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83" r:id="rId1"/>
  </p:sldMasterIdLst>
  <p:notesMasterIdLst>
    <p:notesMasterId r:id="rId13"/>
  </p:notesMasterIdLst>
  <p:sldIdLst>
    <p:sldId id="256" r:id="rId2"/>
    <p:sldId id="257" r:id="rId3"/>
    <p:sldId id="305" r:id="rId4"/>
    <p:sldId id="292" r:id="rId5"/>
    <p:sldId id="258" r:id="rId6"/>
    <p:sldId id="296" r:id="rId7"/>
    <p:sldId id="301" r:id="rId8"/>
    <p:sldId id="306" r:id="rId9"/>
    <p:sldId id="294" r:id="rId10"/>
    <p:sldId id="302" r:id="rId11"/>
    <p:sldId id="283" r:id="rId12"/>
  </p:sldIdLst>
  <p:sldSz cx="9144000" cy="5143500" type="screen16x9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C74"/>
    <a:srgbClr val="D6522E"/>
    <a:srgbClr val="FD9A93"/>
    <a:srgbClr val="FEC8C4"/>
    <a:srgbClr val="FC564B"/>
    <a:srgbClr val="6C6C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31" autoAdjust="0"/>
    <p:restoredTop sz="95244" autoAdjust="0"/>
  </p:normalViewPr>
  <p:slideViewPr>
    <p:cSldViewPr snapToGrid="0">
      <p:cViewPr varScale="1">
        <p:scale>
          <a:sx n="111" d="100"/>
          <a:sy n="111" d="100"/>
        </p:scale>
        <p:origin x="6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35B98-30D1-4FDF-8B99-1EBA58BDADB7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9A62E-828E-401A-9D66-EE7E2E78F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69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9A62E-828E-401A-9D66-EE7E2E78F9B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18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161D9-EC1C-4786-AD5D-A169DEBD3B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913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9A62E-828E-401A-9D66-EE7E2E78F9B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6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9A62E-828E-401A-9D66-EE7E2E78F9B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0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9A62E-828E-401A-9D66-EE7E2E78F9B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83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9A62E-828E-401A-9D66-EE7E2E78F9B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16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158323" y="1227011"/>
            <a:ext cx="6827357" cy="350408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单击此处添加您的副标题</a:t>
            </a:r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1111866" y="538842"/>
            <a:ext cx="6920271" cy="669775"/>
          </a:xfrm>
        </p:spPr>
        <p:txBody>
          <a:bodyPr>
            <a:noAutofit/>
          </a:bodyPr>
          <a:lstStyle>
            <a:lvl1pPr algn="ctr">
              <a:defRPr sz="3150">
                <a:ln w="6350">
                  <a:solidFill>
                    <a:schemeClr val="bg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CN" altLang="en-US" dirty="0"/>
              <a:t>单击此处添加您的标题文字</a:t>
            </a:r>
          </a:p>
        </p:txBody>
      </p:sp>
    </p:spTree>
    <p:extLst>
      <p:ext uri="{BB962C8B-B14F-4D97-AF65-F5344CB8AC3E}">
        <p14:creationId xmlns:p14="http://schemas.microsoft.com/office/powerpoint/2010/main" val="401364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0" orient="horz" pos="1620">
          <p15:clr>
            <a:srgbClr val="FBAE40"/>
          </p15:clr>
        </p15:guide>
        <p15:guide id="1" orient="horz" pos="2160">
          <p15:clr>
            <a:srgbClr val="FBAE40"/>
          </p15:clr>
        </p15:guide>
        <p15:guide id="2" pos="496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89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7628467" y="273844"/>
            <a:ext cx="886883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/>
          </p:nvPr>
        </p:nvSpPr>
        <p:spPr>
          <a:xfrm>
            <a:off x="1585381" y="273844"/>
            <a:ext cx="5949952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6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98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1581150"/>
            <a:ext cx="5995988" cy="926306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3038170" y="2550318"/>
            <a:ext cx="3067663" cy="26810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单击此处添加您的副标题</a:t>
            </a:r>
            <a:endParaRPr lang="en-US" altLang="zh-CN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43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/>
          </p:nvPr>
        </p:nvSpPr>
        <p:spPr>
          <a:xfrm>
            <a:off x="1049867" y="933451"/>
            <a:ext cx="3810000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sz="half" idx="2"/>
          </p:nvPr>
        </p:nvSpPr>
        <p:spPr>
          <a:xfrm>
            <a:off x="4889500" y="933451"/>
            <a:ext cx="3820587" cy="369927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1727199" y="88899"/>
            <a:ext cx="6984076" cy="53776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4576" y="10322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KSO_BC1"/>
          <p:cNvSpPr>
            <a:spLocks noGrp="1"/>
          </p:cNvSpPr>
          <p:nvPr>
            <p:ph sz="half" idx="2"/>
          </p:nvPr>
        </p:nvSpPr>
        <p:spPr>
          <a:xfrm>
            <a:off x="824576" y="16502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885" y="10322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KSO_BC2"/>
          <p:cNvSpPr>
            <a:spLocks noGrp="1"/>
          </p:cNvSpPr>
          <p:nvPr>
            <p:ph sz="quarter" idx="4"/>
          </p:nvPr>
        </p:nvSpPr>
        <p:spPr>
          <a:xfrm>
            <a:off x="4823885" y="16502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7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8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3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7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3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37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58442" y="400052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/>
          </p:nvPr>
        </p:nvSpPr>
        <p:spPr>
          <a:xfrm>
            <a:off x="4115992" y="797721"/>
            <a:ext cx="4629150" cy="365521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58442" y="160020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19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9346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 noChangeAspect="1"/>
          </p:cNvSpPr>
          <p:nvPr>
            <p:ph type="pic" idx="1"/>
          </p:nvPr>
        </p:nvSpPr>
        <p:spPr>
          <a:xfrm>
            <a:off x="4082125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93464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419099" y="121918"/>
            <a:ext cx="8292045" cy="524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  <a:t>2022/6/8</a:t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419100" y="769961"/>
            <a:ext cx="8292045" cy="3894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</p:spTree>
    <p:extLst>
      <p:ext uri="{BB962C8B-B14F-4D97-AF65-F5344CB8AC3E}">
        <p14:creationId xmlns:p14="http://schemas.microsoft.com/office/powerpoint/2010/main" val="261817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4" r:id="rId1"/>
    <p:sldLayoutId id="2147485385" r:id="rId2"/>
    <p:sldLayoutId id="2147485386" r:id="rId3"/>
    <p:sldLayoutId id="2147485387" r:id="rId4"/>
    <p:sldLayoutId id="2147485388" r:id="rId5"/>
    <p:sldLayoutId id="2147485389" r:id="rId6"/>
    <p:sldLayoutId id="2147485390" r:id="rId7"/>
    <p:sldLayoutId id="2147485391" r:id="rId8"/>
    <p:sldLayoutId id="2147485392" r:id="rId9"/>
    <p:sldLayoutId id="2147485393" r:id="rId10"/>
    <p:sldLayoutId id="21474853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accent1">
              <a:lumMod val="75000"/>
            </a:schemeClr>
          </a:solidFill>
          <a:effectLst/>
          <a:latin typeface="Arial Black" panose="020B0A040201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67891" indent="-267891" algn="just" defTabSz="685800" rtl="0" eaLnBrk="1" latinLnBrk="0" hangingPunct="1">
        <a:lnSpc>
          <a:spcPct val="110000"/>
        </a:lnSpc>
        <a:spcBef>
          <a:spcPts val="1350"/>
        </a:spcBef>
        <a:spcAft>
          <a:spcPts val="0"/>
        </a:spcAft>
        <a:buClr>
          <a:schemeClr val="accent1"/>
        </a:buClr>
        <a:buSzPct val="70000"/>
        <a:buFont typeface="Wingdings" panose="05000000000000000000" pitchFamily="2" charset="2"/>
        <a:buChar char="n"/>
        <a:defRPr sz="1500" kern="1200" baseline="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267891" indent="-267891" algn="just" defTabSz="685800" rtl="0" eaLnBrk="1" latinLnBrk="0" hangingPunct="1">
        <a:lnSpc>
          <a:spcPct val="130000"/>
        </a:lnSpc>
        <a:spcBef>
          <a:spcPts val="0"/>
        </a:spcBef>
        <a:spcAft>
          <a:spcPts val="450"/>
        </a:spcAft>
        <a:buClr>
          <a:schemeClr val="accent2">
            <a:lumMod val="60000"/>
            <a:lumOff val="40000"/>
          </a:schemeClr>
        </a:buClr>
        <a:buFont typeface="幼圆" panose="02010509060101010101" pitchFamily="49" charset="-122"/>
        <a:buChar char=" "/>
        <a:defRPr sz="1200" kern="1200" baseline="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1.m4a"/><Relationship Id="rId7" Type="http://schemas.openxmlformats.org/officeDocument/2006/relationships/image" Target="../media/image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g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jpg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3.wdp"/><Relationship Id="rId7" Type="http://schemas.openxmlformats.org/officeDocument/2006/relationships/image" Target="../media/image28.jpg"/><Relationship Id="rId12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9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microsoft.com/office/2007/relationships/hdphoto" Target="../media/hdphoto5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DB582D-E2A5-4670-ACB0-8BBAF2BEB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" y="-17392"/>
            <a:ext cx="9141292" cy="51435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F064B7E9-95BE-448D-9987-C23C066A4A39}"/>
              </a:ext>
            </a:extLst>
          </p:cNvPr>
          <p:cNvGrpSpPr/>
          <p:nvPr/>
        </p:nvGrpSpPr>
        <p:grpSpPr>
          <a:xfrm>
            <a:off x="4735448" y="1600791"/>
            <a:ext cx="356136" cy="298383"/>
            <a:chOff x="4600876" y="2313043"/>
            <a:chExt cx="356136" cy="29838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BA7DFD0-2846-4952-A900-D6EF4F605A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0876" y="2313043"/>
              <a:ext cx="356136" cy="0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50F6200-D3FF-4523-8B70-62592A663445}"/>
                </a:ext>
              </a:extLst>
            </p:cNvPr>
            <p:cNvCxnSpPr/>
            <p:nvPr/>
          </p:nvCxnSpPr>
          <p:spPr>
            <a:xfrm>
              <a:off x="4600876" y="2313043"/>
              <a:ext cx="0" cy="298383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56AA05A-6883-4089-9019-85C9D39BA561}"/>
              </a:ext>
            </a:extLst>
          </p:cNvPr>
          <p:cNvSpPr txBox="1"/>
          <p:nvPr/>
        </p:nvSpPr>
        <p:spPr>
          <a:xfrm>
            <a:off x="4710046" y="1571148"/>
            <a:ext cx="3856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师生联合党支部</a:t>
            </a:r>
          </a:p>
        </p:txBody>
      </p:sp>
      <p:cxnSp>
        <p:nvCxnSpPr>
          <p:cNvPr id="18" name="直接连接符 17" descr="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">
            <a:extLst>
              <a:ext uri="{FF2B5EF4-FFF2-40B4-BE49-F238E27FC236}">
                <a16:creationId xmlns:a16="http://schemas.microsoft.com/office/drawing/2014/main" id="{CB034D7E-995E-4BCA-81C4-C958A571EC01}"/>
              </a:ext>
            </a:extLst>
          </p:cNvPr>
          <p:cNvCxnSpPr>
            <a:cxnSpLocks/>
          </p:cNvCxnSpPr>
          <p:nvPr/>
        </p:nvCxnSpPr>
        <p:spPr>
          <a:xfrm>
            <a:off x="6387999" y="2567016"/>
            <a:ext cx="325522" cy="0"/>
          </a:xfrm>
          <a:prstGeom prst="line">
            <a:avLst/>
          </a:prstGeom>
          <a:ln w="15875">
            <a:solidFill>
              <a:srgbClr val="6C6C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 descr="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">
            <a:extLst>
              <a:ext uri="{FF2B5EF4-FFF2-40B4-BE49-F238E27FC236}">
                <a16:creationId xmlns:a16="http://schemas.microsoft.com/office/drawing/2014/main" id="{1967B3EE-F2A6-46CF-B8EF-D62315A0932F}"/>
              </a:ext>
            </a:extLst>
          </p:cNvPr>
          <p:cNvSpPr txBox="1"/>
          <p:nvPr/>
        </p:nvSpPr>
        <p:spPr>
          <a:xfrm>
            <a:off x="5686862" y="2333433"/>
            <a:ext cx="3710732" cy="43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accent3">
                    <a:lumMod val="75000"/>
                  </a:schemeClr>
                </a:solidFill>
                <a:cs typeface="+mn-ea"/>
                <a:sym typeface="+mn-lt"/>
              </a:rPr>
              <a:t>未来技术学院</a:t>
            </a:r>
            <a:endParaRPr lang="en-US" altLang="zh-CN" sz="2000" dirty="0">
              <a:solidFill>
                <a:schemeClr val="accent3">
                  <a:lumMod val="7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0" name="09ae53e3-fad9-43bc-b69d-5d8bcf9670d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2784489-437C-448E-84FD-2CDEEDD81014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5549" y="1098883"/>
            <a:ext cx="4504411" cy="3085307"/>
            <a:chOff x="2938463" y="1311275"/>
            <a:chExt cx="6192838" cy="4241800"/>
          </a:xfrm>
        </p:grpSpPr>
        <p:sp>
          <p:nvSpPr>
            <p:cNvPr id="12" name="ïṧliďé">
              <a:extLst>
                <a:ext uri="{FF2B5EF4-FFF2-40B4-BE49-F238E27FC236}">
                  <a16:creationId xmlns:a16="http://schemas.microsoft.com/office/drawing/2014/main" id="{5EC3AE80-DA47-4599-B228-026E317D9AC5}"/>
                </a:ext>
              </a:extLst>
            </p:cNvPr>
            <p:cNvSpPr/>
            <p:nvPr/>
          </p:nvSpPr>
          <p:spPr bwMode="auto">
            <a:xfrm>
              <a:off x="2938463" y="2784475"/>
              <a:ext cx="6046788" cy="2327275"/>
            </a:xfrm>
            <a:custGeom>
              <a:avLst/>
              <a:gdLst>
                <a:gd name="T0" fmla="*/ 99 w 1833"/>
                <a:gd name="T1" fmla="*/ 706 h 706"/>
                <a:gd name="T2" fmla="*/ 1743 w 1833"/>
                <a:gd name="T3" fmla="*/ 706 h 706"/>
                <a:gd name="T4" fmla="*/ 1676 w 1833"/>
                <a:gd name="T5" fmla="*/ 278 h 706"/>
                <a:gd name="T6" fmla="*/ 1334 w 1833"/>
                <a:gd name="T7" fmla="*/ 263 h 706"/>
                <a:gd name="T8" fmla="*/ 1282 w 1833"/>
                <a:gd name="T9" fmla="*/ 159 h 706"/>
                <a:gd name="T10" fmla="*/ 1163 w 1833"/>
                <a:gd name="T11" fmla="*/ 174 h 706"/>
                <a:gd name="T12" fmla="*/ 1007 w 1833"/>
                <a:gd name="T13" fmla="*/ 30 h 706"/>
                <a:gd name="T14" fmla="*/ 732 w 1833"/>
                <a:gd name="T15" fmla="*/ 113 h 706"/>
                <a:gd name="T16" fmla="*/ 551 w 1833"/>
                <a:gd name="T17" fmla="*/ 98 h 706"/>
                <a:gd name="T18" fmla="*/ 450 w 1833"/>
                <a:gd name="T19" fmla="*/ 247 h 706"/>
                <a:gd name="T20" fmla="*/ 136 w 1833"/>
                <a:gd name="T21" fmla="*/ 284 h 706"/>
                <a:gd name="T22" fmla="*/ 99 w 1833"/>
                <a:gd name="T2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3" h="706">
                  <a:moveTo>
                    <a:pt x="99" y="706"/>
                  </a:moveTo>
                  <a:cubicBezTo>
                    <a:pt x="647" y="706"/>
                    <a:pt x="1195" y="706"/>
                    <a:pt x="1743" y="706"/>
                  </a:cubicBezTo>
                  <a:cubicBezTo>
                    <a:pt x="1833" y="556"/>
                    <a:pt x="1798" y="369"/>
                    <a:pt x="1676" y="278"/>
                  </a:cubicBezTo>
                  <a:cubicBezTo>
                    <a:pt x="1582" y="207"/>
                    <a:pt x="1447" y="201"/>
                    <a:pt x="1334" y="263"/>
                  </a:cubicBezTo>
                  <a:cubicBezTo>
                    <a:pt x="1340" y="220"/>
                    <a:pt x="1319" y="179"/>
                    <a:pt x="1282" y="159"/>
                  </a:cubicBezTo>
                  <a:cubicBezTo>
                    <a:pt x="1243" y="138"/>
                    <a:pt x="1195" y="144"/>
                    <a:pt x="1163" y="174"/>
                  </a:cubicBezTo>
                  <a:cubicBezTo>
                    <a:pt x="1156" y="158"/>
                    <a:pt x="1112" y="64"/>
                    <a:pt x="1007" y="30"/>
                  </a:cubicBezTo>
                  <a:cubicBezTo>
                    <a:pt x="911" y="0"/>
                    <a:pt x="803" y="33"/>
                    <a:pt x="732" y="113"/>
                  </a:cubicBezTo>
                  <a:cubicBezTo>
                    <a:pt x="679" y="75"/>
                    <a:pt x="610" y="70"/>
                    <a:pt x="551" y="98"/>
                  </a:cubicBezTo>
                  <a:cubicBezTo>
                    <a:pt x="493" y="126"/>
                    <a:pt x="454" y="183"/>
                    <a:pt x="450" y="247"/>
                  </a:cubicBezTo>
                  <a:cubicBezTo>
                    <a:pt x="341" y="201"/>
                    <a:pt x="218" y="215"/>
                    <a:pt x="136" y="284"/>
                  </a:cubicBezTo>
                  <a:cubicBezTo>
                    <a:pt x="24" y="378"/>
                    <a:pt x="0" y="563"/>
                    <a:pt x="99" y="706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íṣḻîḓê">
              <a:extLst>
                <a:ext uri="{FF2B5EF4-FFF2-40B4-BE49-F238E27FC236}">
                  <a16:creationId xmlns:a16="http://schemas.microsoft.com/office/drawing/2014/main" id="{7C3F0090-1E3A-47B0-A3D5-094AA41090E1}"/>
                </a:ext>
              </a:extLst>
            </p:cNvPr>
            <p:cNvSpPr/>
            <p:nvPr/>
          </p:nvSpPr>
          <p:spPr bwMode="auto">
            <a:xfrm>
              <a:off x="6719888" y="2768600"/>
              <a:ext cx="1701800" cy="1700213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ïṡḻide">
              <a:extLst>
                <a:ext uri="{FF2B5EF4-FFF2-40B4-BE49-F238E27FC236}">
                  <a16:creationId xmlns:a16="http://schemas.microsoft.com/office/drawing/2014/main" id="{E13CC95C-5CE4-4836-ABCB-058D7B0568EF}"/>
                </a:ext>
              </a:extLst>
            </p:cNvPr>
            <p:cNvSpPr/>
            <p:nvPr/>
          </p:nvSpPr>
          <p:spPr bwMode="auto">
            <a:xfrm>
              <a:off x="8191501" y="3363913"/>
              <a:ext cx="585788" cy="5873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îṣḻídé">
              <a:extLst>
                <a:ext uri="{FF2B5EF4-FFF2-40B4-BE49-F238E27FC236}">
                  <a16:creationId xmlns:a16="http://schemas.microsoft.com/office/drawing/2014/main" id="{CC00105B-7C51-4DFD-AD10-B5963CBB4EED}"/>
                </a:ext>
              </a:extLst>
            </p:cNvPr>
            <p:cNvSpPr/>
            <p:nvPr/>
          </p:nvSpPr>
          <p:spPr bwMode="auto">
            <a:xfrm>
              <a:off x="5989638" y="2368550"/>
              <a:ext cx="396875" cy="3968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ísḷiḋê">
              <a:extLst>
                <a:ext uri="{FF2B5EF4-FFF2-40B4-BE49-F238E27FC236}">
                  <a16:creationId xmlns:a16="http://schemas.microsoft.com/office/drawing/2014/main" id="{1CC94AC4-2384-4865-93FC-E5F2F9741E74}"/>
                </a:ext>
              </a:extLst>
            </p:cNvPr>
            <p:cNvSpPr/>
            <p:nvPr/>
          </p:nvSpPr>
          <p:spPr bwMode="auto">
            <a:xfrm>
              <a:off x="4519613" y="2462213"/>
              <a:ext cx="196850" cy="196850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iślïdé">
              <a:extLst>
                <a:ext uri="{FF2B5EF4-FFF2-40B4-BE49-F238E27FC236}">
                  <a16:creationId xmlns:a16="http://schemas.microsoft.com/office/drawing/2014/main" id="{B9D4C75E-F0C5-4ADE-AEB8-D85ECA32FE22}"/>
                </a:ext>
              </a:extLst>
            </p:cNvPr>
            <p:cNvSpPr/>
            <p:nvPr/>
          </p:nvSpPr>
          <p:spPr bwMode="auto">
            <a:xfrm>
              <a:off x="3430588" y="2965450"/>
              <a:ext cx="395288" cy="3952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îSļîḑe">
              <a:extLst>
                <a:ext uri="{FF2B5EF4-FFF2-40B4-BE49-F238E27FC236}">
                  <a16:creationId xmlns:a16="http://schemas.microsoft.com/office/drawing/2014/main" id="{503FC815-7178-4C61-96C7-980BD91FF91C}"/>
                </a:ext>
              </a:extLst>
            </p:cNvPr>
            <p:cNvSpPr/>
            <p:nvPr/>
          </p:nvSpPr>
          <p:spPr bwMode="auto">
            <a:xfrm>
              <a:off x="6534151" y="2897188"/>
              <a:ext cx="587375" cy="5857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iṣlïḓe">
              <a:extLst>
                <a:ext uri="{FF2B5EF4-FFF2-40B4-BE49-F238E27FC236}">
                  <a16:creationId xmlns:a16="http://schemas.microsoft.com/office/drawing/2014/main" id="{9FE90B9C-6B3D-40B3-BA0D-D6BB5D56C1F8}"/>
                </a:ext>
              </a:extLst>
            </p:cNvPr>
            <p:cNvSpPr/>
            <p:nvPr/>
          </p:nvSpPr>
          <p:spPr bwMode="auto">
            <a:xfrm>
              <a:off x="3968751" y="2668588"/>
              <a:ext cx="1992313" cy="199072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iṥḻîḋe">
              <a:extLst>
                <a:ext uri="{FF2B5EF4-FFF2-40B4-BE49-F238E27FC236}">
                  <a16:creationId xmlns:a16="http://schemas.microsoft.com/office/drawing/2014/main" id="{A12B3426-A2F6-4E53-B81F-8D520E558885}"/>
                </a:ext>
              </a:extLst>
            </p:cNvPr>
            <p:cNvSpPr/>
            <p:nvPr/>
          </p:nvSpPr>
          <p:spPr bwMode="auto">
            <a:xfrm>
              <a:off x="4914901" y="5237163"/>
              <a:ext cx="4216400" cy="128588"/>
            </a:xfrm>
            <a:custGeom>
              <a:avLst/>
              <a:gdLst>
                <a:gd name="T0" fmla="*/ 16 w 1278"/>
                <a:gd name="T1" fmla="*/ 39 h 39"/>
                <a:gd name="T2" fmla="*/ 1261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1 w 1278"/>
                <a:gd name="T9" fmla="*/ 0 h 39"/>
                <a:gd name="T10" fmla="*/ 16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6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6" y="39"/>
                  </a:moveTo>
                  <a:cubicBezTo>
                    <a:pt x="1261" y="39"/>
                    <a:pt x="1261" y="39"/>
                    <a:pt x="1261" y="39"/>
                  </a:cubicBezTo>
                  <a:cubicBezTo>
                    <a:pt x="1270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0" y="0"/>
                    <a:pt x="126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7" y="39"/>
                    <a:pt x="16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ïŝḷïḑê">
              <a:extLst>
                <a:ext uri="{FF2B5EF4-FFF2-40B4-BE49-F238E27FC236}">
                  <a16:creationId xmlns:a16="http://schemas.microsoft.com/office/drawing/2014/main" id="{91D3737C-3098-4C7D-991E-EFDF2DEDC37F}"/>
                </a:ext>
              </a:extLst>
            </p:cNvPr>
            <p:cNvSpPr/>
            <p:nvPr/>
          </p:nvSpPr>
          <p:spPr bwMode="auto">
            <a:xfrm>
              <a:off x="3538538" y="5295900"/>
              <a:ext cx="3625850" cy="187325"/>
            </a:xfrm>
            <a:custGeom>
              <a:avLst/>
              <a:gdLst>
                <a:gd name="T0" fmla="*/ 1071 w 1099"/>
                <a:gd name="T1" fmla="*/ 57 h 57"/>
                <a:gd name="T2" fmla="*/ 28 w 1099"/>
                <a:gd name="T3" fmla="*/ 57 h 57"/>
                <a:gd name="T4" fmla="*/ 0 w 1099"/>
                <a:gd name="T5" fmla="*/ 29 h 57"/>
                <a:gd name="T6" fmla="*/ 0 w 1099"/>
                <a:gd name="T7" fmla="*/ 29 h 57"/>
                <a:gd name="T8" fmla="*/ 28 w 1099"/>
                <a:gd name="T9" fmla="*/ 0 h 57"/>
                <a:gd name="T10" fmla="*/ 1071 w 1099"/>
                <a:gd name="T11" fmla="*/ 0 h 57"/>
                <a:gd name="T12" fmla="*/ 1099 w 1099"/>
                <a:gd name="T13" fmla="*/ 29 h 57"/>
                <a:gd name="T14" fmla="*/ 1099 w 1099"/>
                <a:gd name="T15" fmla="*/ 29 h 57"/>
                <a:gd name="T16" fmla="*/ 1071 w 1099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9" h="57">
                  <a:moveTo>
                    <a:pt x="1071" y="57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087" y="0"/>
                    <a:pt x="1099" y="13"/>
                    <a:pt x="1099" y="29"/>
                  </a:cubicBezTo>
                  <a:cubicBezTo>
                    <a:pt x="1099" y="29"/>
                    <a:pt x="1099" y="29"/>
                    <a:pt x="1099" y="29"/>
                  </a:cubicBezTo>
                  <a:cubicBezTo>
                    <a:pt x="1099" y="44"/>
                    <a:pt x="1087" y="57"/>
                    <a:pt x="1071" y="5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ïSľiḑè">
              <a:extLst>
                <a:ext uri="{FF2B5EF4-FFF2-40B4-BE49-F238E27FC236}">
                  <a16:creationId xmlns:a16="http://schemas.microsoft.com/office/drawing/2014/main" id="{453CD9A6-617F-4A42-9A0C-CCE53A2F77B8}"/>
                </a:ext>
              </a:extLst>
            </p:cNvPr>
            <p:cNvSpPr/>
            <p:nvPr/>
          </p:nvSpPr>
          <p:spPr bwMode="auto">
            <a:xfrm>
              <a:off x="5973763" y="5299075"/>
              <a:ext cx="2628900" cy="254000"/>
            </a:xfrm>
            <a:custGeom>
              <a:avLst/>
              <a:gdLst>
                <a:gd name="T0" fmla="*/ 39 w 797"/>
                <a:gd name="T1" fmla="*/ 77 h 77"/>
                <a:gd name="T2" fmla="*/ 759 w 797"/>
                <a:gd name="T3" fmla="*/ 77 h 77"/>
                <a:gd name="T4" fmla="*/ 797 w 797"/>
                <a:gd name="T5" fmla="*/ 39 h 77"/>
                <a:gd name="T6" fmla="*/ 797 w 797"/>
                <a:gd name="T7" fmla="*/ 39 h 77"/>
                <a:gd name="T8" fmla="*/ 759 w 797"/>
                <a:gd name="T9" fmla="*/ 0 h 77"/>
                <a:gd name="T10" fmla="*/ 39 w 797"/>
                <a:gd name="T11" fmla="*/ 0 h 77"/>
                <a:gd name="T12" fmla="*/ 0 w 797"/>
                <a:gd name="T13" fmla="*/ 39 h 77"/>
                <a:gd name="T14" fmla="*/ 0 w 797"/>
                <a:gd name="T15" fmla="*/ 39 h 77"/>
                <a:gd name="T16" fmla="*/ 39 w 797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7" h="77">
                  <a:moveTo>
                    <a:pt x="39" y="77"/>
                  </a:moveTo>
                  <a:cubicBezTo>
                    <a:pt x="759" y="77"/>
                    <a:pt x="759" y="77"/>
                    <a:pt x="759" y="77"/>
                  </a:cubicBezTo>
                  <a:cubicBezTo>
                    <a:pt x="780" y="77"/>
                    <a:pt x="797" y="60"/>
                    <a:pt x="797" y="39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97" y="18"/>
                    <a:pt x="780" y="0"/>
                    <a:pt x="75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î$líḑe">
              <a:extLst>
                <a:ext uri="{FF2B5EF4-FFF2-40B4-BE49-F238E27FC236}">
                  <a16:creationId xmlns:a16="http://schemas.microsoft.com/office/drawing/2014/main" id="{9CFBE3D4-13F2-4FEB-983F-6294A1270621}"/>
                </a:ext>
              </a:extLst>
            </p:cNvPr>
            <p:cNvSpPr/>
            <p:nvPr/>
          </p:nvSpPr>
          <p:spPr bwMode="auto">
            <a:xfrm>
              <a:off x="3054351" y="5237163"/>
              <a:ext cx="4216400" cy="128588"/>
            </a:xfrm>
            <a:custGeom>
              <a:avLst/>
              <a:gdLst>
                <a:gd name="T0" fmla="*/ 17 w 1278"/>
                <a:gd name="T1" fmla="*/ 39 h 39"/>
                <a:gd name="T2" fmla="*/ 1262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2 w 1278"/>
                <a:gd name="T9" fmla="*/ 0 h 39"/>
                <a:gd name="T10" fmla="*/ 17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7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7" y="39"/>
                  </a:moveTo>
                  <a:cubicBezTo>
                    <a:pt x="1262" y="39"/>
                    <a:pt x="1262" y="39"/>
                    <a:pt x="1262" y="39"/>
                  </a:cubicBezTo>
                  <a:cubicBezTo>
                    <a:pt x="1271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1" y="0"/>
                    <a:pt x="126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8" y="39"/>
                    <a:pt x="17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îs1ïḋè">
              <a:extLst>
                <a:ext uri="{FF2B5EF4-FFF2-40B4-BE49-F238E27FC236}">
                  <a16:creationId xmlns:a16="http://schemas.microsoft.com/office/drawing/2014/main" id="{1A44DC9A-E4CD-4DD1-BC3A-452772CB1A1C}"/>
                </a:ext>
              </a:extLst>
            </p:cNvPr>
            <p:cNvSpPr/>
            <p:nvPr/>
          </p:nvSpPr>
          <p:spPr bwMode="auto">
            <a:xfrm>
              <a:off x="4143376" y="3671888"/>
              <a:ext cx="762000" cy="1554163"/>
            </a:xfrm>
            <a:custGeom>
              <a:avLst/>
              <a:gdLst>
                <a:gd name="T0" fmla="*/ 231 w 231"/>
                <a:gd name="T1" fmla="*/ 472 h 472"/>
                <a:gd name="T2" fmla="*/ 35 w 231"/>
                <a:gd name="T3" fmla="*/ 392 h 472"/>
                <a:gd name="T4" fmla="*/ 20 w 231"/>
                <a:gd name="T5" fmla="*/ 357 h 472"/>
                <a:gd name="T6" fmla="*/ 35 w 231"/>
                <a:gd name="T7" fmla="*/ 324 h 472"/>
                <a:gd name="T8" fmla="*/ 64 w 231"/>
                <a:gd name="T9" fmla="*/ 313 h 472"/>
                <a:gd name="T10" fmla="*/ 66 w 231"/>
                <a:gd name="T11" fmla="*/ 288 h 472"/>
                <a:gd name="T12" fmla="*/ 50 w 231"/>
                <a:gd name="T13" fmla="*/ 268 h 472"/>
                <a:gd name="T14" fmla="*/ 9 w 231"/>
                <a:gd name="T15" fmla="*/ 219 h 472"/>
                <a:gd name="T16" fmla="*/ 26 w 231"/>
                <a:gd name="T17" fmla="*/ 164 h 472"/>
                <a:gd name="T18" fmla="*/ 62 w 231"/>
                <a:gd name="T19" fmla="*/ 154 h 472"/>
                <a:gd name="T20" fmla="*/ 62 w 231"/>
                <a:gd name="T21" fmla="*/ 121 h 472"/>
                <a:gd name="T22" fmla="*/ 39 w 231"/>
                <a:gd name="T23" fmla="*/ 94 h 472"/>
                <a:gd name="T24" fmla="*/ 30 w 231"/>
                <a:gd name="T25" fmla="*/ 40 h 472"/>
                <a:gd name="T26" fmla="*/ 66 w 231"/>
                <a:gd name="T27" fmla="*/ 0 h 472"/>
                <a:gd name="T28" fmla="*/ 231 w 231"/>
                <a:gd name="T2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472">
                  <a:moveTo>
                    <a:pt x="231" y="472"/>
                  </a:moveTo>
                  <a:cubicBezTo>
                    <a:pt x="180" y="445"/>
                    <a:pt x="68" y="438"/>
                    <a:pt x="35" y="392"/>
                  </a:cubicBezTo>
                  <a:cubicBezTo>
                    <a:pt x="27" y="381"/>
                    <a:pt x="21" y="370"/>
                    <a:pt x="20" y="357"/>
                  </a:cubicBezTo>
                  <a:cubicBezTo>
                    <a:pt x="19" y="344"/>
                    <a:pt x="24" y="330"/>
                    <a:pt x="35" y="324"/>
                  </a:cubicBezTo>
                  <a:cubicBezTo>
                    <a:pt x="44" y="319"/>
                    <a:pt x="56" y="320"/>
                    <a:pt x="64" y="313"/>
                  </a:cubicBezTo>
                  <a:cubicBezTo>
                    <a:pt x="70" y="306"/>
                    <a:pt x="70" y="296"/>
                    <a:pt x="66" y="288"/>
                  </a:cubicBezTo>
                  <a:cubicBezTo>
                    <a:pt x="63" y="280"/>
                    <a:pt x="57" y="274"/>
                    <a:pt x="50" y="268"/>
                  </a:cubicBezTo>
                  <a:cubicBezTo>
                    <a:pt x="34" y="253"/>
                    <a:pt x="17" y="239"/>
                    <a:pt x="9" y="219"/>
                  </a:cubicBezTo>
                  <a:cubicBezTo>
                    <a:pt x="0" y="200"/>
                    <a:pt x="6" y="172"/>
                    <a:pt x="26" y="164"/>
                  </a:cubicBezTo>
                  <a:cubicBezTo>
                    <a:pt x="38" y="160"/>
                    <a:pt x="53" y="163"/>
                    <a:pt x="62" y="154"/>
                  </a:cubicBezTo>
                  <a:cubicBezTo>
                    <a:pt x="70" y="145"/>
                    <a:pt x="68" y="131"/>
                    <a:pt x="62" y="121"/>
                  </a:cubicBezTo>
                  <a:cubicBezTo>
                    <a:pt x="56" y="111"/>
                    <a:pt x="46" y="103"/>
                    <a:pt x="39" y="94"/>
                  </a:cubicBezTo>
                  <a:cubicBezTo>
                    <a:pt x="28" y="79"/>
                    <a:pt x="25" y="58"/>
                    <a:pt x="30" y="40"/>
                  </a:cubicBezTo>
                  <a:cubicBezTo>
                    <a:pt x="35" y="22"/>
                    <a:pt x="49" y="7"/>
                    <a:pt x="66" y="0"/>
                  </a:cubicBezTo>
                  <a:lnTo>
                    <a:pt x="231" y="472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íṩľîdé">
              <a:extLst>
                <a:ext uri="{FF2B5EF4-FFF2-40B4-BE49-F238E27FC236}">
                  <a16:creationId xmlns:a16="http://schemas.microsoft.com/office/drawing/2014/main" id="{9D1335BB-FFCD-491A-8E15-D94D2425B982}"/>
                </a:ext>
              </a:extLst>
            </p:cNvPr>
            <p:cNvSpPr/>
            <p:nvPr/>
          </p:nvSpPr>
          <p:spPr bwMode="auto">
            <a:xfrm>
              <a:off x="4360863" y="3651250"/>
              <a:ext cx="893763" cy="1574800"/>
            </a:xfrm>
            <a:custGeom>
              <a:avLst/>
              <a:gdLst>
                <a:gd name="T0" fmla="*/ 165 w 271"/>
                <a:gd name="T1" fmla="*/ 478 h 478"/>
                <a:gd name="T2" fmla="*/ 268 w 271"/>
                <a:gd name="T3" fmla="*/ 294 h 478"/>
                <a:gd name="T4" fmla="*/ 259 w 271"/>
                <a:gd name="T5" fmla="*/ 257 h 478"/>
                <a:gd name="T6" fmla="*/ 226 w 271"/>
                <a:gd name="T7" fmla="*/ 241 h 478"/>
                <a:gd name="T8" fmla="*/ 197 w 271"/>
                <a:gd name="T9" fmla="*/ 249 h 478"/>
                <a:gd name="T10" fmla="*/ 179 w 271"/>
                <a:gd name="T11" fmla="*/ 232 h 478"/>
                <a:gd name="T12" fmla="*/ 179 w 271"/>
                <a:gd name="T13" fmla="*/ 206 h 478"/>
                <a:gd name="T14" fmla="*/ 182 w 271"/>
                <a:gd name="T15" fmla="*/ 142 h 478"/>
                <a:gd name="T16" fmla="*/ 134 w 271"/>
                <a:gd name="T17" fmla="*/ 110 h 478"/>
                <a:gd name="T18" fmla="*/ 100 w 271"/>
                <a:gd name="T19" fmla="*/ 124 h 478"/>
                <a:gd name="T20" fmla="*/ 79 w 271"/>
                <a:gd name="T21" fmla="*/ 98 h 478"/>
                <a:gd name="T22" fmla="*/ 80 w 271"/>
                <a:gd name="T23" fmla="*/ 63 h 478"/>
                <a:gd name="T24" fmla="*/ 54 w 271"/>
                <a:gd name="T25" fmla="*/ 15 h 478"/>
                <a:gd name="T26" fmla="*/ 0 w 271"/>
                <a:gd name="T27" fmla="*/ 6 h 478"/>
                <a:gd name="T28" fmla="*/ 165 w 271"/>
                <a:gd name="T2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1" h="478">
                  <a:moveTo>
                    <a:pt x="165" y="478"/>
                  </a:moveTo>
                  <a:cubicBezTo>
                    <a:pt x="188" y="426"/>
                    <a:pt x="271" y="350"/>
                    <a:pt x="268" y="294"/>
                  </a:cubicBezTo>
                  <a:cubicBezTo>
                    <a:pt x="268" y="281"/>
                    <a:pt x="266" y="268"/>
                    <a:pt x="259" y="257"/>
                  </a:cubicBezTo>
                  <a:cubicBezTo>
                    <a:pt x="252" y="246"/>
                    <a:pt x="239" y="239"/>
                    <a:pt x="226" y="241"/>
                  </a:cubicBezTo>
                  <a:cubicBezTo>
                    <a:pt x="216" y="243"/>
                    <a:pt x="207" y="251"/>
                    <a:pt x="197" y="249"/>
                  </a:cubicBezTo>
                  <a:cubicBezTo>
                    <a:pt x="188" y="248"/>
                    <a:pt x="181" y="240"/>
                    <a:pt x="179" y="232"/>
                  </a:cubicBezTo>
                  <a:cubicBezTo>
                    <a:pt x="177" y="224"/>
                    <a:pt x="178" y="215"/>
                    <a:pt x="179" y="206"/>
                  </a:cubicBezTo>
                  <a:cubicBezTo>
                    <a:pt x="183" y="185"/>
                    <a:pt x="188" y="163"/>
                    <a:pt x="182" y="142"/>
                  </a:cubicBezTo>
                  <a:cubicBezTo>
                    <a:pt x="176" y="121"/>
                    <a:pt x="155" y="103"/>
                    <a:pt x="134" y="110"/>
                  </a:cubicBezTo>
                  <a:cubicBezTo>
                    <a:pt x="122" y="114"/>
                    <a:pt x="112" y="125"/>
                    <a:pt x="100" y="124"/>
                  </a:cubicBezTo>
                  <a:cubicBezTo>
                    <a:pt x="88" y="122"/>
                    <a:pt x="80" y="110"/>
                    <a:pt x="79" y="98"/>
                  </a:cubicBezTo>
                  <a:cubicBezTo>
                    <a:pt x="78" y="86"/>
                    <a:pt x="81" y="75"/>
                    <a:pt x="80" y="63"/>
                  </a:cubicBezTo>
                  <a:cubicBezTo>
                    <a:pt x="79" y="44"/>
                    <a:pt x="69" y="26"/>
                    <a:pt x="54" y="15"/>
                  </a:cubicBezTo>
                  <a:cubicBezTo>
                    <a:pt x="39" y="4"/>
                    <a:pt x="18" y="0"/>
                    <a:pt x="0" y="6"/>
                  </a:cubicBezTo>
                  <a:lnTo>
                    <a:pt x="165" y="478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ïṩ1iḓè">
              <a:extLst>
                <a:ext uri="{FF2B5EF4-FFF2-40B4-BE49-F238E27FC236}">
                  <a16:creationId xmlns:a16="http://schemas.microsoft.com/office/drawing/2014/main" id="{299DAE2D-0569-47FD-B855-96634C1A341F}"/>
                </a:ext>
              </a:extLst>
            </p:cNvPr>
            <p:cNvSpPr/>
            <p:nvPr/>
          </p:nvSpPr>
          <p:spPr bwMode="auto">
            <a:xfrm>
              <a:off x="4265613" y="3849688"/>
              <a:ext cx="171450" cy="98425"/>
            </a:xfrm>
            <a:custGeom>
              <a:avLst/>
              <a:gdLst>
                <a:gd name="T0" fmla="*/ 50 w 52"/>
                <a:gd name="T1" fmla="*/ 30 h 30"/>
                <a:gd name="T2" fmla="*/ 49 w 52"/>
                <a:gd name="T3" fmla="*/ 30 h 30"/>
                <a:gd name="T4" fmla="*/ 1 w 52"/>
                <a:gd name="T5" fmla="*/ 5 h 30"/>
                <a:gd name="T6" fmla="*/ 0 w 52"/>
                <a:gd name="T7" fmla="*/ 2 h 30"/>
                <a:gd name="T8" fmla="*/ 3 w 52"/>
                <a:gd name="T9" fmla="*/ 1 h 30"/>
                <a:gd name="T10" fmla="*/ 51 w 52"/>
                <a:gd name="T11" fmla="*/ 27 h 30"/>
                <a:gd name="T12" fmla="*/ 52 w 52"/>
                <a:gd name="T13" fmla="*/ 29 h 30"/>
                <a:gd name="T14" fmla="*/ 50 w 52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30">
                  <a:moveTo>
                    <a:pt x="50" y="30"/>
                  </a:moveTo>
                  <a:cubicBezTo>
                    <a:pt x="50" y="30"/>
                    <a:pt x="49" y="30"/>
                    <a:pt x="49" y="3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2" y="30"/>
                    <a:pt x="51" y="30"/>
                    <a:pt x="50" y="3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ïṧľîḓé">
              <a:extLst>
                <a:ext uri="{FF2B5EF4-FFF2-40B4-BE49-F238E27FC236}">
                  <a16:creationId xmlns:a16="http://schemas.microsoft.com/office/drawing/2014/main" id="{8F1F3895-FC4B-4626-A581-A6EFBA1C25FE}"/>
                </a:ext>
              </a:extLst>
            </p:cNvPr>
            <p:cNvSpPr/>
            <p:nvPr/>
          </p:nvSpPr>
          <p:spPr bwMode="auto">
            <a:xfrm>
              <a:off x="4479926" y="3756025"/>
              <a:ext cx="79375" cy="185738"/>
            </a:xfrm>
            <a:custGeom>
              <a:avLst/>
              <a:gdLst>
                <a:gd name="T0" fmla="*/ 2 w 24"/>
                <a:gd name="T1" fmla="*/ 56 h 56"/>
                <a:gd name="T2" fmla="*/ 2 w 24"/>
                <a:gd name="T3" fmla="*/ 55 h 56"/>
                <a:gd name="T4" fmla="*/ 1 w 24"/>
                <a:gd name="T5" fmla="*/ 53 h 56"/>
                <a:gd name="T6" fmla="*/ 20 w 24"/>
                <a:gd name="T7" fmla="*/ 1 h 56"/>
                <a:gd name="T8" fmla="*/ 23 w 24"/>
                <a:gd name="T9" fmla="*/ 0 h 56"/>
                <a:gd name="T10" fmla="*/ 24 w 24"/>
                <a:gd name="T11" fmla="*/ 3 h 56"/>
                <a:gd name="T12" fmla="*/ 4 w 24"/>
                <a:gd name="T13" fmla="*/ 54 h 56"/>
                <a:gd name="T14" fmla="*/ 2 w 24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2" y="56"/>
                  </a:moveTo>
                  <a:cubicBezTo>
                    <a:pt x="2" y="56"/>
                    <a:pt x="2" y="55"/>
                    <a:pt x="2" y="55"/>
                  </a:cubicBezTo>
                  <a:cubicBezTo>
                    <a:pt x="1" y="55"/>
                    <a:pt x="0" y="54"/>
                    <a:pt x="1" y="5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4" y="2"/>
                    <a:pt x="24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îş1îḍè">
              <a:extLst>
                <a:ext uri="{FF2B5EF4-FFF2-40B4-BE49-F238E27FC236}">
                  <a16:creationId xmlns:a16="http://schemas.microsoft.com/office/drawing/2014/main" id="{6E803C44-2FEE-4237-90AE-2C7448641265}"/>
                </a:ext>
              </a:extLst>
            </p:cNvPr>
            <p:cNvSpPr/>
            <p:nvPr/>
          </p:nvSpPr>
          <p:spPr bwMode="auto">
            <a:xfrm>
              <a:off x="4684713" y="4110038"/>
              <a:ext cx="177800" cy="349250"/>
            </a:xfrm>
            <a:custGeom>
              <a:avLst/>
              <a:gdLst>
                <a:gd name="T0" fmla="*/ 2 w 54"/>
                <a:gd name="T1" fmla="*/ 106 h 106"/>
                <a:gd name="T2" fmla="*/ 1 w 54"/>
                <a:gd name="T3" fmla="*/ 106 h 106"/>
                <a:gd name="T4" fmla="*/ 1 w 54"/>
                <a:gd name="T5" fmla="*/ 103 h 106"/>
                <a:gd name="T6" fmla="*/ 49 w 54"/>
                <a:gd name="T7" fmla="*/ 2 h 106"/>
                <a:gd name="T8" fmla="*/ 52 w 54"/>
                <a:gd name="T9" fmla="*/ 1 h 106"/>
                <a:gd name="T10" fmla="*/ 53 w 54"/>
                <a:gd name="T11" fmla="*/ 4 h 106"/>
                <a:gd name="T12" fmla="*/ 4 w 54"/>
                <a:gd name="T13" fmla="*/ 105 h 106"/>
                <a:gd name="T14" fmla="*/ 2 w 54"/>
                <a:gd name="T1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106">
                  <a:moveTo>
                    <a:pt x="2" y="106"/>
                  </a:moveTo>
                  <a:cubicBezTo>
                    <a:pt x="2" y="106"/>
                    <a:pt x="2" y="106"/>
                    <a:pt x="1" y="106"/>
                  </a:cubicBezTo>
                  <a:cubicBezTo>
                    <a:pt x="0" y="105"/>
                    <a:pt x="0" y="104"/>
                    <a:pt x="1" y="10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1"/>
                    <a:pt x="51" y="0"/>
                    <a:pt x="52" y="1"/>
                  </a:cubicBezTo>
                  <a:cubicBezTo>
                    <a:pt x="53" y="1"/>
                    <a:pt x="54" y="3"/>
                    <a:pt x="53" y="4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6"/>
                    <a:pt x="3" y="106"/>
                    <a:pt x="2" y="10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ïṣḻïde">
              <a:extLst>
                <a:ext uri="{FF2B5EF4-FFF2-40B4-BE49-F238E27FC236}">
                  <a16:creationId xmlns:a16="http://schemas.microsoft.com/office/drawing/2014/main" id="{C3E48481-2227-4C26-BAC8-B06B30000790}"/>
                </a:ext>
              </a:extLst>
            </p:cNvPr>
            <p:cNvSpPr/>
            <p:nvPr/>
          </p:nvSpPr>
          <p:spPr bwMode="auto">
            <a:xfrm>
              <a:off x="4816476" y="4564063"/>
              <a:ext cx="325438" cy="358775"/>
            </a:xfrm>
            <a:custGeom>
              <a:avLst/>
              <a:gdLst>
                <a:gd name="T0" fmla="*/ 2 w 99"/>
                <a:gd name="T1" fmla="*/ 109 h 109"/>
                <a:gd name="T2" fmla="*/ 1 w 99"/>
                <a:gd name="T3" fmla="*/ 109 h 109"/>
                <a:gd name="T4" fmla="*/ 1 w 99"/>
                <a:gd name="T5" fmla="*/ 106 h 109"/>
                <a:gd name="T6" fmla="*/ 96 w 99"/>
                <a:gd name="T7" fmla="*/ 1 h 109"/>
                <a:gd name="T8" fmla="*/ 98 w 99"/>
                <a:gd name="T9" fmla="*/ 1 h 109"/>
                <a:gd name="T10" fmla="*/ 99 w 99"/>
                <a:gd name="T11" fmla="*/ 4 h 109"/>
                <a:gd name="T12" fmla="*/ 4 w 99"/>
                <a:gd name="T13" fmla="*/ 109 h 109"/>
                <a:gd name="T14" fmla="*/ 2 w 99"/>
                <a:gd name="T1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09">
                  <a:moveTo>
                    <a:pt x="2" y="109"/>
                  </a:moveTo>
                  <a:cubicBezTo>
                    <a:pt x="2" y="109"/>
                    <a:pt x="1" y="109"/>
                    <a:pt x="1" y="109"/>
                  </a:cubicBezTo>
                  <a:cubicBezTo>
                    <a:pt x="0" y="108"/>
                    <a:pt x="0" y="107"/>
                    <a:pt x="1" y="106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0"/>
                    <a:pt x="98" y="0"/>
                    <a:pt x="98" y="1"/>
                  </a:cubicBezTo>
                  <a:cubicBezTo>
                    <a:pt x="99" y="2"/>
                    <a:pt x="99" y="3"/>
                    <a:pt x="99" y="4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9"/>
                    <a:pt x="3" y="109"/>
                    <a:pt x="2" y="109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isľíḍe">
              <a:extLst>
                <a:ext uri="{FF2B5EF4-FFF2-40B4-BE49-F238E27FC236}">
                  <a16:creationId xmlns:a16="http://schemas.microsoft.com/office/drawing/2014/main" id="{B0A01635-9A57-4D65-902D-01E4717AF8B5}"/>
                </a:ext>
              </a:extLst>
            </p:cNvPr>
            <p:cNvSpPr/>
            <p:nvPr/>
          </p:nvSpPr>
          <p:spPr bwMode="auto">
            <a:xfrm>
              <a:off x="4211638" y="4303713"/>
              <a:ext cx="376238" cy="180975"/>
            </a:xfrm>
            <a:custGeom>
              <a:avLst/>
              <a:gdLst>
                <a:gd name="T0" fmla="*/ 112 w 114"/>
                <a:gd name="T1" fmla="*/ 55 h 55"/>
                <a:gd name="T2" fmla="*/ 111 w 114"/>
                <a:gd name="T3" fmla="*/ 54 h 55"/>
                <a:gd name="T4" fmla="*/ 2 w 114"/>
                <a:gd name="T5" fmla="*/ 4 h 55"/>
                <a:gd name="T6" fmla="*/ 1 w 114"/>
                <a:gd name="T7" fmla="*/ 2 h 55"/>
                <a:gd name="T8" fmla="*/ 3 w 114"/>
                <a:gd name="T9" fmla="*/ 1 h 55"/>
                <a:gd name="T10" fmla="*/ 112 w 114"/>
                <a:gd name="T11" fmla="*/ 51 h 55"/>
                <a:gd name="T12" fmla="*/ 113 w 114"/>
                <a:gd name="T13" fmla="*/ 53 h 55"/>
                <a:gd name="T14" fmla="*/ 112 w 11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55">
                  <a:moveTo>
                    <a:pt x="112" y="55"/>
                  </a:moveTo>
                  <a:cubicBezTo>
                    <a:pt x="111" y="55"/>
                    <a:pt x="111" y="55"/>
                    <a:pt x="111" y="5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3" y="51"/>
                    <a:pt x="114" y="52"/>
                    <a:pt x="113" y="53"/>
                  </a:cubicBezTo>
                  <a:cubicBezTo>
                    <a:pt x="113" y="54"/>
                    <a:pt x="112" y="55"/>
                    <a:pt x="112" y="5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í$ḻïde">
              <a:extLst>
                <a:ext uri="{FF2B5EF4-FFF2-40B4-BE49-F238E27FC236}">
                  <a16:creationId xmlns:a16="http://schemas.microsoft.com/office/drawing/2014/main" id="{6CC58D44-466C-40C2-B7AC-E2734DE3C431}"/>
                </a:ext>
              </a:extLst>
            </p:cNvPr>
            <p:cNvSpPr/>
            <p:nvPr/>
          </p:nvSpPr>
          <p:spPr bwMode="auto">
            <a:xfrm>
              <a:off x="4251326" y="4802188"/>
              <a:ext cx="508000" cy="153988"/>
            </a:xfrm>
            <a:custGeom>
              <a:avLst/>
              <a:gdLst>
                <a:gd name="T0" fmla="*/ 152 w 154"/>
                <a:gd name="T1" fmla="*/ 47 h 47"/>
                <a:gd name="T2" fmla="*/ 151 w 154"/>
                <a:gd name="T3" fmla="*/ 47 h 47"/>
                <a:gd name="T4" fmla="*/ 2 w 154"/>
                <a:gd name="T5" fmla="*/ 5 h 47"/>
                <a:gd name="T6" fmla="*/ 1 w 154"/>
                <a:gd name="T7" fmla="*/ 2 h 47"/>
                <a:gd name="T8" fmla="*/ 3 w 154"/>
                <a:gd name="T9" fmla="*/ 1 h 47"/>
                <a:gd name="T10" fmla="*/ 153 w 154"/>
                <a:gd name="T11" fmla="*/ 43 h 47"/>
                <a:gd name="T12" fmla="*/ 154 w 154"/>
                <a:gd name="T13" fmla="*/ 45 h 47"/>
                <a:gd name="T14" fmla="*/ 152 w 15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47">
                  <a:moveTo>
                    <a:pt x="152" y="47"/>
                  </a:moveTo>
                  <a:cubicBezTo>
                    <a:pt x="152" y="47"/>
                    <a:pt x="152" y="47"/>
                    <a:pt x="151" y="4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4" y="43"/>
                    <a:pt x="154" y="44"/>
                    <a:pt x="154" y="45"/>
                  </a:cubicBezTo>
                  <a:cubicBezTo>
                    <a:pt x="154" y="46"/>
                    <a:pt x="153" y="47"/>
                    <a:pt x="152" y="4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íṥľïḑê">
              <a:extLst>
                <a:ext uri="{FF2B5EF4-FFF2-40B4-BE49-F238E27FC236}">
                  <a16:creationId xmlns:a16="http://schemas.microsoft.com/office/drawing/2014/main" id="{625BE08B-132B-49E6-B035-45A57CF858E0}"/>
                </a:ext>
              </a:extLst>
            </p:cNvPr>
            <p:cNvSpPr/>
            <p:nvPr/>
          </p:nvSpPr>
          <p:spPr bwMode="auto">
            <a:xfrm>
              <a:off x="5441951" y="3770313"/>
              <a:ext cx="531813" cy="1246188"/>
            </a:xfrm>
            <a:custGeom>
              <a:avLst/>
              <a:gdLst>
                <a:gd name="T0" fmla="*/ 161 w 161"/>
                <a:gd name="T1" fmla="*/ 378 h 378"/>
                <a:gd name="T2" fmla="*/ 14 w 161"/>
                <a:gd name="T3" fmla="*/ 303 h 378"/>
                <a:gd name="T4" fmla="*/ 5 w 161"/>
                <a:gd name="T5" fmla="*/ 275 h 378"/>
                <a:gd name="T6" fmla="*/ 19 w 161"/>
                <a:gd name="T7" fmla="*/ 250 h 378"/>
                <a:gd name="T8" fmla="*/ 42 w 161"/>
                <a:gd name="T9" fmla="*/ 243 h 378"/>
                <a:gd name="T10" fmla="*/ 46 w 161"/>
                <a:gd name="T11" fmla="*/ 224 h 378"/>
                <a:gd name="T12" fmla="*/ 34 w 161"/>
                <a:gd name="T13" fmla="*/ 207 h 378"/>
                <a:gd name="T14" fmla="*/ 5 w 161"/>
                <a:gd name="T15" fmla="*/ 167 h 378"/>
                <a:gd name="T16" fmla="*/ 22 w 161"/>
                <a:gd name="T17" fmla="*/ 125 h 378"/>
                <a:gd name="T18" fmla="*/ 51 w 161"/>
                <a:gd name="T19" fmla="*/ 119 h 378"/>
                <a:gd name="T20" fmla="*/ 53 w 161"/>
                <a:gd name="T21" fmla="*/ 94 h 378"/>
                <a:gd name="T22" fmla="*/ 37 w 161"/>
                <a:gd name="T23" fmla="*/ 71 h 378"/>
                <a:gd name="T24" fmla="*/ 33 w 161"/>
                <a:gd name="T25" fmla="*/ 29 h 378"/>
                <a:gd name="T26" fmla="*/ 64 w 161"/>
                <a:gd name="T27" fmla="*/ 0 h 378"/>
                <a:gd name="T28" fmla="*/ 161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161" y="378"/>
                  </a:moveTo>
                  <a:cubicBezTo>
                    <a:pt x="124" y="354"/>
                    <a:pt x="37" y="341"/>
                    <a:pt x="14" y="303"/>
                  </a:cubicBezTo>
                  <a:cubicBezTo>
                    <a:pt x="9" y="294"/>
                    <a:pt x="5" y="285"/>
                    <a:pt x="5" y="275"/>
                  </a:cubicBezTo>
                  <a:cubicBezTo>
                    <a:pt x="5" y="265"/>
                    <a:pt x="10" y="254"/>
                    <a:pt x="19" y="250"/>
                  </a:cubicBezTo>
                  <a:cubicBezTo>
                    <a:pt x="26" y="247"/>
                    <a:pt x="36" y="248"/>
                    <a:pt x="42" y="243"/>
                  </a:cubicBezTo>
                  <a:cubicBezTo>
                    <a:pt x="47" y="239"/>
                    <a:pt x="48" y="231"/>
                    <a:pt x="46" y="224"/>
                  </a:cubicBezTo>
                  <a:cubicBezTo>
                    <a:pt x="44" y="218"/>
                    <a:pt x="39" y="212"/>
                    <a:pt x="34" y="207"/>
                  </a:cubicBezTo>
                  <a:cubicBezTo>
                    <a:pt x="23" y="195"/>
                    <a:pt x="10" y="183"/>
                    <a:pt x="5" y="167"/>
                  </a:cubicBezTo>
                  <a:cubicBezTo>
                    <a:pt x="0" y="151"/>
                    <a:pt x="6" y="130"/>
                    <a:pt x="22" y="125"/>
                  </a:cubicBezTo>
                  <a:cubicBezTo>
                    <a:pt x="32" y="122"/>
                    <a:pt x="43" y="126"/>
                    <a:pt x="51" y="119"/>
                  </a:cubicBezTo>
                  <a:cubicBezTo>
                    <a:pt x="58" y="113"/>
                    <a:pt x="57" y="102"/>
                    <a:pt x="53" y="94"/>
                  </a:cubicBezTo>
                  <a:cubicBezTo>
                    <a:pt x="49" y="86"/>
                    <a:pt x="42" y="79"/>
                    <a:pt x="37" y="71"/>
                  </a:cubicBezTo>
                  <a:cubicBezTo>
                    <a:pt x="29" y="59"/>
                    <a:pt x="28" y="43"/>
                    <a:pt x="33" y="29"/>
                  </a:cubicBezTo>
                  <a:cubicBezTo>
                    <a:pt x="38" y="15"/>
                    <a:pt x="50" y="4"/>
                    <a:pt x="64" y="0"/>
                  </a:cubicBezTo>
                  <a:lnTo>
                    <a:pt x="161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îṧlídè">
              <a:extLst>
                <a:ext uri="{FF2B5EF4-FFF2-40B4-BE49-F238E27FC236}">
                  <a16:creationId xmlns:a16="http://schemas.microsoft.com/office/drawing/2014/main" id="{CA280E06-82D7-426E-9C4D-851416C89DEC}"/>
                </a:ext>
              </a:extLst>
            </p:cNvPr>
            <p:cNvSpPr/>
            <p:nvPr/>
          </p:nvSpPr>
          <p:spPr bwMode="auto">
            <a:xfrm>
              <a:off x="5653088" y="3760788"/>
              <a:ext cx="630238" cy="1255713"/>
            </a:xfrm>
            <a:custGeom>
              <a:avLst/>
              <a:gdLst>
                <a:gd name="T0" fmla="*/ 97 w 191"/>
                <a:gd name="T1" fmla="*/ 381 h 381"/>
                <a:gd name="T2" fmla="*/ 190 w 191"/>
                <a:gd name="T3" fmla="*/ 244 h 381"/>
                <a:gd name="T4" fmla="*/ 185 w 191"/>
                <a:gd name="T5" fmla="*/ 215 h 381"/>
                <a:gd name="T6" fmla="*/ 161 w 191"/>
                <a:gd name="T7" fmla="*/ 200 h 381"/>
                <a:gd name="T8" fmla="*/ 137 w 191"/>
                <a:gd name="T9" fmla="*/ 205 h 381"/>
                <a:gd name="T10" fmla="*/ 125 w 191"/>
                <a:gd name="T11" fmla="*/ 190 h 381"/>
                <a:gd name="T12" fmla="*/ 127 w 191"/>
                <a:gd name="T13" fmla="*/ 170 h 381"/>
                <a:gd name="T14" fmla="*/ 133 w 191"/>
                <a:gd name="T15" fmla="*/ 121 h 381"/>
                <a:gd name="T16" fmla="*/ 98 w 191"/>
                <a:gd name="T17" fmla="*/ 92 h 381"/>
                <a:gd name="T18" fmla="*/ 70 w 191"/>
                <a:gd name="T19" fmla="*/ 101 h 381"/>
                <a:gd name="T20" fmla="*/ 56 w 191"/>
                <a:gd name="T21" fmla="*/ 80 h 381"/>
                <a:gd name="T22" fmla="*/ 59 w 191"/>
                <a:gd name="T23" fmla="*/ 52 h 381"/>
                <a:gd name="T24" fmla="*/ 41 w 191"/>
                <a:gd name="T25" fmla="*/ 13 h 381"/>
                <a:gd name="T26" fmla="*/ 0 w 191"/>
                <a:gd name="T27" fmla="*/ 3 h 381"/>
                <a:gd name="T28" fmla="*/ 97 w 191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1" h="381">
                  <a:moveTo>
                    <a:pt x="97" y="381"/>
                  </a:moveTo>
                  <a:cubicBezTo>
                    <a:pt x="119" y="342"/>
                    <a:pt x="189" y="289"/>
                    <a:pt x="190" y="244"/>
                  </a:cubicBezTo>
                  <a:cubicBezTo>
                    <a:pt x="191" y="234"/>
                    <a:pt x="190" y="224"/>
                    <a:pt x="185" y="215"/>
                  </a:cubicBezTo>
                  <a:cubicBezTo>
                    <a:pt x="180" y="206"/>
                    <a:pt x="171" y="199"/>
                    <a:pt x="161" y="200"/>
                  </a:cubicBezTo>
                  <a:cubicBezTo>
                    <a:pt x="153" y="201"/>
                    <a:pt x="145" y="207"/>
                    <a:pt x="137" y="205"/>
                  </a:cubicBezTo>
                  <a:cubicBezTo>
                    <a:pt x="131" y="204"/>
                    <a:pt x="126" y="197"/>
                    <a:pt x="125" y="190"/>
                  </a:cubicBezTo>
                  <a:cubicBezTo>
                    <a:pt x="123" y="184"/>
                    <a:pt x="125" y="177"/>
                    <a:pt x="127" y="170"/>
                  </a:cubicBezTo>
                  <a:cubicBezTo>
                    <a:pt x="131" y="154"/>
                    <a:pt x="136" y="137"/>
                    <a:pt x="133" y="121"/>
                  </a:cubicBezTo>
                  <a:cubicBezTo>
                    <a:pt x="130" y="104"/>
                    <a:pt x="114" y="89"/>
                    <a:pt x="98" y="92"/>
                  </a:cubicBezTo>
                  <a:cubicBezTo>
                    <a:pt x="88" y="94"/>
                    <a:pt x="79" y="103"/>
                    <a:pt x="70" y="101"/>
                  </a:cubicBezTo>
                  <a:cubicBezTo>
                    <a:pt x="61" y="99"/>
                    <a:pt x="56" y="89"/>
                    <a:pt x="56" y="80"/>
                  </a:cubicBezTo>
                  <a:cubicBezTo>
                    <a:pt x="55" y="70"/>
                    <a:pt x="58" y="61"/>
                    <a:pt x="59" y="52"/>
                  </a:cubicBezTo>
                  <a:cubicBezTo>
                    <a:pt x="59" y="38"/>
                    <a:pt x="53" y="23"/>
                    <a:pt x="41" y="13"/>
                  </a:cubicBezTo>
                  <a:cubicBezTo>
                    <a:pt x="30" y="4"/>
                    <a:pt x="15" y="0"/>
                    <a:pt x="0" y="3"/>
                  </a:cubicBezTo>
                  <a:lnTo>
                    <a:pt x="97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íṣ1ïḓé">
              <a:extLst>
                <a:ext uri="{FF2B5EF4-FFF2-40B4-BE49-F238E27FC236}">
                  <a16:creationId xmlns:a16="http://schemas.microsoft.com/office/drawing/2014/main" id="{FB801149-365E-4057-A97E-2082EC76A375}"/>
                </a:ext>
              </a:extLst>
            </p:cNvPr>
            <p:cNvSpPr/>
            <p:nvPr/>
          </p:nvSpPr>
          <p:spPr bwMode="auto">
            <a:xfrm>
              <a:off x="5554663" y="3884613"/>
              <a:ext cx="131763" cy="90488"/>
            </a:xfrm>
            <a:custGeom>
              <a:avLst/>
              <a:gdLst>
                <a:gd name="T0" fmla="*/ 38 w 40"/>
                <a:gd name="T1" fmla="*/ 27 h 27"/>
                <a:gd name="T2" fmla="*/ 37 w 40"/>
                <a:gd name="T3" fmla="*/ 27 h 27"/>
                <a:gd name="T4" fmla="*/ 1 w 40"/>
                <a:gd name="T5" fmla="*/ 3 h 27"/>
                <a:gd name="T6" fmla="*/ 1 w 40"/>
                <a:gd name="T7" fmla="*/ 1 h 27"/>
                <a:gd name="T8" fmla="*/ 3 w 40"/>
                <a:gd name="T9" fmla="*/ 0 h 27"/>
                <a:gd name="T10" fmla="*/ 39 w 40"/>
                <a:gd name="T11" fmla="*/ 23 h 27"/>
                <a:gd name="T12" fmla="*/ 40 w 40"/>
                <a:gd name="T13" fmla="*/ 26 h 27"/>
                <a:gd name="T14" fmla="*/ 38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38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39" y="27"/>
                    <a:pt x="39" y="27"/>
                    <a:pt x="38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ï$ľïďé">
              <a:extLst>
                <a:ext uri="{FF2B5EF4-FFF2-40B4-BE49-F238E27FC236}">
                  <a16:creationId xmlns:a16="http://schemas.microsoft.com/office/drawing/2014/main" id="{44C40BE7-436B-4F47-B513-2D653E19608D}"/>
                </a:ext>
              </a:extLst>
            </p:cNvPr>
            <p:cNvSpPr/>
            <p:nvPr/>
          </p:nvSpPr>
          <p:spPr bwMode="auto">
            <a:xfrm>
              <a:off x="5729288" y="3838575"/>
              <a:ext cx="63500" cy="125413"/>
            </a:xfrm>
            <a:custGeom>
              <a:avLst/>
              <a:gdLst>
                <a:gd name="T0" fmla="*/ 2 w 19"/>
                <a:gd name="T1" fmla="*/ 38 h 38"/>
                <a:gd name="T2" fmla="*/ 1 w 19"/>
                <a:gd name="T3" fmla="*/ 38 h 38"/>
                <a:gd name="T4" fmla="*/ 0 w 19"/>
                <a:gd name="T5" fmla="*/ 35 h 38"/>
                <a:gd name="T6" fmla="*/ 15 w 19"/>
                <a:gd name="T7" fmla="*/ 1 h 38"/>
                <a:gd name="T8" fmla="*/ 17 w 19"/>
                <a:gd name="T9" fmla="*/ 0 h 38"/>
                <a:gd name="T10" fmla="*/ 18 w 19"/>
                <a:gd name="T11" fmla="*/ 3 h 38"/>
                <a:gd name="T12" fmla="*/ 4 w 19"/>
                <a:gd name="T13" fmla="*/ 37 h 38"/>
                <a:gd name="T14" fmla="*/ 2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2" y="38"/>
                  </a:moveTo>
                  <a:cubicBezTo>
                    <a:pt x="2" y="38"/>
                    <a:pt x="2" y="38"/>
                    <a:pt x="1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2"/>
                    <a:pt x="18" y="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ïṣľíḋé">
              <a:extLst>
                <a:ext uri="{FF2B5EF4-FFF2-40B4-BE49-F238E27FC236}">
                  <a16:creationId xmlns:a16="http://schemas.microsoft.com/office/drawing/2014/main" id="{4737FB04-79C7-418F-A27B-2F3D6367075C}"/>
                </a:ext>
              </a:extLst>
            </p:cNvPr>
            <p:cNvSpPr/>
            <p:nvPr/>
          </p:nvSpPr>
          <p:spPr bwMode="auto">
            <a:xfrm>
              <a:off x="5508626" y="4251325"/>
              <a:ext cx="260350" cy="131763"/>
            </a:xfrm>
            <a:custGeom>
              <a:avLst/>
              <a:gdLst>
                <a:gd name="T0" fmla="*/ 76 w 79"/>
                <a:gd name="T1" fmla="*/ 40 h 40"/>
                <a:gd name="T2" fmla="*/ 75 w 79"/>
                <a:gd name="T3" fmla="*/ 40 h 40"/>
                <a:gd name="T4" fmla="*/ 2 w 79"/>
                <a:gd name="T5" fmla="*/ 4 h 40"/>
                <a:gd name="T6" fmla="*/ 1 w 79"/>
                <a:gd name="T7" fmla="*/ 1 h 40"/>
                <a:gd name="T8" fmla="*/ 3 w 79"/>
                <a:gd name="T9" fmla="*/ 0 h 40"/>
                <a:gd name="T10" fmla="*/ 77 w 79"/>
                <a:gd name="T11" fmla="*/ 36 h 40"/>
                <a:gd name="T12" fmla="*/ 78 w 79"/>
                <a:gd name="T13" fmla="*/ 39 h 40"/>
                <a:gd name="T14" fmla="*/ 76 w 7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0">
                  <a:moveTo>
                    <a:pt x="76" y="40"/>
                  </a:moveTo>
                  <a:cubicBezTo>
                    <a:pt x="76" y="40"/>
                    <a:pt x="76" y="40"/>
                    <a:pt x="75" y="4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8" y="37"/>
                    <a:pt x="79" y="38"/>
                    <a:pt x="78" y="39"/>
                  </a:cubicBezTo>
                  <a:cubicBezTo>
                    <a:pt x="78" y="40"/>
                    <a:pt x="77" y="40"/>
                    <a:pt x="76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šḻiḍê">
              <a:extLst>
                <a:ext uri="{FF2B5EF4-FFF2-40B4-BE49-F238E27FC236}">
                  <a16:creationId xmlns:a16="http://schemas.microsoft.com/office/drawing/2014/main" id="{75688DEF-7676-4989-ADDD-DEF930D93F81}"/>
                </a:ext>
              </a:extLst>
            </p:cNvPr>
            <p:cNvSpPr/>
            <p:nvPr/>
          </p:nvSpPr>
          <p:spPr bwMode="auto">
            <a:xfrm>
              <a:off x="5854701" y="4129088"/>
              <a:ext cx="177800" cy="223838"/>
            </a:xfrm>
            <a:custGeom>
              <a:avLst/>
              <a:gdLst>
                <a:gd name="T0" fmla="*/ 2 w 54"/>
                <a:gd name="T1" fmla="*/ 68 h 68"/>
                <a:gd name="T2" fmla="*/ 1 w 54"/>
                <a:gd name="T3" fmla="*/ 68 h 68"/>
                <a:gd name="T4" fmla="*/ 1 w 54"/>
                <a:gd name="T5" fmla="*/ 65 h 68"/>
                <a:gd name="T6" fmla="*/ 50 w 54"/>
                <a:gd name="T7" fmla="*/ 1 h 68"/>
                <a:gd name="T8" fmla="*/ 53 w 54"/>
                <a:gd name="T9" fmla="*/ 1 h 68"/>
                <a:gd name="T10" fmla="*/ 53 w 54"/>
                <a:gd name="T11" fmla="*/ 4 h 68"/>
                <a:gd name="T12" fmla="*/ 4 w 54"/>
                <a:gd name="T13" fmla="*/ 67 h 68"/>
                <a:gd name="T14" fmla="*/ 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2" y="68"/>
                  </a:moveTo>
                  <a:cubicBezTo>
                    <a:pt x="2" y="68"/>
                    <a:pt x="2" y="68"/>
                    <a:pt x="1" y="68"/>
                  </a:cubicBezTo>
                  <a:cubicBezTo>
                    <a:pt x="0" y="67"/>
                    <a:pt x="0" y="66"/>
                    <a:pt x="1" y="6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54" y="2"/>
                    <a:pt x="54" y="3"/>
                    <a:pt x="53" y="4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3" y="68"/>
                    <a:pt x="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iş1ïdè">
              <a:extLst>
                <a:ext uri="{FF2B5EF4-FFF2-40B4-BE49-F238E27FC236}">
                  <a16:creationId xmlns:a16="http://schemas.microsoft.com/office/drawing/2014/main" id="{E95C77F6-583C-426D-B2FD-58C464DAF05C}"/>
                </a:ext>
              </a:extLst>
            </p:cNvPr>
            <p:cNvSpPr/>
            <p:nvPr/>
          </p:nvSpPr>
          <p:spPr bwMode="auto">
            <a:xfrm>
              <a:off x="5930901" y="4502150"/>
              <a:ext cx="280988" cy="285750"/>
            </a:xfrm>
            <a:custGeom>
              <a:avLst/>
              <a:gdLst>
                <a:gd name="T0" fmla="*/ 3 w 85"/>
                <a:gd name="T1" fmla="*/ 87 h 87"/>
                <a:gd name="T2" fmla="*/ 1 w 85"/>
                <a:gd name="T3" fmla="*/ 86 h 87"/>
                <a:gd name="T4" fmla="*/ 1 w 85"/>
                <a:gd name="T5" fmla="*/ 83 h 87"/>
                <a:gd name="T6" fmla="*/ 81 w 85"/>
                <a:gd name="T7" fmla="*/ 1 h 87"/>
                <a:gd name="T8" fmla="*/ 84 w 85"/>
                <a:gd name="T9" fmla="*/ 1 h 87"/>
                <a:gd name="T10" fmla="*/ 84 w 85"/>
                <a:gd name="T11" fmla="*/ 4 h 87"/>
                <a:gd name="T12" fmla="*/ 4 w 85"/>
                <a:gd name="T13" fmla="*/ 86 h 87"/>
                <a:gd name="T14" fmla="*/ 3 w 85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7">
                  <a:moveTo>
                    <a:pt x="3" y="87"/>
                  </a:moveTo>
                  <a:cubicBezTo>
                    <a:pt x="2" y="87"/>
                    <a:pt x="2" y="87"/>
                    <a:pt x="1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0"/>
                    <a:pt x="83" y="0"/>
                    <a:pt x="84" y="1"/>
                  </a:cubicBezTo>
                  <a:cubicBezTo>
                    <a:pt x="85" y="2"/>
                    <a:pt x="85" y="3"/>
                    <a:pt x="84" y="4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3" y="87"/>
                    <a:pt x="3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ïŝ1iďê">
              <a:extLst>
                <a:ext uri="{FF2B5EF4-FFF2-40B4-BE49-F238E27FC236}">
                  <a16:creationId xmlns:a16="http://schemas.microsoft.com/office/drawing/2014/main" id="{CCB6CF0A-09AC-45BB-A5B3-2D254AF8C0AD}"/>
                </a:ext>
              </a:extLst>
            </p:cNvPr>
            <p:cNvSpPr/>
            <p:nvPr/>
          </p:nvSpPr>
          <p:spPr bwMode="auto">
            <a:xfrm>
              <a:off x="5492751" y="4652963"/>
              <a:ext cx="392113" cy="149225"/>
            </a:xfrm>
            <a:custGeom>
              <a:avLst/>
              <a:gdLst>
                <a:gd name="T0" fmla="*/ 117 w 119"/>
                <a:gd name="T1" fmla="*/ 45 h 45"/>
                <a:gd name="T2" fmla="*/ 116 w 119"/>
                <a:gd name="T3" fmla="*/ 45 h 45"/>
                <a:gd name="T4" fmla="*/ 2 w 119"/>
                <a:gd name="T5" fmla="*/ 4 h 45"/>
                <a:gd name="T6" fmla="*/ 0 w 119"/>
                <a:gd name="T7" fmla="*/ 1 h 45"/>
                <a:gd name="T8" fmla="*/ 3 w 119"/>
                <a:gd name="T9" fmla="*/ 0 h 45"/>
                <a:gd name="T10" fmla="*/ 118 w 119"/>
                <a:gd name="T11" fmla="*/ 41 h 45"/>
                <a:gd name="T12" fmla="*/ 119 w 119"/>
                <a:gd name="T13" fmla="*/ 43 h 45"/>
                <a:gd name="T14" fmla="*/ 117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117" y="45"/>
                  </a:moveTo>
                  <a:cubicBezTo>
                    <a:pt x="117" y="45"/>
                    <a:pt x="116" y="45"/>
                    <a:pt x="116" y="4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9" y="41"/>
                    <a:pt x="119" y="42"/>
                    <a:pt x="119" y="43"/>
                  </a:cubicBezTo>
                  <a:cubicBezTo>
                    <a:pt x="118" y="44"/>
                    <a:pt x="118" y="45"/>
                    <a:pt x="117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iṩļíďê">
              <a:extLst>
                <a:ext uri="{FF2B5EF4-FFF2-40B4-BE49-F238E27FC236}">
                  <a16:creationId xmlns:a16="http://schemas.microsoft.com/office/drawing/2014/main" id="{8C7F5350-F230-4F36-97B1-55DBA6249A18}"/>
                </a:ext>
              </a:extLst>
            </p:cNvPr>
            <p:cNvSpPr/>
            <p:nvPr/>
          </p:nvSpPr>
          <p:spPr bwMode="auto">
            <a:xfrm>
              <a:off x="7712076" y="4349750"/>
              <a:ext cx="366713" cy="854075"/>
            </a:xfrm>
            <a:custGeom>
              <a:avLst/>
              <a:gdLst>
                <a:gd name="T0" fmla="*/ 111 w 111"/>
                <a:gd name="T1" fmla="*/ 259 h 259"/>
                <a:gd name="T2" fmla="*/ 10 w 111"/>
                <a:gd name="T3" fmla="*/ 208 h 259"/>
                <a:gd name="T4" fmla="*/ 4 w 111"/>
                <a:gd name="T5" fmla="*/ 189 h 259"/>
                <a:gd name="T6" fmla="*/ 13 w 111"/>
                <a:gd name="T7" fmla="*/ 172 h 259"/>
                <a:gd name="T8" fmla="*/ 29 w 111"/>
                <a:gd name="T9" fmla="*/ 167 h 259"/>
                <a:gd name="T10" fmla="*/ 32 w 111"/>
                <a:gd name="T11" fmla="*/ 154 h 259"/>
                <a:gd name="T12" fmla="*/ 24 w 111"/>
                <a:gd name="T13" fmla="*/ 142 h 259"/>
                <a:gd name="T14" fmla="*/ 4 w 111"/>
                <a:gd name="T15" fmla="*/ 115 h 259"/>
                <a:gd name="T16" fmla="*/ 16 w 111"/>
                <a:gd name="T17" fmla="*/ 86 h 259"/>
                <a:gd name="T18" fmla="*/ 35 w 111"/>
                <a:gd name="T19" fmla="*/ 82 h 259"/>
                <a:gd name="T20" fmla="*/ 37 w 111"/>
                <a:gd name="T21" fmla="*/ 64 h 259"/>
                <a:gd name="T22" fmla="*/ 26 w 111"/>
                <a:gd name="T23" fmla="*/ 49 h 259"/>
                <a:gd name="T24" fmla="*/ 23 w 111"/>
                <a:gd name="T25" fmla="*/ 20 h 259"/>
                <a:gd name="T26" fmla="*/ 44 w 111"/>
                <a:gd name="T27" fmla="*/ 0 h 259"/>
                <a:gd name="T28" fmla="*/ 111 w 111"/>
                <a:gd name="T2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259">
                  <a:moveTo>
                    <a:pt x="111" y="259"/>
                  </a:moveTo>
                  <a:cubicBezTo>
                    <a:pt x="85" y="243"/>
                    <a:pt x="26" y="234"/>
                    <a:pt x="10" y="208"/>
                  </a:cubicBezTo>
                  <a:cubicBezTo>
                    <a:pt x="7" y="202"/>
                    <a:pt x="4" y="195"/>
                    <a:pt x="4" y="189"/>
                  </a:cubicBezTo>
                  <a:cubicBezTo>
                    <a:pt x="4" y="182"/>
                    <a:pt x="7" y="175"/>
                    <a:pt x="13" y="172"/>
                  </a:cubicBezTo>
                  <a:cubicBezTo>
                    <a:pt x="18" y="170"/>
                    <a:pt x="25" y="170"/>
                    <a:pt x="29" y="167"/>
                  </a:cubicBezTo>
                  <a:cubicBezTo>
                    <a:pt x="33" y="164"/>
                    <a:pt x="33" y="158"/>
                    <a:pt x="32" y="154"/>
                  </a:cubicBezTo>
                  <a:cubicBezTo>
                    <a:pt x="30" y="149"/>
                    <a:pt x="27" y="146"/>
                    <a:pt x="24" y="142"/>
                  </a:cubicBezTo>
                  <a:cubicBezTo>
                    <a:pt x="16" y="134"/>
                    <a:pt x="7" y="126"/>
                    <a:pt x="4" y="115"/>
                  </a:cubicBezTo>
                  <a:cubicBezTo>
                    <a:pt x="0" y="104"/>
                    <a:pt x="4" y="89"/>
                    <a:pt x="16" y="86"/>
                  </a:cubicBezTo>
                  <a:cubicBezTo>
                    <a:pt x="22" y="84"/>
                    <a:pt x="30" y="86"/>
                    <a:pt x="35" y="82"/>
                  </a:cubicBezTo>
                  <a:cubicBezTo>
                    <a:pt x="40" y="78"/>
                    <a:pt x="40" y="70"/>
                    <a:pt x="37" y="64"/>
                  </a:cubicBezTo>
                  <a:cubicBezTo>
                    <a:pt x="34" y="59"/>
                    <a:pt x="29" y="54"/>
                    <a:pt x="26" y="49"/>
                  </a:cubicBezTo>
                  <a:cubicBezTo>
                    <a:pt x="21" y="40"/>
                    <a:pt x="20" y="29"/>
                    <a:pt x="23" y="20"/>
                  </a:cubicBezTo>
                  <a:cubicBezTo>
                    <a:pt x="27" y="10"/>
                    <a:pt x="35" y="3"/>
                    <a:pt x="44" y="0"/>
                  </a:cubicBezTo>
                  <a:lnTo>
                    <a:pt x="111" y="259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ṡḷîďê">
              <a:extLst>
                <a:ext uri="{FF2B5EF4-FFF2-40B4-BE49-F238E27FC236}">
                  <a16:creationId xmlns:a16="http://schemas.microsoft.com/office/drawing/2014/main" id="{1778EB66-CABB-4041-B518-B5B0F7B40FBF}"/>
                </a:ext>
              </a:extLst>
            </p:cNvPr>
            <p:cNvSpPr/>
            <p:nvPr/>
          </p:nvSpPr>
          <p:spPr bwMode="auto">
            <a:xfrm>
              <a:off x="7858126" y="4343400"/>
              <a:ext cx="431800" cy="860425"/>
            </a:xfrm>
            <a:custGeom>
              <a:avLst/>
              <a:gdLst>
                <a:gd name="T0" fmla="*/ 67 w 131"/>
                <a:gd name="T1" fmla="*/ 261 h 261"/>
                <a:gd name="T2" fmla="*/ 131 w 131"/>
                <a:gd name="T3" fmla="*/ 167 h 261"/>
                <a:gd name="T4" fmla="*/ 127 w 131"/>
                <a:gd name="T5" fmla="*/ 148 h 261"/>
                <a:gd name="T6" fmla="*/ 111 w 131"/>
                <a:gd name="T7" fmla="*/ 138 h 261"/>
                <a:gd name="T8" fmla="*/ 94 w 131"/>
                <a:gd name="T9" fmla="*/ 141 h 261"/>
                <a:gd name="T10" fmla="*/ 86 w 131"/>
                <a:gd name="T11" fmla="*/ 131 h 261"/>
                <a:gd name="T12" fmla="*/ 87 w 131"/>
                <a:gd name="T13" fmla="*/ 117 h 261"/>
                <a:gd name="T14" fmla="*/ 91 w 131"/>
                <a:gd name="T15" fmla="*/ 83 h 261"/>
                <a:gd name="T16" fmla="*/ 67 w 131"/>
                <a:gd name="T17" fmla="*/ 63 h 261"/>
                <a:gd name="T18" fmla="*/ 48 w 131"/>
                <a:gd name="T19" fmla="*/ 69 h 261"/>
                <a:gd name="T20" fmla="*/ 38 w 131"/>
                <a:gd name="T21" fmla="*/ 55 h 261"/>
                <a:gd name="T22" fmla="*/ 40 w 131"/>
                <a:gd name="T23" fmla="*/ 36 h 261"/>
                <a:gd name="T24" fmla="*/ 29 w 131"/>
                <a:gd name="T25" fmla="*/ 9 h 261"/>
                <a:gd name="T26" fmla="*/ 0 w 131"/>
                <a:gd name="T27" fmla="*/ 2 h 261"/>
                <a:gd name="T28" fmla="*/ 67 w 131"/>
                <a:gd name="T29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261">
                  <a:moveTo>
                    <a:pt x="67" y="261"/>
                  </a:moveTo>
                  <a:cubicBezTo>
                    <a:pt x="82" y="235"/>
                    <a:pt x="130" y="198"/>
                    <a:pt x="131" y="167"/>
                  </a:cubicBezTo>
                  <a:cubicBezTo>
                    <a:pt x="131" y="161"/>
                    <a:pt x="130" y="154"/>
                    <a:pt x="127" y="148"/>
                  </a:cubicBezTo>
                  <a:cubicBezTo>
                    <a:pt x="124" y="142"/>
                    <a:pt x="117" y="137"/>
                    <a:pt x="111" y="138"/>
                  </a:cubicBezTo>
                  <a:cubicBezTo>
                    <a:pt x="105" y="138"/>
                    <a:pt x="100" y="142"/>
                    <a:pt x="94" y="141"/>
                  </a:cubicBezTo>
                  <a:cubicBezTo>
                    <a:pt x="90" y="140"/>
                    <a:pt x="87" y="135"/>
                    <a:pt x="86" y="131"/>
                  </a:cubicBezTo>
                  <a:cubicBezTo>
                    <a:pt x="85" y="126"/>
                    <a:pt x="86" y="121"/>
                    <a:pt x="87" y="117"/>
                  </a:cubicBezTo>
                  <a:cubicBezTo>
                    <a:pt x="90" y="106"/>
                    <a:pt x="94" y="94"/>
                    <a:pt x="91" y="83"/>
                  </a:cubicBezTo>
                  <a:cubicBezTo>
                    <a:pt x="89" y="71"/>
                    <a:pt x="79" y="61"/>
                    <a:pt x="67" y="63"/>
                  </a:cubicBezTo>
                  <a:cubicBezTo>
                    <a:pt x="61" y="65"/>
                    <a:pt x="55" y="70"/>
                    <a:pt x="48" y="69"/>
                  </a:cubicBezTo>
                  <a:cubicBezTo>
                    <a:pt x="42" y="68"/>
                    <a:pt x="39" y="61"/>
                    <a:pt x="38" y="55"/>
                  </a:cubicBezTo>
                  <a:cubicBezTo>
                    <a:pt x="38" y="48"/>
                    <a:pt x="40" y="42"/>
                    <a:pt x="40" y="36"/>
                  </a:cubicBezTo>
                  <a:cubicBezTo>
                    <a:pt x="41" y="26"/>
                    <a:pt x="36" y="16"/>
                    <a:pt x="29" y="9"/>
                  </a:cubicBezTo>
                  <a:cubicBezTo>
                    <a:pt x="21" y="3"/>
                    <a:pt x="10" y="0"/>
                    <a:pt x="0" y="2"/>
                  </a:cubicBezTo>
                  <a:lnTo>
                    <a:pt x="67" y="26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îṡļîḓe">
              <a:extLst>
                <a:ext uri="{FF2B5EF4-FFF2-40B4-BE49-F238E27FC236}">
                  <a16:creationId xmlns:a16="http://schemas.microsoft.com/office/drawing/2014/main" id="{D6B990B6-4DA3-40E4-951D-290B7BFE731C}"/>
                </a:ext>
              </a:extLst>
            </p:cNvPr>
            <p:cNvSpPr/>
            <p:nvPr/>
          </p:nvSpPr>
          <p:spPr bwMode="auto">
            <a:xfrm>
              <a:off x="7788276" y="4425950"/>
              <a:ext cx="95250" cy="65088"/>
            </a:xfrm>
            <a:custGeom>
              <a:avLst/>
              <a:gdLst>
                <a:gd name="T0" fmla="*/ 27 w 29"/>
                <a:gd name="T1" fmla="*/ 20 h 20"/>
                <a:gd name="T2" fmla="*/ 26 w 29"/>
                <a:gd name="T3" fmla="*/ 20 h 20"/>
                <a:gd name="T4" fmla="*/ 1 w 29"/>
                <a:gd name="T5" fmla="*/ 4 h 20"/>
                <a:gd name="T6" fmla="*/ 1 w 29"/>
                <a:gd name="T7" fmla="*/ 1 h 20"/>
                <a:gd name="T8" fmla="*/ 3 w 29"/>
                <a:gd name="T9" fmla="*/ 1 h 20"/>
                <a:gd name="T10" fmla="*/ 28 w 29"/>
                <a:gd name="T11" fmla="*/ 16 h 20"/>
                <a:gd name="T12" fmla="*/ 28 w 29"/>
                <a:gd name="T13" fmla="*/ 19 h 20"/>
                <a:gd name="T14" fmla="*/ 27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7" y="2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29" y="18"/>
                    <a:pt x="28" y="19"/>
                  </a:cubicBezTo>
                  <a:cubicBezTo>
                    <a:pt x="28" y="20"/>
                    <a:pt x="27" y="20"/>
                    <a:pt x="27" y="2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íṡlíďé">
              <a:extLst>
                <a:ext uri="{FF2B5EF4-FFF2-40B4-BE49-F238E27FC236}">
                  <a16:creationId xmlns:a16="http://schemas.microsoft.com/office/drawing/2014/main" id="{3FE60DB8-E522-48B0-BDEA-4EF60C463479}"/>
                </a:ext>
              </a:extLst>
            </p:cNvPr>
            <p:cNvSpPr/>
            <p:nvPr/>
          </p:nvSpPr>
          <p:spPr bwMode="auto">
            <a:xfrm>
              <a:off x="7907338" y="4392613"/>
              <a:ext cx="49213" cy="92075"/>
            </a:xfrm>
            <a:custGeom>
              <a:avLst/>
              <a:gdLst>
                <a:gd name="T0" fmla="*/ 3 w 15"/>
                <a:gd name="T1" fmla="*/ 28 h 28"/>
                <a:gd name="T2" fmla="*/ 2 w 15"/>
                <a:gd name="T3" fmla="*/ 28 h 28"/>
                <a:gd name="T4" fmla="*/ 1 w 15"/>
                <a:gd name="T5" fmla="*/ 25 h 28"/>
                <a:gd name="T6" fmla="*/ 11 w 15"/>
                <a:gd name="T7" fmla="*/ 2 h 28"/>
                <a:gd name="T8" fmla="*/ 13 w 15"/>
                <a:gd name="T9" fmla="*/ 1 h 28"/>
                <a:gd name="T10" fmla="*/ 14 w 15"/>
                <a:gd name="T11" fmla="*/ 3 h 28"/>
                <a:gd name="T12" fmla="*/ 4 w 15"/>
                <a:gd name="T13" fmla="*/ 27 h 28"/>
                <a:gd name="T14" fmla="*/ 3 w 15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8">
                  <a:moveTo>
                    <a:pt x="3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1"/>
                  </a:cubicBezTo>
                  <a:cubicBezTo>
                    <a:pt x="14" y="1"/>
                    <a:pt x="15" y="2"/>
                    <a:pt x="14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ṧ1iḋe">
              <a:extLst>
                <a:ext uri="{FF2B5EF4-FFF2-40B4-BE49-F238E27FC236}">
                  <a16:creationId xmlns:a16="http://schemas.microsoft.com/office/drawing/2014/main" id="{217E736D-9D76-4DAF-AE8E-E3203EAD33E1}"/>
                </a:ext>
              </a:extLst>
            </p:cNvPr>
            <p:cNvSpPr/>
            <p:nvPr/>
          </p:nvSpPr>
          <p:spPr bwMode="auto">
            <a:xfrm>
              <a:off x="7754938" y="4676775"/>
              <a:ext cx="185738" cy="95250"/>
            </a:xfrm>
            <a:custGeom>
              <a:avLst/>
              <a:gdLst>
                <a:gd name="T0" fmla="*/ 53 w 56"/>
                <a:gd name="T1" fmla="*/ 29 h 29"/>
                <a:gd name="T2" fmla="*/ 53 w 56"/>
                <a:gd name="T3" fmla="*/ 29 h 29"/>
                <a:gd name="T4" fmla="*/ 2 w 56"/>
                <a:gd name="T5" fmla="*/ 4 h 29"/>
                <a:gd name="T6" fmla="*/ 1 w 56"/>
                <a:gd name="T7" fmla="*/ 2 h 29"/>
                <a:gd name="T8" fmla="*/ 4 w 56"/>
                <a:gd name="T9" fmla="*/ 1 h 29"/>
                <a:gd name="T10" fmla="*/ 54 w 56"/>
                <a:gd name="T11" fmla="*/ 26 h 29"/>
                <a:gd name="T12" fmla="*/ 55 w 56"/>
                <a:gd name="T13" fmla="*/ 28 h 29"/>
                <a:gd name="T14" fmla="*/ 53 w 56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9">
                  <a:moveTo>
                    <a:pt x="53" y="29"/>
                  </a:moveTo>
                  <a:cubicBezTo>
                    <a:pt x="53" y="29"/>
                    <a:pt x="53" y="29"/>
                    <a:pt x="53" y="29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6"/>
                    <a:pt x="56" y="27"/>
                    <a:pt x="55" y="28"/>
                  </a:cubicBezTo>
                  <a:cubicBezTo>
                    <a:pt x="55" y="29"/>
                    <a:pt x="54" y="29"/>
                    <a:pt x="53" y="29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îṧḷîdê">
              <a:extLst>
                <a:ext uri="{FF2B5EF4-FFF2-40B4-BE49-F238E27FC236}">
                  <a16:creationId xmlns:a16="http://schemas.microsoft.com/office/drawing/2014/main" id="{C1EAA923-9105-48B9-82EF-E64936B839FE}"/>
                </a:ext>
              </a:extLst>
            </p:cNvPr>
            <p:cNvSpPr/>
            <p:nvPr/>
          </p:nvSpPr>
          <p:spPr bwMode="auto">
            <a:xfrm>
              <a:off x="7996238" y="4594225"/>
              <a:ext cx="125413" cy="158750"/>
            </a:xfrm>
            <a:custGeom>
              <a:avLst/>
              <a:gdLst>
                <a:gd name="T0" fmla="*/ 2 w 38"/>
                <a:gd name="T1" fmla="*/ 48 h 48"/>
                <a:gd name="T2" fmla="*/ 1 w 38"/>
                <a:gd name="T3" fmla="*/ 48 h 48"/>
                <a:gd name="T4" fmla="*/ 0 w 38"/>
                <a:gd name="T5" fmla="*/ 45 h 48"/>
                <a:gd name="T6" fmla="*/ 34 w 38"/>
                <a:gd name="T7" fmla="*/ 1 h 48"/>
                <a:gd name="T8" fmla="*/ 37 w 38"/>
                <a:gd name="T9" fmla="*/ 1 h 48"/>
                <a:gd name="T10" fmla="*/ 37 w 38"/>
                <a:gd name="T11" fmla="*/ 4 h 48"/>
                <a:gd name="T12" fmla="*/ 3 w 38"/>
                <a:gd name="T13" fmla="*/ 47 h 48"/>
                <a:gd name="T14" fmla="*/ 2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8" y="2"/>
                    <a:pt x="38" y="3"/>
                    <a:pt x="37" y="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8"/>
                    <a:pt x="2" y="4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śḻiḋê">
              <a:extLst>
                <a:ext uri="{FF2B5EF4-FFF2-40B4-BE49-F238E27FC236}">
                  <a16:creationId xmlns:a16="http://schemas.microsoft.com/office/drawing/2014/main" id="{26572617-60AC-4722-9FD1-FB97CFB9EB3D}"/>
                </a:ext>
              </a:extLst>
            </p:cNvPr>
            <p:cNvSpPr/>
            <p:nvPr/>
          </p:nvSpPr>
          <p:spPr bwMode="auto">
            <a:xfrm>
              <a:off x="8045451" y="4851400"/>
              <a:ext cx="198438" cy="200025"/>
            </a:xfrm>
            <a:custGeom>
              <a:avLst/>
              <a:gdLst>
                <a:gd name="T0" fmla="*/ 3 w 60"/>
                <a:gd name="T1" fmla="*/ 61 h 61"/>
                <a:gd name="T2" fmla="*/ 1 w 60"/>
                <a:gd name="T3" fmla="*/ 60 h 61"/>
                <a:gd name="T4" fmla="*/ 1 w 60"/>
                <a:gd name="T5" fmla="*/ 57 h 61"/>
                <a:gd name="T6" fmla="*/ 56 w 60"/>
                <a:gd name="T7" fmla="*/ 1 h 61"/>
                <a:gd name="T8" fmla="*/ 59 w 60"/>
                <a:gd name="T9" fmla="*/ 1 h 61"/>
                <a:gd name="T10" fmla="*/ 59 w 60"/>
                <a:gd name="T11" fmla="*/ 3 h 61"/>
                <a:gd name="T12" fmla="*/ 4 w 60"/>
                <a:gd name="T13" fmla="*/ 60 h 61"/>
                <a:gd name="T14" fmla="*/ 3 w 60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9"/>
                    <a:pt x="0" y="58"/>
                    <a:pt x="1" y="57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60" y="1"/>
                    <a:pt x="60" y="3"/>
                    <a:pt x="59" y="3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3" y="61"/>
                    <a:pt x="3" y="61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ṡ1iḍé">
              <a:extLst>
                <a:ext uri="{FF2B5EF4-FFF2-40B4-BE49-F238E27FC236}">
                  <a16:creationId xmlns:a16="http://schemas.microsoft.com/office/drawing/2014/main" id="{549756D1-EFF0-4701-B6D4-401AB21F4B72}"/>
                </a:ext>
              </a:extLst>
            </p:cNvPr>
            <p:cNvSpPr/>
            <p:nvPr/>
          </p:nvSpPr>
          <p:spPr bwMode="auto">
            <a:xfrm>
              <a:off x="7745413" y="4953000"/>
              <a:ext cx="273050" cy="106363"/>
            </a:xfrm>
            <a:custGeom>
              <a:avLst/>
              <a:gdLst>
                <a:gd name="T0" fmla="*/ 81 w 83"/>
                <a:gd name="T1" fmla="*/ 32 h 32"/>
                <a:gd name="T2" fmla="*/ 80 w 83"/>
                <a:gd name="T3" fmla="*/ 32 h 32"/>
                <a:gd name="T4" fmla="*/ 2 w 83"/>
                <a:gd name="T5" fmla="*/ 4 h 32"/>
                <a:gd name="T6" fmla="*/ 0 w 83"/>
                <a:gd name="T7" fmla="*/ 2 h 32"/>
                <a:gd name="T8" fmla="*/ 3 w 83"/>
                <a:gd name="T9" fmla="*/ 0 h 32"/>
                <a:gd name="T10" fmla="*/ 82 w 83"/>
                <a:gd name="T11" fmla="*/ 28 h 32"/>
                <a:gd name="T12" fmla="*/ 83 w 83"/>
                <a:gd name="T13" fmla="*/ 31 h 32"/>
                <a:gd name="T14" fmla="*/ 81 w 8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2">
                  <a:moveTo>
                    <a:pt x="81" y="32"/>
                  </a:moveTo>
                  <a:cubicBezTo>
                    <a:pt x="81" y="32"/>
                    <a:pt x="80" y="32"/>
                    <a:pt x="80" y="3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9"/>
                    <a:pt x="83" y="30"/>
                    <a:pt x="83" y="31"/>
                  </a:cubicBezTo>
                  <a:cubicBezTo>
                    <a:pt x="82" y="32"/>
                    <a:pt x="82" y="32"/>
                    <a:pt x="81" y="32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Sḻïḓè">
              <a:extLst>
                <a:ext uri="{FF2B5EF4-FFF2-40B4-BE49-F238E27FC236}">
                  <a16:creationId xmlns:a16="http://schemas.microsoft.com/office/drawing/2014/main" id="{60E88944-053C-4A15-8138-1E22A14540A5}"/>
                </a:ext>
              </a:extLst>
            </p:cNvPr>
            <p:cNvSpPr/>
            <p:nvPr/>
          </p:nvSpPr>
          <p:spPr bwMode="auto">
            <a:xfrm>
              <a:off x="6818313" y="3714750"/>
              <a:ext cx="531813" cy="1244600"/>
            </a:xfrm>
            <a:custGeom>
              <a:avLst/>
              <a:gdLst>
                <a:gd name="T0" fmla="*/ 0 w 161"/>
                <a:gd name="T1" fmla="*/ 378 h 378"/>
                <a:gd name="T2" fmla="*/ 147 w 161"/>
                <a:gd name="T3" fmla="*/ 303 h 378"/>
                <a:gd name="T4" fmla="*/ 156 w 161"/>
                <a:gd name="T5" fmla="*/ 275 h 378"/>
                <a:gd name="T6" fmla="*/ 142 w 161"/>
                <a:gd name="T7" fmla="*/ 251 h 378"/>
                <a:gd name="T8" fmla="*/ 119 w 161"/>
                <a:gd name="T9" fmla="*/ 243 h 378"/>
                <a:gd name="T10" fmla="*/ 115 w 161"/>
                <a:gd name="T11" fmla="*/ 224 h 378"/>
                <a:gd name="T12" fmla="*/ 127 w 161"/>
                <a:gd name="T13" fmla="*/ 208 h 378"/>
                <a:gd name="T14" fmla="*/ 156 w 161"/>
                <a:gd name="T15" fmla="*/ 167 h 378"/>
                <a:gd name="T16" fmla="*/ 139 w 161"/>
                <a:gd name="T17" fmla="*/ 125 h 378"/>
                <a:gd name="T18" fmla="*/ 111 w 161"/>
                <a:gd name="T19" fmla="*/ 119 h 378"/>
                <a:gd name="T20" fmla="*/ 108 w 161"/>
                <a:gd name="T21" fmla="*/ 94 h 378"/>
                <a:gd name="T22" fmla="*/ 124 w 161"/>
                <a:gd name="T23" fmla="*/ 71 h 378"/>
                <a:gd name="T24" fmla="*/ 128 w 161"/>
                <a:gd name="T25" fmla="*/ 29 h 378"/>
                <a:gd name="T26" fmla="*/ 97 w 161"/>
                <a:gd name="T27" fmla="*/ 0 h 378"/>
                <a:gd name="T28" fmla="*/ 0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378"/>
                  </a:moveTo>
                  <a:cubicBezTo>
                    <a:pt x="37" y="354"/>
                    <a:pt x="124" y="341"/>
                    <a:pt x="147" y="303"/>
                  </a:cubicBezTo>
                  <a:cubicBezTo>
                    <a:pt x="152" y="294"/>
                    <a:pt x="156" y="285"/>
                    <a:pt x="156" y="275"/>
                  </a:cubicBezTo>
                  <a:cubicBezTo>
                    <a:pt x="156" y="265"/>
                    <a:pt x="151" y="255"/>
                    <a:pt x="142" y="251"/>
                  </a:cubicBezTo>
                  <a:cubicBezTo>
                    <a:pt x="135" y="247"/>
                    <a:pt x="125" y="249"/>
                    <a:pt x="119" y="243"/>
                  </a:cubicBezTo>
                  <a:cubicBezTo>
                    <a:pt x="114" y="239"/>
                    <a:pt x="113" y="231"/>
                    <a:pt x="115" y="224"/>
                  </a:cubicBezTo>
                  <a:cubicBezTo>
                    <a:pt x="118" y="218"/>
                    <a:pt x="122" y="213"/>
                    <a:pt x="127" y="208"/>
                  </a:cubicBezTo>
                  <a:cubicBezTo>
                    <a:pt x="138" y="195"/>
                    <a:pt x="151" y="183"/>
                    <a:pt x="156" y="167"/>
                  </a:cubicBezTo>
                  <a:cubicBezTo>
                    <a:pt x="161" y="151"/>
                    <a:pt x="155" y="130"/>
                    <a:pt x="139" y="125"/>
                  </a:cubicBezTo>
                  <a:cubicBezTo>
                    <a:pt x="130" y="123"/>
                    <a:pt x="118" y="126"/>
                    <a:pt x="111" y="119"/>
                  </a:cubicBezTo>
                  <a:cubicBezTo>
                    <a:pt x="104" y="114"/>
                    <a:pt x="104" y="102"/>
                    <a:pt x="108" y="94"/>
                  </a:cubicBezTo>
                  <a:cubicBezTo>
                    <a:pt x="112" y="86"/>
                    <a:pt x="119" y="79"/>
                    <a:pt x="124" y="71"/>
                  </a:cubicBezTo>
                  <a:cubicBezTo>
                    <a:pt x="132" y="59"/>
                    <a:pt x="133" y="43"/>
                    <a:pt x="128" y="29"/>
                  </a:cubicBezTo>
                  <a:cubicBezTo>
                    <a:pt x="123" y="15"/>
                    <a:pt x="111" y="4"/>
                    <a:pt x="97" y="0"/>
                  </a:cubicBezTo>
                  <a:lnTo>
                    <a:pt x="0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îšļïďe">
              <a:extLst>
                <a:ext uri="{FF2B5EF4-FFF2-40B4-BE49-F238E27FC236}">
                  <a16:creationId xmlns:a16="http://schemas.microsoft.com/office/drawing/2014/main" id="{BFF950F4-90ED-43AB-A6F9-6119E41CB013}"/>
                </a:ext>
              </a:extLst>
            </p:cNvPr>
            <p:cNvSpPr/>
            <p:nvPr/>
          </p:nvSpPr>
          <p:spPr bwMode="auto">
            <a:xfrm>
              <a:off x="6511926" y="3703638"/>
              <a:ext cx="627063" cy="1255713"/>
            </a:xfrm>
            <a:custGeom>
              <a:avLst/>
              <a:gdLst>
                <a:gd name="T0" fmla="*/ 93 w 190"/>
                <a:gd name="T1" fmla="*/ 381 h 381"/>
                <a:gd name="T2" fmla="*/ 0 w 190"/>
                <a:gd name="T3" fmla="*/ 244 h 381"/>
                <a:gd name="T4" fmla="*/ 5 w 190"/>
                <a:gd name="T5" fmla="*/ 215 h 381"/>
                <a:gd name="T6" fmla="*/ 29 w 190"/>
                <a:gd name="T7" fmla="*/ 201 h 381"/>
                <a:gd name="T8" fmla="*/ 53 w 190"/>
                <a:gd name="T9" fmla="*/ 205 h 381"/>
                <a:gd name="T10" fmla="*/ 65 w 190"/>
                <a:gd name="T11" fmla="*/ 191 h 381"/>
                <a:gd name="T12" fmla="*/ 64 w 190"/>
                <a:gd name="T13" fmla="*/ 170 h 381"/>
                <a:gd name="T14" fmla="*/ 57 w 190"/>
                <a:gd name="T15" fmla="*/ 121 h 381"/>
                <a:gd name="T16" fmla="*/ 93 w 190"/>
                <a:gd name="T17" fmla="*/ 92 h 381"/>
                <a:gd name="T18" fmla="*/ 120 w 190"/>
                <a:gd name="T19" fmla="*/ 101 h 381"/>
                <a:gd name="T20" fmla="*/ 135 w 190"/>
                <a:gd name="T21" fmla="*/ 80 h 381"/>
                <a:gd name="T22" fmla="*/ 132 w 190"/>
                <a:gd name="T23" fmla="*/ 52 h 381"/>
                <a:gd name="T24" fmla="*/ 149 w 190"/>
                <a:gd name="T25" fmla="*/ 13 h 381"/>
                <a:gd name="T26" fmla="*/ 190 w 190"/>
                <a:gd name="T27" fmla="*/ 3 h 381"/>
                <a:gd name="T28" fmla="*/ 93 w 190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81">
                  <a:moveTo>
                    <a:pt x="93" y="381"/>
                  </a:moveTo>
                  <a:cubicBezTo>
                    <a:pt x="71" y="342"/>
                    <a:pt x="1" y="289"/>
                    <a:pt x="0" y="244"/>
                  </a:cubicBezTo>
                  <a:cubicBezTo>
                    <a:pt x="0" y="234"/>
                    <a:pt x="0" y="224"/>
                    <a:pt x="5" y="215"/>
                  </a:cubicBezTo>
                  <a:cubicBezTo>
                    <a:pt x="10" y="206"/>
                    <a:pt x="19" y="200"/>
                    <a:pt x="29" y="201"/>
                  </a:cubicBezTo>
                  <a:cubicBezTo>
                    <a:pt x="37" y="201"/>
                    <a:pt x="45" y="207"/>
                    <a:pt x="53" y="205"/>
                  </a:cubicBezTo>
                  <a:cubicBezTo>
                    <a:pt x="60" y="204"/>
                    <a:pt x="64" y="197"/>
                    <a:pt x="65" y="191"/>
                  </a:cubicBezTo>
                  <a:cubicBezTo>
                    <a:pt x="67" y="184"/>
                    <a:pt x="65" y="177"/>
                    <a:pt x="64" y="170"/>
                  </a:cubicBezTo>
                  <a:cubicBezTo>
                    <a:pt x="60" y="154"/>
                    <a:pt x="54" y="137"/>
                    <a:pt x="57" y="121"/>
                  </a:cubicBezTo>
                  <a:cubicBezTo>
                    <a:pt x="61" y="104"/>
                    <a:pt x="76" y="89"/>
                    <a:pt x="93" y="92"/>
                  </a:cubicBezTo>
                  <a:cubicBezTo>
                    <a:pt x="102" y="95"/>
                    <a:pt x="111" y="103"/>
                    <a:pt x="120" y="101"/>
                  </a:cubicBezTo>
                  <a:cubicBezTo>
                    <a:pt x="129" y="99"/>
                    <a:pt x="134" y="89"/>
                    <a:pt x="135" y="80"/>
                  </a:cubicBezTo>
                  <a:cubicBezTo>
                    <a:pt x="135" y="71"/>
                    <a:pt x="132" y="62"/>
                    <a:pt x="132" y="52"/>
                  </a:cubicBezTo>
                  <a:cubicBezTo>
                    <a:pt x="131" y="38"/>
                    <a:pt x="138" y="23"/>
                    <a:pt x="149" y="13"/>
                  </a:cubicBezTo>
                  <a:cubicBezTo>
                    <a:pt x="160" y="4"/>
                    <a:pt x="176" y="0"/>
                    <a:pt x="190" y="3"/>
                  </a:cubicBezTo>
                  <a:lnTo>
                    <a:pt x="93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îṥlîde">
              <a:extLst>
                <a:ext uri="{FF2B5EF4-FFF2-40B4-BE49-F238E27FC236}">
                  <a16:creationId xmlns:a16="http://schemas.microsoft.com/office/drawing/2014/main" id="{5E4D4637-CDF2-41A6-8BD5-C6A09709A81F}"/>
                </a:ext>
              </a:extLst>
            </p:cNvPr>
            <p:cNvSpPr/>
            <p:nvPr/>
          </p:nvSpPr>
          <p:spPr bwMode="auto">
            <a:xfrm>
              <a:off x="7105651" y="3829050"/>
              <a:ext cx="131763" cy="88900"/>
            </a:xfrm>
            <a:custGeom>
              <a:avLst/>
              <a:gdLst>
                <a:gd name="T0" fmla="*/ 2 w 40"/>
                <a:gd name="T1" fmla="*/ 27 h 27"/>
                <a:gd name="T2" fmla="*/ 1 w 40"/>
                <a:gd name="T3" fmla="*/ 26 h 27"/>
                <a:gd name="T4" fmla="*/ 1 w 40"/>
                <a:gd name="T5" fmla="*/ 23 h 27"/>
                <a:gd name="T6" fmla="*/ 37 w 40"/>
                <a:gd name="T7" fmla="*/ 0 h 27"/>
                <a:gd name="T8" fmla="*/ 40 w 40"/>
                <a:gd name="T9" fmla="*/ 1 h 27"/>
                <a:gd name="T10" fmla="*/ 39 w 40"/>
                <a:gd name="T11" fmla="*/ 4 h 27"/>
                <a:gd name="T12" fmla="*/ 3 w 40"/>
                <a:gd name="T13" fmla="*/ 27 h 27"/>
                <a:gd name="T14" fmla="*/ 2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0" y="1"/>
                  </a:cubicBezTo>
                  <a:cubicBezTo>
                    <a:pt x="40" y="2"/>
                    <a:pt x="40" y="3"/>
                    <a:pt x="39" y="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işlîḓé">
              <a:extLst>
                <a:ext uri="{FF2B5EF4-FFF2-40B4-BE49-F238E27FC236}">
                  <a16:creationId xmlns:a16="http://schemas.microsoft.com/office/drawing/2014/main" id="{F46DA49F-9AB0-4EF8-95F6-6CE02E4ACFCC}"/>
                </a:ext>
              </a:extLst>
            </p:cNvPr>
            <p:cNvSpPr/>
            <p:nvPr/>
          </p:nvSpPr>
          <p:spPr bwMode="auto">
            <a:xfrm>
              <a:off x="6999288" y="3783013"/>
              <a:ext cx="63500" cy="125413"/>
            </a:xfrm>
            <a:custGeom>
              <a:avLst/>
              <a:gdLst>
                <a:gd name="T0" fmla="*/ 17 w 19"/>
                <a:gd name="T1" fmla="*/ 38 h 38"/>
                <a:gd name="T2" fmla="*/ 15 w 19"/>
                <a:gd name="T3" fmla="*/ 37 h 38"/>
                <a:gd name="T4" fmla="*/ 1 w 19"/>
                <a:gd name="T5" fmla="*/ 3 h 38"/>
                <a:gd name="T6" fmla="*/ 2 w 19"/>
                <a:gd name="T7" fmla="*/ 0 h 38"/>
                <a:gd name="T8" fmla="*/ 5 w 19"/>
                <a:gd name="T9" fmla="*/ 1 h 38"/>
                <a:gd name="T10" fmla="*/ 19 w 19"/>
                <a:gd name="T11" fmla="*/ 35 h 38"/>
                <a:gd name="T12" fmla="*/ 18 w 19"/>
                <a:gd name="T13" fmla="*/ 38 h 38"/>
                <a:gd name="T14" fmla="*/ 17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17" y="38"/>
                  </a:moveTo>
                  <a:cubicBezTo>
                    <a:pt x="16" y="38"/>
                    <a:pt x="15" y="38"/>
                    <a:pt x="15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ís1íḋè">
              <a:extLst>
                <a:ext uri="{FF2B5EF4-FFF2-40B4-BE49-F238E27FC236}">
                  <a16:creationId xmlns:a16="http://schemas.microsoft.com/office/drawing/2014/main" id="{C4901F8D-FAA5-44F9-89BF-9713CE086737}"/>
                </a:ext>
              </a:extLst>
            </p:cNvPr>
            <p:cNvSpPr/>
            <p:nvPr/>
          </p:nvSpPr>
          <p:spPr bwMode="auto">
            <a:xfrm>
              <a:off x="7026276" y="4195763"/>
              <a:ext cx="257175" cy="131763"/>
            </a:xfrm>
            <a:custGeom>
              <a:avLst/>
              <a:gdLst>
                <a:gd name="T0" fmla="*/ 2 w 78"/>
                <a:gd name="T1" fmla="*/ 40 h 40"/>
                <a:gd name="T2" fmla="*/ 0 w 78"/>
                <a:gd name="T3" fmla="*/ 39 h 40"/>
                <a:gd name="T4" fmla="*/ 1 w 78"/>
                <a:gd name="T5" fmla="*/ 37 h 40"/>
                <a:gd name="T6" fmla="*/ 75 w 78"/>
                <a:gd name="T7" fmla="*/ 0 h 40"/>
                <a:gd name="T8" fmla="*/ 78 w 78"/>
                <a:gd name="T9" fmla="*/ 1 h 40"/>
                <a:gd name="T10" fmla="*/ 77 w 78"/>
                <a:gd name="T11" fmla="*/ 4 h 40"/>
                <a:gd name="T12" fmla="*/ 3 w 78"/>
                <a:gd name="T13" fmla="*/ 40 h 40"/>
                <a:gd name="T14" fmla="*/ 2 w 7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0">
                  <a:moveTo>
                    <a:pt x="2" y="40"/>
                  </a:moveTo>
                  <a:cubicBezTo>
                    <a:pt x="1" y="40"/>
                    <a:pt x="0" y="40"/>
                    <a:pt x="0" y="39"/>
                  </a:cubicBezTo>
                  <a:cubicBezTo>
                    <a:pt x="0" y="38"/>
                    <a:pt x="0" y="37"/>
                    <a:pt x="1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8" y="1"/>
                  </a:cubicBezTo>
                  <a:cubicBezTo>
                    <a:pt x="78" y="2"/>
                    <a:pt x="78" y="3"/>
                    <a:pt x="77" y="4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îśľíḍe">
              <a:extLst>
                <a:ext uri="{FF2B5EF4-FFF2-40B4-BE49-F238E27FC236}">
                  <a16:creationId xmlns:a16="http://schemas.microsoft.com/office/drawing/2014/main" id="{90763729-960B-45C3-A11F-62CE166504C8}"/>
                </a:ext>
              </a:extLst>
            </p:cNvPr>
            <p:cNvSpPr/>
            <p:nvPr/>
          </p:nvSpPr>
          <p:spPr bwMode="auto">
            <a:xfrm>
              <a:off x="6759576" y="4073525"/>
              <a:ext cx="177800" cy="223838"/>
            </a:xfrm>
            <a:custGeom>
              <a:avLst/>
              <a:gdLst>
                <a:gd name="T0" fmla="*/ 52 w 54"/>
                <a:gd name="T1" fmla="*/ 68 h 68"/>
                <a:gd name="T2" fmla="*/ 50 w 54"/>
                <a:gd name="T3" fmla="*/ 68 h 68"/>
                <a:gd name="T4" fmla="*/ 1 w 54"/>
                <a:gd name="T5" fmla="*/ 4 h 68"/>
                <a:gd name="T6" fmla="*/ 1 w 54"/>
                <a:gd name="T7" fmla="*/ 1 h 68"/>
                <a:gd name="T8" fmla="*/ 4 w 54"/>
                <a:gd name="T9" fmla="*/ 2 h 68"/>
                <a:gd name="T10" fmla="*/ 53 w 54"/>
                <a:gd name="T11" fmla="*/ 65 h 68"/>
                <a:gd name="T12" fmla="*/ 53 w 54"/>
                <a:gd name="T13" fmla="*/ 68 h 68"/>
                <a:gd name="T14" fmla="*/ 5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52" y="68"/>
                  </a:moveTo>
                  <a:cubicBezTo>
                    <a:pt x="51" y="68"/>
                    <a:pt x="51" y="68"/>
                    <a:pt x="5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4" y="66"/>
                    <a:pt x="54" y="67"/>
                    <a:pt x="53" y="68"/>
                  </a:cubicBezTo>
                  <a:cubicBezTo>
                    <a:pt x="53" y="68"/>
                    <a:pt x="52" y="68"/>
                    <a:pt x="5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šḻíďè">
              <a:extLst>
                <a:ext uri="{FF2B5EF4-FFF2-40B4-BE49-F238E27FC236}">
                  <a16:creationId xmlns:a16="http://schemas.microsoft.com/office/drawing/2014/main" id="{82941BC6-A3CB-4C3A-9499-86B7211CC794}"/>
                </a:ext>
              </a:extLst>
            </p:cNvPr>
            <p:cNvSpPr/>
            <p:nvPr/>
          </p:nvSpPr>
          <p:spPr bwMode="auto">
            <a:xfrm>
              <a:off x="6584951" y="4445000"/>
              <a:ext cx="276225" cy="287338"/>
            </a:xfrm>
            <a:custGeom>
              <a:avLst/>
              <a:gdLst>
                <a:gd name="T0" fmla="*/ 82 w 84"/>
                <a:gd name="T1" fmla="*/ 87 h 87"/>
                <a:gd name="T2" fmla="*/ 80 w 84"/>
                <a:gd name="T3" fmla="*/ 86 h 87"/>
                <a:gd name="T4" fmla="*/ 0 w 84"/>
                <a:gd name="T5" fmla="*/ 4 h 87"/>
                <a:gd name="T6" fmla="*/ 0 w 84"/>
                <a:gd name="T7" fmla="*/ 1 h 87"/>
                <a:gd name="T8" fmla="*/ 3 w 84"/>
                <a:gd name="T9" fmla="*/ 1 h 87"/>
                <a:gd name="T10" fmla="*/ 83 w 84"/>
                <a:gd name="T11" fmla="*/ 84 h 87"/>
                <a:gd name="T12" fmla="*/ 83 w 84"/>
                <a:gd name="T13" fmla="*/ 86 h 87"/>
                <a:gd name="T14" fmla="*/ 82 w 84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87">
                  <a:moveTo>
                    <a:pt x="82" y="87"/>
                  </a:moveTo>
                  <a:cubicBezTo>
                    <a:pt x="81" y="87"/>
                    <a:pt x="81" y="87"/>
                    <a:pt x="80" y="8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4"/>
                    <a:pt x="84" y="86"/>
                    <a:pt x="83" y="86"/>
                  </a:cubicBezTo>
                  <a:cubicBezTo>
                    <a:pt x="83" y="87"/>
                    <a:pt x="82" y="87"/>
                    <a:pt x="82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i$lïḍé">
              <a:extLst>
                <a:ext uri="{FF2B5EF4-FFF2-40B4-BE49-F238E27FC236}">
                  <a16:creationId xmlns:a16="http://schemas.microsoft.com/office/drawing/2014/main" id="{B1070830-C293-4456-B8FA-530C01D03C1F}"/>
                </a:ext>
              </a:extLst>
            </p:cNvPr>
            <p:cNvSpPr/>
            <p:nvPr/>
          </p:nvSpPr>
          <p:spPr bwMode="auto">
            <a:xfrm>
              <a:off x="6907213" y="4597400"/>
              <a:ext cx="392113" cy="147638"/>
            </a:xfrm>
            <a:custGeom>
              <a:avLst/>
              <a:gdLst>
                <a:gd name="T0" fmla="*/ 2 w 119"/>
                <a:gd name="T1" fmla="*/ 45 h 45"/>
                <a:gd name="T2" fmla="*/ 0 w 119"/>
                <a:gd name="T3" fmla="*/ 43 h 45"/>
                <a:gd name="T4" fmla="*/ 2 w 119"/>
                <a:gd name="T5" fmla="*/ 41 h 45"/>
                <a:gd name="T6" fmla="*/ 116 w 119"/>
                <a:gd name="T7" fmla="*/ 0 h 45"/>
                <a:gd name="T8" fmla="*/ 119 w 119"/>
                <a:gd name="T9" fmla="*/ 1 h 45"/>
                <a:gd name="T10" fmla="*/ 118 w 119"/>
                <a:gd name="T11" fmla="*/ 4 h 45"/>
                <a:gd name="T12" fmla="*/ 3 w 119"/>
                <a:gd name="T13" fmla="*/ 45 h 45"/>
                <a:gd name="T14" fmla="*/ 2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2" y="45"/>
                  </a:moveTo>
                  <a:cubicBezTo>
                    <a:pt x="1" y="45"/>
                    <a:pt x="1" y="44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7" y="0"/>
                    <a:pt x="118" y="0"/>
                    <a:pt x="119" y="1"/>
                  </a:cubicBezTo>
                  <a:cubicBezTo>
                    <a:pt x="119" y="2"/>
                    <a:pt x="119" y="4"/>
                    <a:pt x="118" y="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2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ïṥľïďè">
              <a:extLst>
                <a:ext uri="{FF2B5EF4-FFF2-40B4-BE49-F238E27FC236}">
                  <a16:creationId xmlns:a16="http://schemas.microsoft.com/office/drawing/2014/main" id="{AF974995-D113-4119-A0EE-8D98328F448D}"/>
                </a:ext>
              </a:extLst>
            </p:cNvPr>
            <p:cNvSpPr/>
            <p:nvPr/>
          </p:nvSpPr>
          <p:spPr bwMode="auto">
            <a:xfrm>
              <a:off x="4905376" y="2894013"/>
              <a:ext cx="134938" cy="209550"/>
            </a:xfrm>
            <a:custGeom>
              <a:avLst/>
              <a:gdLst>
                <a:gd name="T0" fmla="*/ 25 w 41"/>
                <a:gd name="T1" fmla="*/ 50 h 64"/>
                <a:gd name="T2" fmla="*/ 36 w 41"/>
                <a:gd name="T3" fmla="*/ 33 h 64"/>
                <a:gd name="T4" fmla="*/ 40 w 41"/>
                <a:gd name="T5" fmla="*/ 20 h 64"/>
                <a:gd name="T6" fmla="*/ 37 w 41"/>
                <a:gd name="T7" fmla="*/ 9 h 64"/>
                <a:gd name="T8" fmla="*/ 18 w 41"/>
                <a:gd name="T9" fmla="*/ 4 h 64"/>
                <a:gd name="T10" fmla="*/ 10 w 41"/>
                <a:gd name="T11" fmla="*/ 17 h 64"/>
                <a:gd name="T12" fmla="*/ 14 w 41"/>
                <a:gd name="T13" fmla="*/ 59 h 64"/>
                <a:gd name="T14" fmla="*/ 18 w 41"/>
                <a:gd name="T15" fmla="*/ 56 h 64"/>
                <a:gd name="T16" fmla="*/ 25 w 41"/>
                <a:gd name="T1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4">
                  <a:moveTo>
                    <a:pt x="25" y="50"/>
                  </a:moveTo>
                  <a:cubicBezTo>
                    <a:pt x="29" y="45"/>
                    <a:pt x="34" y="39"/>
                    <a:pt x="36" y="33"/>
                  </a:cubicBezTo>
                  <a:cubicBezTo>
                    <a:pt x="38" y="29"/>
                    <a:pt x="39" y="24"/>
                    <a:pt x="40" y="20"/>
                  </a:cubicBezTo>
                  <a:cubicBezTo>
                    <a:pt x="41" y="15"/>
                    <a:pt x="39" y="13"/>
                    <a:pt x="37" y="9"/>
                  </a:cubicBezTo>
                  <a:cubicBezTo>
                    <a:pt x="33" y="3"/>
                    <a:pt x="24" y="0"/>
                    <a:pt x="18" y="4"/>
                  </a:cubicBezTo>
                  <a:cubicBezTo>
                    <a:pt x="13" y="7"/>
                    <a:pt x="12" y="12"/>
                    <a:pt x="10" y="17"/>
                  </a:cubicBezTo>
                  <a:cubicBezTo>
                    <a:pt x="9" y="23"/>
                    <a:pt x="0" y="64"/>
                    <a:pt x="14" y="59"/>
                  </a:cubicBezTo>
                  <a:cubicBezTo>
                    <a:pt x="16" y="58"/>
                    <a:pt x="17" y="57"/>
                    <a:pt x="18" y="56"/>
                  </a:cubicBezTo>
                  <a:cubicBezTo>
                    <a:pt x="21" y="54"/>
                    <a:pt x="23" y="52"/>
                    <a:pt x="25" y="5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ísľíḑé">
              <a:extLst>
                <a:ext uri="{FF2B5EF4-FFF2-40B4-BE49-F238E27FC236}">
                  <a16:creationId xmlns:a16="http://schemas.microsoft.com/office/drawing/2014/main" id="{7EFF85A9-EBD3-4D2C-B60D-1F58A674980B}"/>
                </a:ext>
              </a:extLst>
            </p:cNvPr>
            <p:cNvSpPr/>
            <p:nvPr/>
          </p:nvSpPr>
          <p:spPr bwMode="auto">
            <a:xfrm>
              <a:off x="4284663" y="2995613"/>
              <a:ext cx="238125" cy="217488"/>
            </a:xfrm>
            <a:custGeom>
              <a:avLst/>
              <a:gdLst>
                <a:gd name="T0" fmla="*/ 64 w 72"/>
                <a:gd name="T1" fmla="*/ 32 h 66"/>
                <a:gd name="T2" fmla="*/ 55 w 72"/>
                <a:gd name="T3" fmla="*/ 20 h 66"/>
                <a:gd name="T4" fmla="*/ 33 w 72"/>
                <a:gd name="T5" fmla="*/ 4 h 66"/>
                <a:gd name="T6" fmla="*/ 6 w 72"/>
                <a:gd name="T7" fmla="*/ 24 h 66"/>
                <a:gd name="T8" fmla="*/ 19 w 72"/>
                <a:gd name="T9" fmla="*/ 38 h 66"/>
                <a:gd name="T10" fmla="*/ 71 w 72"/>
                <a:gd name="T11" fmla="*/ 48 h 66"/>
                <a:gd name="T12" fmla="*/ 64 w 72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6">
                  <a:moveTo>
                    <a:pt x="64" y="32"/>
                  </a:moveTo>
                  <a:cubicBezTo>
                    <a:pt x="61" y="27"/>
                    <a:pt x="58" y="23"/>
                    <a:pt x="55" y="20"/>
                  </a:cubicBezTo>
                  <a:cubicBezTo>
                    <a:pt x="50" y="13"/>
                    <a:pt x="42" y="7"/>
                    <a:pt x="33" y="4"/>
                  </a:cubicBezTo>
                  <a:cubicBezTo>
                    <a:pt x="20" y="0"/>
                    <a:pt x="0" y="7"/>
                    <a:pt x="6" y="24"/>
                  </a:cubicBezTo>
                  <a:cubicBezTo>
                    <a:pt x="8" y="31"/>
                    <a:pt x="13" y="35"/>
                    <a:pt x="19" y="38"/>
                  </a:cubicBezTo>
                  <a:cubicBezTo>
                    <a:pt x="25" y="42"/>
                    <a:pt x="72" y="66"/>
                    <a:pt x="71" y="48"/>
                  </a:cubicBezTo>
                  <a:cubicBezTo>
                    <a:pt x="71" y="43"/>
                    <a:pt x="67" y="37"/>
                    <a:pt x="64" y="32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íśļidé">
              <a:extLst>
                <a:ext uri="{FF2B5EF4-FFF2-40B4-BE49-F238E27FC236}">
                  <a16:creationId xmlns:a16="http://schemas.microsoft.com/office/drawing/2014/main" id="{2BF9AD13-74C0-4DDA-BAC0-3005CF0D2973}"/>
                </a:ext>
              </a:extLst>
            </p:cNvPr>
            <p:cNvSpPr/>
            <p:nvPr/>
          </p:nvSpPr>
          <p:spPr bwMode="auto">
            <a:xfrm>
              <a:off x="3871913" y="4702175"/>
              <a:ext cx="2132013" cy="534988"/>
            </a:xfrm>
            <a:custGeom>
              <a:avLst/>
              <a:gdLst>
                <a:gd name="T0" fmla="*/ 607 w 646"/>
                <a:gd name="T1" fmla="*/ 121 h 162"/>
                <a:gd name="T2" fmla="*/ 561 w 646"/>
                <a:gd name="T3" fmla="*/ 137 h 162"/>
                <a:gd name="T4" fmla="*/ 512 w 646"/>
                <a:gd name="T5" fmla="*/ 83 h 162"/>
                <a:gd name="T6" fmla="*/ 462 w 646"/>
                <a:gd name="T7" fmla="*/ 83 h 162"/>
                <a:gd name="T8" fmla="*/ 456 w 646"/>
                <a:gd name="T9" fmla="*/ 47 h 162"/>
                <a:gd name="T10" fmla="*/ 418 w 646"/>
                <a:gd name="T11" fmla="*/ 36 h 162"/>
                <a:gd name="T12" fmla="*/ 346 w 646"/>
                <a:gd name="T13" fmla="*/ 5 h 162"/>
                <a:gd name="T14" fmla="*/ 289 w 646"/>
                <a:gd name="T15" fmla="*/ 58 h 162"/>
                <a:gd name="T16" fmla="*/ 251 w 646"/>
                <a:gd name="T17" fmla="*/ 42 h 162"/>
                <a:gd name="T18" fmla="*/ 225 w 646"/>
                <a:gd name="T19" fmla="*/ 68 h 162"/>
                <a:gd name="T20" fmla="*/ 157 w 646"/>
                <a:gd name="T21" fmla="*/ 50 h 162"/>
                <a:gd name="T22" fmla="*/ 113 w 646"/>
                <a:gd name="T23" fmla="*/ 95 h 162"/>
                <a:gd name="T24" fmla="*/ 52 w 646"/>
                <a:gd name="T25" fmla="*/ 84 h 162"/>
                <a:gd name="T26" fmla="*/ 7 w 646"/>
                <a:gd name="T27" fmla="*/ 162 h 162"/>
                <a:gd name="T28" fmla="*/ 112 w 646"/>
                <a:gd name="T29" fmla="*/ 162 h 162"/>
                <a:gd name="T30" fmla="*/ 156 w 646"/>
                <a:gd name="T31" fmla="*/ 162 h 162"/>
                <a:gd name="T32" fmla="*/ 646 w 646"/>
                <a:gd name="T33" fmla="*/ 162 h 162"/>
                <a:gd name="T34" fmla="*/ 607 w 646"/>
                <a:gd name="T35" fmla="*/ 1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162">
                  <a:moveTo>
                    <a:pt x="607" y="121"/>
                  </a:moveTo>
                  <a:cubicBezTo>
                    <a:pt x="581" y="116"/>
                    <a:pt x="562" y="136"/>
                    <a:pt x="561" y="137"/>
                  </a:cubicBezTo>
                  <a:cubicBezTo>
                    <a:pt x="560" y="133"/>
                    <a:pt x="549" y="96"/>
                    <a:pt x="512" y="83"/>
                  </a:cubicBezTo>
                  <a:cubicBezTo>
                    <a:pt x="489" y="75"/>
                    <a:pt x="469" y="81"/>
                    <a:pt x="462" y="83"/>
                  </a:cubicBezTo>
                  <a:cubicBezTo>
                    <a:pt x="467" y="71"/>
                    <a:pt x="464" y="57"/>
                    <a:pt x="456" y="47"/>
                  </a:cubicBezTo>
                  <a:cubicBezTo>
                    <a:pt x="446" y="37"/>
                    <a:pt x="432" y="32"/>
                    <a:pt x="418" y="36"/>
                  </a:cubicBezTo>
                  <a:cubicBezTo>
                    <a:pt x="402" y="12"/>
                    <a:pt x="374" y="0"/>
                    <a:pt x="346" y="5"/>
                  </a:cubicBezTo>
                  <a:cubicBezTo>
                    <a:pt x="318" y="10"/>
                    <a:pt x="296" y="31"/>
                    <a:pt x="289" y="58"/>
                  </a:cubicBezTo>
                  <a:cubicBezTo>
                    <a:pt x="281" y="46"/>
                    <a:pt x="266" y="39"/>
                    <a:pt x="251" y="42"/>
                  </a:cubicBezTo>
                  <a:cubicBezTo>
                    <a:pt x="239" y="45"/>
                    <a:pt x="228" y="55"/>
                    <a:pt x="225" y="68"/>
                  </a:cubicBezTo>
                  <a:cubicBezTo>
                    <a:pt x="207" y="50"/>
                    <a:pt x="181" y="43"/>
                    <a:pt x="157" y="50"/>
                  </a:cubicBezTo>
                  <a:cubicBezTo>
                    <a:pt x="136" y="57"/>
                    <a:pt x="119" y="74"/>
                    <a:pt x="113" y="95"/>
                  </a:cubicBezTo>
                  <a:cubicBezTo>
                    <a:pt x="96" y="82"/>
                    <a:pt x="73" y="77"/>
                    <a:pt x="52" y="84"/>
                  </a:cubicBezTo>
                  <a:cubicBezTo>
                    <a:pt x="20" y="94"/>
                    <a:pt x="0" y="128"/>
                    <a:pt x="7" y="162"/>
                  </a:cubicBezTo>
                  <a:cubicBezTo>
                    <a:pt x="42" y="162"/>
                    <a:pt x="77" y="162"/>
                    <a:pt x="112" y="16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646" y="162"/>
                    <a:pt x="646" y="162"/>
                    <a:pt x="646" y="162"/>
                  </a:cubicBezTo>
                  <a:cubicBezTo>
                    <a:pt x="642" y="141"/>
                    <a:pt x="626" y="125"/>
                    <a:pt x="607" y="121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ïślïḋe">
              <a:extLst>
                <a:ext uri="{FF2B5EF4-FFF2-40B4-BE49-F238E27FC236}">
                  <a16:creationId xmlns:a16="http://schemas.microsoft.com/office/drawing/2014/main" id="{81ADDE38-93EB-4D32-A3C3-36834AAD118A}"/>
                </a:ext>
              </a:extLst>
            </p:cNvPr>
            <p:cNvSpPr/>
            <p:nvPr/>
          </p:nvSpPr>
          <p:spPr bwMode="auto">
            <a:xfrm>
              <a:off x="5435601" y="4468813"/>
              <a:ext cx="3062288" cy="768350"/>
            </a:xfrm>
            <a:custGeom>
              <a:avLst/>
              <a:gdLst>
                <a:gd name="T0" fmla="*/ 871 w 928"/>
                <a:gd name="T1" fmla="*/ 174 h 233"/>
                <a:gd name="T2" fmla="*/ 806 w 928"/>
                <a:gd name="T3" fmla="*/ 197 h 233"/>
                <a:gd name="T4" fmla="*/ 736 w 928"/>
                <a:gd name="T5" fmla="*/ 120 h 233"/>
                <a:gd name="T6" fmla="*/ 663 w 928"/>
                <a:gd name="T7" fmla="*/ 120 h 233"/>
                <a:gd name="T8" fmla="*/ 654 w 928"/>
                <a:gd name="T9" fmla="*/ 68 h 233"/>
                <a:gd name="T10" fmla="*/ 600 w 928"/>
                <a:gd name="T11" fmla="*/ 52 h 233"/>
                <a:gd name="T12" fmla="*/ 496 w 928"/>
                <a:gd name="T13" fmla="*/ 7 h 233"/>
                <a:gd name="T14" fmla="*/ 415 w 928"/>
                <a:gd name="T15" fmla="*/ 84 h 233"/>
                <a:gd name="T16" fmla="*/ 361 w 928"/>
                <a:gd name="T17" fmla="*/ 61 h 233"/>
                <a:gd name="T18" fmla="*/ 322 w 928"/>
                <a:gd name="T19" fmla="*/ 97 h 233"/>
                <a:gd name="T20" fmla="*/ 225 w 928"/>
                <a:gd name="T21" fmla="*/ 73 h 233"/>
                <a:gd name="T22" fmla="*/ 163 w 928"/>
                <a:gd name="T23" fmla="*/ 137 h 233"/>
                <a:gd name="T24" fmla="*/ 75 w 928"/>
                <a:gd name="T25" fmla="*/ 120 h 233"/>
                <a:gd name="T26" fmla="*/ 10 w 928"/>
                <a:gd name="T27" fmla="*/ 233 h 233"/>
                <a:gd name="T28" fmla="*/ 161 w 928"/>
                <a:gd name="T29" fmla="*/ 233 h 233"/>
                <a:gd name="T30" fmla="*/ 223 w 928"/>
                <a:gd name="T31" fmla="*/ 233 h 233"/>
                <a:gd name="T32" fmla="*/ 928 w 928"/>
                <a:gd name="T33" fmla="*/ 233 h 233"/>
                <a:gd name="T34" fmla="*/ 871 w 928"/>
                <a:gd name="T35" fmla="*/ 17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8" h="233">
                  <a:moveTo>
                    <a:pt x="871" y="174"/>
                  </a:moveTo>
                  <a:cubicBezTo>
                    <a:pt x="834" y="167"/>
                    <a:pt x="807" y="195"/>
                    <a:pt x="806" y="197"/>
                  </a:cubicBezTo>
                  <a:cubicBezTo>
                    <a:pt x="804" y="191"/>
                    <a:pt x="788" y="139"/>
                    <a:pt x="736" y="120"/>
                  </a:cubicBezTo>
                  <a:cubicBezTo>
                    <a:pt x="703" y="108"/>
                    <a:pt x="673" y="117"/>
                    <a:pt x="663" y="120"/>
                  </a:cubicBezTo>
                  <a:cubicBezTo>
                    <a:pt x="670" y="102"/>
                    <a:pt x="666" y="82"/>
                    <a:pt x="654" y="68"/>
                  </a:cubicBezTo>
                  <a:cubicBezTo>
                    <a:pt x="641" y="53"/>
                    <a:pt x="620" y="47"/>
                    <a:pt x="600" y="52"/>
                  </a:cubicBezTo>
                  <a:cubicBezTo>
                    <a:pt x="578" y="18"/>
                    <a:pt x="537" y="0"/>
                    <a:pt x="496" y="7"/>
                  </a:cubicBezTo>
                  <a:cubicBezTo>
                    <a:pt x="456" y="14"/>
                    <a:pt x="424" y="45"/>
                    <a:pt x="415" y="84"/>
                  </a:cubicBezTo>
                  <a:cubicBezTo>
                    <a:pt x="403" y="66"/>
                    <a:pt x="381" y="57"/>
                    <a:pt x="361" y="61"/>
                  </a:cubicBezTo>
                  <a:cubicBezTo>
                    <a:pt x="343" y="65"/>
                    <a:pt x="328" y="79"/>
                    <a:pt x="322" y="97"/>
                  </a:cubicBezTo>
                  <a:cubicBezTo>
                    <a:pt x="297" y="71"/>
                    <a:pt x="260" y="62"/>
                    <a:pt x="225" y="73"/>
                  </a:cubicBezTo>
                  <a:cubicBezTo>
                    <a:pt x="195" y="82"/>
                    <a:pt x="171" y="107"/>
                    <a:pt x="163" y="137"/>
                  </a:cubicBezTo>
                  <a:cubicBezTo>
                    <a:pt x="138" y="118"/>
                    <a:pt x="105" y="111"/>
                    <a:pt x="75" y="120"/>
                  </a:cubicBezTo>
                  <a:cubicBezTo>
                    <a:pt x="29" y="135"/>
                    <a:pt x="0" y="184"/>
                    <a:pt x="10" y="233"/>
                  </a:cubicBezTo>
                  <a:cubicBezTo>
                    <a:pt x="60" y="233"/>
                    <a:pt x="110" y="233"/>
                    <a:pt x="161" y="233"/>
                  </a:cubicBezTo>
                  <a:cubicBezTo>
                    <a:pt x="223" y="233"/>
                    <a:pt x="223" y="233"/>
                    <a:pt x="223" y="233"/>
                  </a:cubicBezTo>
                  <a:cubicBezTo>
                    <a:pt x="928" y="233"/>
                    <a:pt x="928" y="233"/>
                    <a:pt x="928" y="233"/>
                  </a:cubicBezTo>
                  <a:cubicBezTo>
                    <a:pt x="922" y="203"/>
                    <a:pt x="899" y="180"/>
                    <a:pt x="871" y="174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iş1ïḍè">
              <a:extLst>
                <a:ext uri="{FF2B5EF4-FFF2-40B4-BE49-F238E27FC236}">
                  <a16:creationId xmlns:a16="http://schemas.microsoft.com/office/drawing/2014/main" id="{CF3E2CAE-139D-41A3-9548-A068E440160D}"/>
                </a:ext>
              </a:extLst>
            </p:cNvPr>
            <p:cNvSpPr/>
            <p:nvPr/>
          </p:nvSpPr>
          <p:spPr bwMode="auto">
            <a:xfrm>
              <a:off x="4976813" y="4441825"/>
              <a:ext cx="2398713" cy="795338"/>
            </a:xfrm>
            <a:custGeom>
              <a:avLst/>
              <a:gdLst>
                <a:gd name="T0" fmla="*/ 42 w 727"/>
                <a:gd name="T1" fmla="*/ 175 h 241"/>
                <a:gd name="T2" fmla="*/ 86 w 727"/>
                <a:gd name="T3" fmla="*/ 172 h 241"/>
                <a:gd name="T4" fmla="*/ 125 w 727"/>
                <a:gd name="T5" fmla="*/ 95 h 241"/>
                <a:gd name="T6" fmla="*/ 242 w 727"/>
                <a:gd name="T7" fmla="*/ 90 h 241"/>
                <a:gd name="T8" fmla="*/ 260 w 727"/>
                <a:gd name="T9" fmla="*/ 54 h 241"/>
                <a:gd name="T10" fmla="*/ 301 w 727"/>
                <a:gd name="T11" fmla="*/ 59 h 241"/>
                <a:gd name="T12" fmla="*/ 354 w 727"/>
                <a:gd name="T13" fmla="*/ 10 h 241"/>
                <a:gd name="T14" fmla="*/ 448 w 727"/>
                <a:gd name="T15" fmla="*/ 38 h 241"/>
                <a:gd name="T16" fmla="*/ 510 w 727"/>
                <a:gd name="T17" fmla="*/ 33 h 241"/>
                <a:gd name="T18" fmla="*/ 544 w 727"/>
                <a:gd name="T19" fmla="*/ 84 h 241"/>
                <a:gd name="T20" fmla="*/ 652 w 727"/>
                <a:gd name="T21" fmla="*/ 97 h 241"/>
                <a:gd name="T22" fmla="*/ 685 w 727"/>
                <a:gd name="T23" fmla="*/ 175 h 241"/>
                <a:gd name="T24" fmla="*/ 725 w 727"/>
                <a:gd name="T25" fmla="*/ 241 h 241"/>
                <a:gd name="T26" fmla="*/ 664 w 727"/>
                <a:gd name="T27" fmla="*/ 241 h 241"/>
                <a:gd name="T28" fmla="*/ 570 w 727"/>
                <a:gd name="T29" fmla="*/ 241 h 241"/>
                <a:gd name="T30" fmla="*/ 156 w 727"/>
                <a:gd name="T31" fmla="*/ 241 h 241"/>
                <a:gd name="T32" fmla="*/ 102 w 727"/>
                <a:gd name="T33" fmla="*/ 241 h 241"/>
                <a:gd name="T34" fmla="*/ 1 w 727"/>
                <a:gd name="T35" fmla="*/ 241 h 241"/>
                <a:gd name="T36" fmla="*/ 42 w 727"/>
                <a:gd name="T37" fmla="*/ 17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7" h="241">
                  <a:moveTo>
                    <a:pt x="42" y="175"/>
                  </a:moveTo>
                  <a:cubicBezTo>
                    <a:pt x="56" y="169"/>
                    <a:pt x="71" y="168"/>
                    <a:pt x="86" y="172"/>
                  </a:cubicBezTo>
                  <a:cubicBezTo>
                    <a:pt x="88" y="141"/>
                    <a:pt x="102" y="113"/>
                    <a:pt x="125" y="95"/>
                  </a:cubicBezTo>
                  <a:cubicBezTo>
                    <a:pt x="158" y="71"/>
                    <a:pt x="204" y="69"/>
                    <a:pt x="242" y="90"/>
                  </a:cubicBezTo>
                  <a:cubicBezTo>
                    <a:pt x="240" y="75"/>
                    <a:pt x="248" y="61"/>
                    <a:pt x="260" y="54"/>
                  </a:cubicBezTo>
                  <a:cubicBezTo>
                    <a:pt x="273" y="47"/>
                    <a:pt x="290" y="49"/>
                    <a:pt x="301" y="59"/>
                  </a:cubicBezTo>
                  <a:cubicBezTo>
                    <a:pt x="303" y="54"/>
                    <a:pt x="318" y="22"/>
                    <a:pt x="354" y="10"/>
                  </a:cubicBezTo>
                  <a:cubicBezTo>
                    <a:pt x="387" y="0"/>
                    <a:pt x="424" y="11"/>
                    <a:pt x="448" y="38"/>
                  </a:cubicBezTo>
                  <a:cubicBezTo>
                    <a:pt x="466" y="26"/>
                    <a:pt x="490" y="24"/>
                    <a:pt x="510" y="33"/>
                  </a:cubicBezTo>
                  <a:cubicBezTo>
                    <a:pt x="529" y="43"/>
                    <a:pt x="543" y="62"/>
                    <a:pt x="544" y="84"/>
                  </a:cubicBezTo>
                  <a:cubicBezTo>
                    <a:pt x="581" y="69"/>
                    <a:pt x="623" y="73"/>
                    <a:pt x="652" y="97"/>
                  </a:cubicBezTo>
                  <a:cubicBezTo>
                    <a:pt x="674" y="116"/>
                    <a:pt x="686" y="145"/>
                    <a:pt x="685" y="175"/>
                  </a:cubicBezTo>
                  <a:cubicBezTo>
                    <a:pt x="710" y="186"/>
                    <a:pt x="727" y="212"/>
                    <a:pt x="725" y="241"/>
                  </a:cubicBezTo>
                  <a:cubicBezTo>
                    <a:pt x="705" y="241"/>
                    <a:pt x="684" y="241"/>
                    <a:pt x="664" y="241"/>
                  </a:cubicBezTo>
                  <a:cubicBezTo>
                    <a:pt x="633" y="241"/>
                    <a:pt x="602" y="241"/>
                    <a:pt x="570" y="241"/>
                  </a:cubicBezTo>
                  <a:cubicBezTo>
                    <a:pt x="432" y="241"/>
                    <a:pt x="294" y="241"/>
                    <a:pt x="156" y="241"/>
                  </a:cubicBezTo>
                  <a:cubicBezTo>
                    <a:pt x="138" y="241"/>
                    <a:pt x="120" y="241"/>
                    <a:pt x="102" y="241"/>
                  </a:cubicBezTo>
                  <a:cubicBezTo>
                    <a:pt x="69" y="241"/>
                    <a:pt x="35" y="241"/>
                    <a:pt x="1" y="241"/>
                  </a:cubicBezTo>
                  <a:cubicBezTo>
                    <a:pt x="0" y="212"/>
                    <a:pt x="16" y="185"/>
                    <a:pt x="42" y="17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íṩļíḍé">
              <a:extLst>
                <a:ext uri="{FF2B5EF4-FFF2-40B4-BE49-F238E27FC236}">
                  <a16:creationId xmlns:a16="http://schemas.microsoft.com/office/drawing/2014/main" id="{FBF491BD-D121-4C1F-9F5D-35051908C054}"/>
                </a:ext>
              </a:extLst>
            </p:cNvPr>
            <p:cNvSpPr/>
            <p:nvPr/>
          </p:nvSpPr>
          <p:spPr bwMode="auto">
            <a:xfrm>
              <a:off x="5119688" y="4787900"/>
              <a:ext cx="1289050" cy="449263"/>
            </a:xfrm>
            <a:custGeom>
              <a:avLst/>
              <a:gdLst>
                <a:gd name="T0" fmla="*/ 9 w 391"/>
                <a:gd name="T1" fmla="*/ 136 h 136"/>
                <a:gd name="T2" fmla="*/ 386 w 391"/>
                <a:gd name="T3" fmla="*/ 136 h 136"/>
                <a:gd name="T4" fmla="*/ 368 w 391"/>
                <a:gd name="T5" fmla="*/ 86 h 136"/>
                <a:gd name="T6" fmla="*/ 328 w 391"/>
                <a:gd name="T7" fmla="*/ 82 h 136"/>
                <a:gd name="T8" fmla="*/ 316 w 391"/>
                <a:gd name="T9" fmla="*/ 34 h 136"/>
                <a:gd name="T10" fmla="*/ 269 w 391"/>
                <a:gd name="T11" fmla="*/ 28 h 136"/>
                <a:gd name="T12" fmla="*/ 200 w 391"/>
                <a:gd name="T13" fmla="*/ 7 h 136"/>
                <a:gd name="T14" fmla="*/ 143 w 391"/>
                <a:gd name="T15" fmla="*/ 53 h 136"/>
                <a:gd name="T16" fmla="*/ 108 w 391"/>
                <a:gd name="T17" fmla="*/ 36 h 136"/>
                <a:gd name="T18" fmla="*/ 81 w 391"/>
                <a:gd name="T19" fmla="*/ 71 h 136"/>
                <a:gd name="T20" fmla="*/ 25 w 391"/>
                <a:gd name="T21" fmla="*/ 74 h 136"/>
                <a:gd name="T22" fmla="*/ 9 w 391"/>
                <a:gd name="T2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1" h="136">
                  <a:moveTo>
                    <a:pt x="9" y="136"/>
                  </a:moveTo>
                  <a:cubicBezTo>
                    <a:pt x="135" y="136"/>
                    <a:pt x="261" y="136"/>
                    <a:pt x="386" y="136"/>
                  </a:cubicBezTo>
                  <a:cubicBezTo>
                    <a:pt x="391" y="116"/>
                    <a:pt x="384" y="96"/>
                    <a:pt x="368" y="86"/>
                  </a:cubicBezTo>
                  <a:cubicBezTo>
                    <a:pt x="350" y="74"/>
                    <a:pt x="330" y="82"/>
                    <a:pt x="328" y="82"/>
                  </a:cubicBezTo>
                  <a:cubicBezTo>
                    <a:pt x="334" y="65"/>
                    <a:pt x="330" y="46"/>
                    <a:pt x="316" y="34"/>
                  </a:cubicBezTo>
                  <a:cubicBezTo>
                    <a:pt x="303" y="23"/>
                    <a:pt x="285" y="20"/>
                    <a:pt x="269" y="28"/>
                  </a:cubicBezTo>
                  <a:cubicBezTo>
                    <a:pt x="266" y="26"/>
                    <a:pt x="239" y="0"/>
                    <a:pt x="200" y="7"/>
                  </a:cubicBezTo>
                  <a:cubicBezTo>
                    <a:pt x="161" y="15"/>
                    <a:pt x="145" y="50"/>
                    <a:pt x="143" y="53"/>
                  </a:cubicBezTo>
                  <a:cubicBezTo>
                    <a:pt x="136" y="40"/>
                    <a:pt x="122" y="34"/>
                    <a:pt x="108" y="36"/>
                  </a:cubicBezTo>
                  <a:cubicBezTo>
                    <a:pt x="92" y="39"/>
                    <a:pt x="80" y="54"/>
                    <a:pt x="81" y="71"/>
                  </a:cubicBezTo>
                  <a:cubicBezTo>
                    <a:pt x="63" y="61"/>
                    <a:pt x="41" y="62"/>
                    <a:pt x="25" y="74"/>
                  </a:cubicBezTo>
                  <a:cubicBezTo>
                    <a:pt x="7" y="88"/>
                    <a:pt x="0" y="114"/>
                    <a:pt x="9" y="13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iṧľïďè">
              <a:extLst>
                <a:ext uri="{FF2B5EF4-FFF2-40B4-BE49-F238E27FC236}">
                  <a16:creationId xmlns:a16="http://schemas.microsoft.com/office/drawing/2014/main" id="{4CC07FD2-F242-446B-9A02-69EF5F25CA15}"/>
                </a:ext>
              </a:extLst>
            </p:cNvPr>
            <p:cNvSpPr/>
            <p:nvPr/>
          </p:nvSpPr>
          <p:spPr bwMode="auto">
            <a:xfrm>
              <a:off x="5789613" y="4959350"/>
              <a:ext cx="22225" cy="260350"/>
            </a:xfrm>
            <a:custGeom>
              <a:avLst/>
              <a:gdLst>
                <a:gd name="T0" fmla="*/ 7 w 7"/>
                <a:gd name="T1" fmla="*/ 75 h 79"/>
                <a:gd name="T2" fmla="*/ 7 w 7"/>
                <a:gd name="T3" fmla="*/ 3 h 79"/>
                <a:gd name="T4" fmla="*/ 3 w 7"/>
                <a:gd name="T5" fmla="*/ 0 h 79"/>
                <a:gd name="T6" fmla="*/ 0 w 7"/>
                <a:gd name="T7" fmla="*/ 3 h 79"/>
                <a:gd name="T8" fmla="*/ 0 w 7"/>
                <a:gd name="T9" fmla="*/ 75 h 79"/>
                <a:gd name="T10" fmla="*/ 3 w 7"/>
                <a:gd name="T11" fmla="*/ 79 h 79"/>
                <a:gd name="T12" fmla="*/ 7 w 7"/>
                <a:gd name="T1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9">
                  <a:moveTo>
                    <a:pt x="7" y="75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7"/>
                    <a:pt x="1" y="79"/>
                    <a:pt x="3" y="79"/>
                  </a:cubicBezTo>
                  <a:cubicBezTo>
                    <a:pt x="5" y="79"/>
                    <a:pt x="7" y="77"/>
                    <a:pt x="7" y="7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ïšlíďé">
              <a:extLst>
                <a:ext uri="{FF2B5EF4-FFF2-40B4-BE49-F238E27FC236}">
                  <a16:creationId xmlns:a16="http://schemas.microsoft.com/office/drawing/2014/main" id="{CCB4A78D-0170-43A9-94D4-0500F5DF33E3}"/>
                </a:ext>
              </a:extLst>
            </p:cNvPr>
            <p:cNvSpPr/>
            <p:nvPr/>
          </p:nvSpPr>
          <p:spPr bwMode="auto">
            <a:xfrm>
              <a:off x="5815013" y="4995863"/>
              <a:ext cx="271463" cy="152400"/>
            </a:xfrm>
            <a:custGeom>
              <a:avLst/>
              <a:gdLst>
                <a:gd name="T0" fmla="*/ 5 w 82"/>
                <a:gd name="T1" fmla="*/ 45 h 46"/>
                <a:gd name="T2" fmla="*/ 80 w 82"/>
                <a:gd name="T3" fmla="*/ 7 h 46"/>
                <a:gd name="T4" fmla="*/ 81 w 82"/>
                <a:gd name="T5" fmla="*/ 2 h 46"/>
                <a:gd name="T6" fmla="*/ 76 w 82"/>
                <a:gd name="T7" fmla="*/ 1 h 46"/>
                <a:gd name="T8" fmla="*/ 2 w 82"/>
                <a:gd name="T9" fmla="*/ 38 h 46"/>
                <a:gd name="T10" fmla="*/ 1 w 82"/>
                <a:gd name="T11" fmla="*/ 43 h 46"/>
                <a:gd name="T12" fmla="*/ 5 w 82"/>
                <a:gd name="T1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6">
                  <a:moveTo>
                    <a:pt x="5" y="45"/>
                  </a:moveTo>
                  <a:cubicBezTo>
                    <a:pt x="80" y="7"/>
                    <a:pt x="80" y="7"/>
                    <a:pt x="80" y="7"/>
                  </a:cubicBezTo>
                  <a:cubicBezTo>
                    <a:pt x="81" y="6"/>
                    <a:pt x="82" y="4"/>
                    <a:pt x="81" y="2"/>
                  </a:cubicBezTo>
                  <a:cubicBezTo>
                    <a:pt x="80" y="1"/>
                    <a:pt x="78" y="0"/>
                    <a:pt x="76" y="1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1"/>
                    <a:pt x="1" y="43"/>
                  </a:cubicBezTo>
                  <a:cubicBezTo>
                    <a:pt x="1" y="45"/>
                    <a:pt x="4" y="46"/>
                    <a:pt x="5" y="4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îS1îďe">
              <a:extLst>
                <a:ext uri="{FF2B5EF4-FFF2-40B4-BE49-F238E27FC236}">
                  <a16:creationId xmlns:a16="http://schemas.microsoft.com/office/drawing/2014/main" id="{2CEB321C-551B-4438-A3F7-0608BCD029B2}"/>
                </a:ext>
              </a:extLst>
            </p:cNvPr>
            <p:cNvSpPr/>
            <p:nvPr/>
          </p:nvSpPr>
          <p:spPr bwMode="auto">
            <a:xfrm>
              <a:off x="5521326" y="4979988"/>
              <a:ext cx="204788" cy="174625"/>
            </a:xfrm>
            <a:custGeom>
              <a:avLst/>
              <a:gdLst>
                <a:gd name="T0" fmla="*/ 61 w 62"/>
                <a:gd name="T1" fmla="*/ 46 h 53"/>
                <a:gd name="T2" fmla="*/ 6 w 62"/>
                <a:gd name="T3" fmla="*/ 1 h 53"/>
                <a:gd name="T4" fmla="*/ 1 w 62"/>
                <a:gd name="T5" fmla="*/ 2 h 53"/>
                <a:gd name="T6" fmla="*/ 1 w 62"/>
                <a:gd name="T7" fmla="*/ 7 h 53"/>
                <a:gd name="T8" fmla="*/ 56 w 62"/>
                <a:gd name="T9" fmla="*/ 52 h 53"/>
                <a:gd name="T10" fmla="*/ 61 w 62"/>
                <a:gd name="T11" fmla="*/ 51 h 53"/>
                <a:gd name="T12" fmla="*/ 61 w 62"/>
                <a:gd name="T1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3">
                  <a:moveTo>
                    <a:pt x="61" y="46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8" y="53"/>
                    <a:pt x="60" y="53"/>
                    <a:pt x="61" y="51"/>
                  </a:cubicBezTo>
                  <a:cubicBezTo>
                    <a:pt x="62" y="50"/>
                    <a:pt x="62" y="47"/>
                    <a:pt x="61" y="46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îṧliḓê">
              <a:extLst>
                <a:ext uri="{FF2B5EF4-FFF2-40B4-BE49-F238E27FC236}">
                  <a16:creationId xmlns:a16="http://schemas.microsoft.com/office/drawing/2014/main" id="{A9622D4F-8A4D-47BC-A8A9-FFA6B317FAD9}"/>
                </a:ext>
              </a:extLst>
            </p:cNvPr>
            <p:cNvSpPr/>
            <p:nvPr/>
          </p:nvSpPr>
          <p:spPr bwMode="auto">
            <a:xfrm>
              <a:off x="6303963" y="4686300"/>
              <a:ext cx="22225" cy="501650"/>
            </a:xfrm>
            <a:custGeom>
              <a:avLst/>
              <a:gdLst>
                <a:gd name="T0" fmla="*/ 7 w 7"/>
                <a:gd name="T1" fmla="*/ 148 h 152"/>
                <a:gd name="T2" fmla="*/ 7 w 7"/>
                <a:gd name="T3" fmla="*/ 4 h 152"/>
                <a:gd name="T4" fmla="*/ 3 w 7"/>
                <a:gd name="T5" fmla="*/ 0 h 152"/>
                <a:gd name="T6" fmla="*/ 0 w 7"/>
                <a:gd name="T7" fmla="*/ 4 h 152"/>
                <a:gd name="T8" fmla="*/ 0 w 7"/>
                <a:gd name="T9" fmla="*/ 148 h 152"/>
                <a:gd name="T10" fmla="*/ 3 w 7"/>
                <a:gd name="T11" fmla="*/ 152 h 152"/>
                <a:gd name="T12" fmla="*/ 7 w 7"/>
                <a:gd name="T13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2">
                  <a:moveTo>
                    <a:pt x="7" y="148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0"/>
                    <a:pt x="2" y="152"/>
                    <a:pt x="3" y="152"/>
                  </a:cubicBezTo>
                  <a:cubicBezTo>
                    <a:pt x="5" y="152"/>
                    <a:pt x="7" y="150"/>
                    <a:pt x="7" y="148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íṩļïde">
              <a:extLst>
                <a:ext uri="{FF2B5EF4-FFF2-40B4-BE49-F238E27FC236}">
                  <a16:creationId xmlns:a16="http://schemas.microsoft.com/office/drawing/2014/main" id="{DA1DCABE-1564-45B1-8814-0CC5DE99684F}"/>
                </a:ext>
              </a:extLst>
            </p:cNvPr>
            <p:cNvSpPr/>
            <p:nvPr/>
          </p:nvSpPr>
          <p:spPr bwMode="auto">
            <a:xfrm>
              <a:off x="6313488" y="4876800"/>
              <a:ext cx="474663" cy="168275"/>
            </a:xfrm>
            <a:custGeom>
              <a:avLst/>
              <a:gdLst>
                <a:gd name="T0" fmla="*/ 5 w 144"/>
                <a:gd name="T1" fmla="*/ 50 h 51"/>
                <a:gd name="T2" fmla="*/ 141 w 144"/>
                <a:gd name="T3" fmla="*/ 8 h 51"/>
                <a:gd name="T4" fmla="*/ 144 w 144"/>
                <a:gd name="T5" fmla="*/ 3 h 51"/>
                <a:gd name="T6" fmla="*/ 139 w 144"/>
                <a:gd name="T7" fmla="*/ 1 h 51"/>
                <a:gd name="T8" fmla="*/ 3 w 144"/>
                <a:gd name="T9" fmla="*/ 43 h 51"/>
                <a:gd name="T10" fmla="*/ 1 w 144"/>
                <a:gd name="T11" fmla="*/ 48 h 51"/>
                <a:gd name="T12" fmla="*/ 5 w 144"/>
                <a:gd name="T13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1">
                  <a:moveTo>
                    <a:pt x="5" y="50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43" y="7"/>
                    <a:pt x="144" y="5"/>
                    <a:pt x="144" y="3"/>
                  </a:cubicBezTo>
                  <a:cubicBezTo>
                    <a:pt x="143" y="1"/>
                    <a:pt x="141" y="0"/>
                    <a:pt x="139" y="1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3" y="51"/>
                    <a:pt x="5" y="50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isḷïḋè">
              <a:extLst>
                <a:ext uri="{FF2B5EF4-FFF2-40B4-BE49-F238E27FC236}">
                  <a16:creationId xmlns:a16="http://schemas.microsoft.com/office/drawing/2014/main" id="{459C5B58-F8B8-4454-83A9-3F85AD33EEE5}"/>
                </a:ext>
              </a:extLst>
            </p:cNvPr>
            <p:cNvSpPr/>
            <p:nvPr/>
          </p:nvSpPr>
          <p:spPr bwMode="auto">
            <a:xfrm>
              <a:off x="6554788" y="4794250"/>
              <a:ext cx="65088" cy="165100"/>
            </a:xfrm>
            <a:custGeom>
              <a:avLst/>
              <a:gdLst>
                <a:gd name="T0" fmla="*/ 7 w 20"/>
                <a:gd name="T1" fmla="*/ 47 h 50"/>
                <a:gd name="T2" fmla="*/ 19 w 20"/>
                <a:gd name="T3" fmla="*/ 5 h 50"/>
                <a:gd name="T4" fmla="*/ 17 w 20"/>
                <a:gd name="T5" fmla="*/ 1 h 50"/>
                <a:gd name="T6" fmla="*/ 12 w 20"/>
                <a:gd name="T7" fmla="*/ 3 h 50"/>
                <a:gd name="T8" fmla="*/ 0 w 20"/>
                <a:gd name="T9" fmla="*/ 45 h 50"/>
                <a:gd name="T10" fmla="*/ 3 w 20"/>
                <a:gd name="T11" fmla="*/ 49 h 50"/>
                <a:gd name="T12" fmla="*/ 7 w 20"/>
                <a:gd name="T13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">
                  <a:moveTo>
                    <a:pt x="7" y="47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20" y="3"/>
                    <a:pt x="19" y="1"/>
                    <a:pt x="17" y="1"/>
                  </a:cubicBezTo>
                  <a:cubicBezTo>
                    <a:pt x="15" y="0"/>
                    <a:pt x="13" y="1"/>
                    <a:pt x="12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9"/>
                    <a:pt x="3" y="49"/>
                  </a:cubicBezTo>
                  <a:cubicBezTo>
                    <a:pt x="5" y="50"/>
                    <a:pt x="7" y="49"/>
                    <a:pt x="7" y="47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işlïdè">
              <a:extLst>
                <a:ext uri="{FF2B5EF4-FFF2-40B4-BE49-F238E27FC236}">
                  <a16:creationId xmlns:a16="http://schemas.microsoft.com/office/drawing/2014/main" id="{A905B1DF-5813-4AAA-833D-B1E0D3B77CA9}"/>
                </a:ext>
              </a:extLst>
            </p:cNvPr>
            <p:cNvSpPr/>
            <p:nvPr/>
          </p:nvSpPr>
          <p:spPr bwMode="auto">
            <a:xfrm>
              <a:off x="6151563" y="4710113"/>
              <a:ext cx="134938" cy="134938"/>
            </a:xfrm>
            <a:custGeom>
              <a:avLst/>
              <a:gdLst>
                <a:gd name="T0" fmla="*/ 39 w 41"/>
                <a:gd name="T1" fmla="*/ 34 h 41"/>
                <a:gd name="T2" fmla="*/ 6 w 41"/>
                <a:gd name="T3" fmla="*/ 1 h 41"/>
                <a:gd name="T4" fmla="*/ 1 w 41"/>
                <a:gd name="T5" fmla="*/ 1 h 41"/>
                <a:gd name="T6" fmla="*/ 1 w 41"/>
                <a:gd name="T7" fmla="*/ 6 h 41"/>
                <a:gd name="T8" fmla="*/ 34 w 41"/>
                <a:gd name="T9" fmla="*/ 39 h 41"/>
                <a:gd name="T10" fmla="*/ 39 w 41"/>
                <a:gd name="T11" fmla="*/ 40 h 41"/>
                <a:gd name="T12" fmla="*/ 39 w 41"/>
                <a:gd name="T1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39" y="34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5" y="41"/>
                    <a:pt x="38" y="41"/>
                    <a:pt x="39" y="40"/>
                  </a:cubicBezTo>
                  <a:cubicBezTo>
                    <a:pt x="41" y="38"/>
                    <a:pt x="41" y="36"/>
                    <a:pt x="39" y="34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ïṧ1íḍè">
              <a:extLst>
                <a:ext uri="{FF2B5EF4-FFF2-40B4-BE49-F238E27FC236}">
                  <a16:creationId xmlns:a16="http://schemas.microsoft.com/office/drawing/2014/main" id="{4053FD37-E49F-400A-AE52-B984C088A5B3}"/>
                </a:ext>
              </a:extLst>
            </p:cNvPr>
            <p:cNvSpPr/>
            <p:nvPr/>
          </p:nvSpPr>
          <p:spPr bwMode="auto">
            <a:xfrm>
              <a:off x="6003926" y="2857500"/>
              <a:ext cx="728663" cy="282575"/>
            </a:xfrm>
            <a:custGeom>
              <a:avLst/>
              <a:gdLst>
                <a:gd name="T0" fmla="*/ 21 w 221"/>
                <a:gd name="T1" fmla="*/ 68 h 86"/>
                <a:gd name="T2" fmla="*/ 183 w 221"/>
                <a:gd name="T3" fmla="*/ 6 h 86"/>
                <a:gd name="T4" fmla="*/ 124 w 221"/>
                <a:gd name="T5" fmla="*/ 52 h 86"/>
                <a:gd name="T6" fmla="*/ 21 w 221"/>
                <a:gd name="T7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86">
                  <a:moveTo>
                    <a:pt x="21" y="68"/>
                  </a:moveTo>
                  <a:cubicBezTo>
                    <a:pt x="0" y="22"/>
                    <a:pt x="146" y="0"/>
                    <a:pt x="183" y="6"/>
                  </a:cubicBezTo>
                  <a:cubicBezTo>
                    <a:pt x="221" y="12"/>
                    <a:pt x="183" y="31"/>
                    <a:pt x="124" y="52"/>
                  </a:cubicBezTo>
                  <a:cubicBezTo>
                    <a:pt x="65" y="74"/>
                    <a:pt x="30" y="86"/>
                    <a:pt x="21" y="6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íṣļíḓé">
              <a:extLst>
                <a:ext uri="{FF2B5EF4-FFF2-40B4-BE49-F238E27FC236}">
                  <a16:creationId xmlns:a16="http://schemas.microsoft.com/office/drawing/2014/main" id="{5E9C617E-C2C5-45CF-8FF3-205CA46540F6}"/>
                </a:ext>
              </a:extLst>
            </p:cNvPr>
            <p:cNvSpPr/>
            <p:nvPr/>
          </p:nvSpPr>
          <p:spPr bwMode="auto">
            <a:xfrm>
              <a:off x="6337301" y="2836863"/>
              <a:ext cx="661988" cy="180975"/>
            </a:xfrm>
            <a:custGeom>
              <a:avLst/>
              <a:gdLst>
                <a:gd name="T0" fmla="*/ 15 w 201"/>
                <a:gd name="T1" fmla="*/ 39 h 55"/>
                <a:gd name="T2" fmla="*/ 168 w 201"/>
                <a:gd name="T3" fmla="*/ 11 h 55"/>
                <a:gd name="T4" fmla="*/ 109 w 201"/>
                <a:gd name="T5" fmla="*/ 40 h 55"/>
                <a:gd name="T6" fmla="*/ 15 w 201"/>
                <a:gd name="T7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55">
                  <a:moveTo>
                    <a:pt x="15" y="39"/>
                  </a:moveTo>
                  <a:cubicBezTo>
                    <a:pt x="0" y="0"/>
                    <a:pt x="135" y="2"/>
                    <a:pt x="168" y="11"/>
                  </a:cubicBezTo>
                  <a:cubicBezTo>
                    <a:pt x="201" y="21"/>
                    <a:pt x="165" y="31"/>
                    <a:pt x="109" y="40"/>
                  </a:cubicBezTo>
                  <a:cubicBezTo>
                    <a:pt x="54" y="50"/>
                    <a:pt x="21" y="55"/>
                    <a:pt x="15" y="39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íṧ1îḍè">
              <a:extLst>
                <a:ext uri="{FF2B5EF4-FFF2-40B4-BE49-F238E27FC236}">
                  <a16:creationId xmlns:a16="http://schemas.microsoft.com/office/drawing/2014/main" id="{DF9A77C1-D03E-49BB-9314-DC12E01CC7B3}"/>
                </a:ext>
              </a:extLst>
            </p:cNvPr>
            <p:cNvSpPr/>
            <p:nvPr/>
          </p:nvSpPr>
          <p:spPr bwMode="auto">
            <a:xfrm>
              <a:off x="6877051" y="2840038"/>
              <a:ext cx="228600" cy="125413"/>
            </a:xfrm>
            <a:custGeom>
              <a:avLst/>
              <a:gdLst>
                <a:gd name="T0" fmla="*/ 2 w 69"/>
                <a:gd name="T1" fmla="*/ 16 h 38"/>
                <a:gd name="T2" fmla="*/ 37 w 69"/>
                <a:gd name="T3" fmla="*/ 0 h 38"/>
                <a:gd name="T4" fmla="*/ 69 w 69"/>
                <a:gd name="T5" fmla="*/ 17 h 38"/>
                <a:gd name="T6" fmla="*/ 34 w 69"/>
                <a:gd name="T7" fmla="*/ 22 h 38"/>
                <a:gd name="T8" fmla="*/ 49 w 69"/>
                <a:gd name="T9" fmla="*/ 32 h 38"/>
                <a:gd name="T10" fmla="*/ 17 w 69"/>
                <a:gd name="T11" fmla="*/ 33 h 38"/>
                <a:gd name="T12" fmla="*/ 2 w 69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2" y="16"/>
                  </a:moveTo>
                  <a:cubicBezTo>
                    <a:pt x="0" y="0"/>
                    <a:pt x="27" y="0"/>
                    <a:pt x="37" y="0"/>
                  </a:cubicBezTo>
                  <a:cubicBezTo>
                    <a:pt x="52" y="0"/>
                    <a:pt x="69" y="11"/>
                    <a:pt x="69" y="17"/>
                  </a:cubicBezTo>
                  <a:cubicBezTo>
                    <a:pt x="69" y="23"/>
                    <a:pt x="35" y="21"/>
                    <a:pt x="34" y="22"/>
                  </a:cubicBezTo>
                  <a:cubicBezTo>
                    <a:pt x="33" y="24"/>
                    <a:pt x="49" y="27"/>
                    <a:pt x="49" y="32"/>
                  </a:cubicBezTo>
                  <a:cubicBezTo>
                    <a:pt x="48" y="38"/>
                    <a:pt x="26" y="37"/>
                    <a:pt x="17" y="33"/>
                  </a:cubicBezTo>
                  <a:cubicBezTo>
                    <a:pt x="8" y="29"/>
                    <a:pt x="4" y="26"/>
                    <a:pt x="2" y="16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îşḷiḋé">
              <a:extLst>
                <a:ext uri="{FF2B5EF4-FFF2-40B4-BE49-F238E27FC236}">
                  <a16:creationId xmlns:a16="http://schemas.microsoft.com/office/drawing/2014/main" id="{439AFC92-A1CA-4EEB-9F64-0FEE703A5CD7}"/>
                </a:ext>
              </a:extLst>
            </p:cNvPr>
            <p:cNvSpPr/>
            <p:nvPr/>
          </p:nvSpPr>
          <p:spPr bwMode="auto">
            <a:xfrm>
              <a:off x="6188076" y="2894013"/>
              <a:ext cx="238125" cy="252413"/>
            </a:xfrm>
            <a:custGeom>
              <a:avLst/>
              <a:gdLst>
                <a:gd name="T0" fmla="*/ 0 w 72"/>
                <a:gd name="T1" fmla="*/ 12 h 77"/>
                <a:gd name="T2" fmla="*/ 51 w 72"/>
                <a:gd name="T3" fmla="*/ 0 h 77"/>
                <a:gd name="T4" fmla="*/ 67 w 72"/>
                <a:gd name="T5" fmla="*/ 23 h 77"/>
                <a:gd name="T6" fmla="*/ 72 w 72"/>
                <a:gd name="T7" fmla="*/ 50 h 77"/>
                <a:gd name="T8" fmla="*/ 0 w 7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12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62" y="9"/>
                    <a:pt x="67" y="23"/>
                  </a:cubicBezTo>
                  <a:cubicBezTo>
                    <a:pt x="71" y="37"/>
                    <a:pt x="72" y="50"/>
                    <a:pt x="72" y="50"/>
                  </a:cubicBezTo>
                  <a:cubicBezTo>
                    <a:pt x="72" y="50"/>
                    <a:pt x="12" y="62"/>
                    <a:pt x="0" y="77"/>
                  </a:cubicBezTo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ïŝḻïḍê">
              <a:extLst>
                <a:ext uri="{FF2B5EF4-FFF2-40B4-BE49-F238E27FC236}">
                  <a16:creationId xmlns:a16="http://schemas.microsoft.com/office/drawing/2014/main" id="{AF72695A-4B4B-48DC-B3CD-1918DC5414E4}"/>
                </a:ext>
              </a:extLst>
            </p:cNvPr>
            <p:cNvSpPr/>
            <p:nvPr/>
          </p:nvSpPr>
          <p:spPr bwMode="auto">
            <a:xfrm>
              <a:off x="6286501" y="5145088"/>
              <a:ext cx="254000" cy="190500"/>
            </a:xfrm>
            <a:custGeom>
              <a:avLst/>
              <a:gdLst>
                <a:gd name="T0" fmla="*/ 56 w 77"/>
                <a:gd name="T1" fmla="*/ 0 h 58"/>
                <a:gd name="T2" fmla="*/ 73 w 77"/>
                <a:gd name="T3" fmla="*/ 36 h 58"/>
                <a:gd name="T4" fmla="*/ 6 w 77"/>
                <a:gd name="T5" fmla="*/ 49 h 58"/>
                <a:gd name="T6" fmla="*/ 56 w 7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8">
                  <a:moveTo>
                    <a:pt x="56" y="0"/>
                  </a:moveTo>
                  <a:cubicBezTo>
                    <a:pt x="68" y="0"/>
                    <a:pt x="77" y="24"/>
                    <a:pt x="73" y="36"/>
                  </a:cubicBezTo>
                  <a:cubicBezTo>
                    <a:pt x="68" y="48"/>
                    <a:pt x="12" y="58"/>
                    <a:pt x="6" y="49"/>
                  </a:cubicBezTo>
                  <a:cubicBezTo>
                    <a:pt x="0" y="40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ïṣḷîḋê">
              <a:extLst>
                <a:ext uri="{FF2B5EF4-FFF2-40B4-BE49-F238E27FC236}">
                  <a16:creationId xmlns:a16="http://schemas.microsoft.com/office/drawing/2014/main" id="{AE190999-59D1-4CD4-9F8D-2CA5780A5996}"/>
                </a:ext>
              </a:extLst>
            </p:cNvPr>
            <p:cNvSpPr/>
            <p:nvPr/>
          </p:nvSpPr>
          <p:spPr bwMode="auto">
            <a:xfrm>
              <a:off x="6329363" y="4264025"/>
              <a:ext cx="298450" cy="1055688"/>
            </a:xfrm>
            <a:custGeom>
              <a:avLst/>
              <a:gdLst>
                <a:gd name="T0" fmla="*/ 64 w 90"/>
                <a:gd name="T1" fmla="*/ 21 h 320"/>
                <a:gd name="T2" fmla="*/ 29 w 90"/>
                <a:gd name="T3" fmla="*/ 267 h 320"/>
                <a:gd name="T4" fmla="*/ 72 w 90"/>
                <a:gd name="T5" fmla="*/ 171 h 320"/>
                <a:gd name="T6" fmla="*/ 64 w 90"/>
                <a:gd name="T7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64" y="21"/>
                  </a:moveTo>
                  <a:cubicBezTo>
                    <a:pt x="0" y="0"/>
                    <a:pt x="12" y="214"/>
                    <a:pt x="29" y="267"/>
                  </a:cubicBezTo>
                  <a:cubicBezTo>
                    <a:pt x="47" y="320"/>
                    <a:pt x="60" y="261"/>
                    <a:pt x="72" y="171"/>
                  </a:cubicBezTo>
                  <a:cubicBezTo>
                    <a:pt x="84" y="82"/>
                    <a:pt x="90" y="29"/>
                    <a:pt x="64" y="2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ïs1iḑè">
              <a:extLst>
                <a:ext uri="{FF2B5EF4-FFF2-40B4-BE49-F238E27FC236}">
                  <a16:creationId xmlns:a16="http://schemas.microsoft.com/office/drawing/2014/main" id="{F08EFE25-664B-462D-B4D8-496F746B7E65}"/>
                </a:ext>
              </a:extLst>
            </p:cNvPr>
            <p:cNvSpPr/>
            <p:nvPr/>
          </p:nvSpPr>
          <p:spPr bwMode="auto">
            <a:xfrm>
              <a:off x="6294438" y="5170488"/>
              <a:ext cx="239713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1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1"/>
                    <a:pt x="66" y="1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5"/>
                    <a:pt x="18" y="13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îṣliḍè">
              <a:extLst>
                <a:ext uri="{FF2B5EF4-FFF2-40B4-BE49-F238E27FC236}">
                  <a16:creationId xmlns:a16="http://schemas.microsoft.com/office/drawing/2014/main" id="{64D85F57-4417-4249-BD08-5F2D41166688}"/>
                </a:ext>
              </a:extLst>
            </p:cNvPr>
            <p:cNvSpPr/>
            <p:nvPr/>
          </p:nvSpPr>
          <p:spPr bwMode="auto">
            <a:xfrm>
              <a:off x="6303963" y="3546475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0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íŝļïḋe">
              <a:extLst>
                <a:ext uri="{FF2B5EF4-FFF2-40B4-BE49-F238E27FC236}">
                  <a16:creationId xmlns:a16="http://schemas.microsoft.com/office/drawing/2014/main" id="{87677D95-FCD1-437B-B238-6C5B88EC2FD8}"/>
                </a:ext>
              </a:extLst>
            </p:cNvPr>
            <p:cNvSpPr/>
            <p:nvPr/>
          </p:nvSpPr>
          <p:spPr bwMode="auto">
            <a:xfrm>
              <a:off x="6927851" y="5145088"/>
              <a:ext cx="250825" cy="190500"/>
            </a:xfrm>
            <a:custGeom>
              <a:avLst/>
              <a:gdLst>
                <a:gd name="T0" fmla="*/ 20 w 76"/>
                <a:gd name="T1" fmla="*/ 0 h 58"/>
                <a:gd name="T2" fmla="*/ 4 w 76"/>
                <a:gd name="T3" fmla="*/ 36 h 58"/>
                <a:gd name="T4" fmla="*/ 71 w 76"/>
                <a:gd name="T5" fmla="*/ 49 h 58"/>
                <a:gd name="T6" fmla="*/ 20 w 7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8">
                  <a:moveTo>
                    <a:pt x="20" y="0"/>
                  </a:moveTo>
                  <a:cubicBezTo>
                    <a:pt x="9" y="0"/>
                    <a:pt x="0" y="24"/>
                    <a:pt x="4" y="36"/>
                  </a:cubicBezTo>
                  <a:cubicBezTo>
                    <a:pt x="8" y="48"/>
                    <a:pt x="65" y="58"/>
                    <a:pt x="71" y="49"/>
                  </a:cubicBezTo>
                  <a:cubicBezTo>
                    <a:pt x="76" y="40"/>
                    <a:pt x="38" y="0"/>
                    <a:pt x="20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îŝļíḍé">
              <a:extLst>
                <a:ext uri="{FF2B5EF4-FFF2-40B4-BE49-F238E27FC236}">
                  <a16:creationId xmlns:a16="http://schemas.microsoft.com/office/drawing/2014/main" id="{DCFF9DEA-B703-481E-B74B-A582485BB000}"/>
                </a:ext>
              </a:extLst>
            </p:cNvPr>
            <p:cNvSpPr/>
            <p:nvPr/>
          </p:nvSpPr>
          <p:spPr bwMode="auto">
            <a:xfrm>
              <a:off x="6831013" y="4257675"/>
              <a:ext cx="293688" cy="1054100"/>
            </a:xfrm>
            <a:custGeom>
              <a:avLst/>
              <a:gdLst>
                <a:gd name="T0" fmla="*/ 25 w 89"/>
                <a:gd name="T1" fmla="*/ 22 h 320"/>
                <a:gd name="T2" fmla="*/ 64 w 89"/>
                <a:gd name="T3" fmla="*/ 267 h 320"/>
                <a:gd name="T4" fmla="*/ 20 w 89"/>
                <a:gd name="T5" fmla="*/ 172 h 320"/>
                <a:gd name="T6" fmla="*/ 25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25" y="22"/>
                  </a:moveTo>
                  <a:cubicBezTo>
                    <a:pt x="89" y="0"/>
                    <a:pt x="81" y="214"/>
                    <a:pt x="64" y="267"/>
                  </a:cubicBezTo>
                  <a:cubicBezTo>
                    <a:pt x="47" y="320"/>
                    <a:pt x="33" y="261"/>
                    <a:pt x="20" y="172"/>
                  </a:cubicBezTo>
                  <a:cubicBezTo>
                    <a:pt x="7" y="83"/>
                    <a:pt x="0" y="30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îṣlîḍe">
              <a:extLst>
                <a:ext uri="{FF2B5EF4-FFF2-40B4-BE49-F238E27FC236}">
                  <a16:creationId xmlns:a16="http://schemas.microsoft.com/office/drawing/2014/main" id="{55F8733E-7DEA-4952-BFE8-F2EA001FEE04}"/>
                </a:ext>
              </a:extLst>
            </p:cNvPr>
            <p:cNvSpPr/>
            <p:nvPr/>
          </p:nvSpPr>
          <p:spPr bwMode="auto">
            <a:xfrm>
              <a:off x="6931026" y="5170488"/>
              <a:ext cx="242888" cy="165100"/>
            </a:xfrm>
            <a:custGeom>
              <a:avLst/>
              <a:gdLst>
                <a:gd name="T0" fmla="*/ 39 w 74"/>
                <a:gd name="T1" fmla="*/ 0 h 50"/>
                <a:gd name="T2" fmla="*/ 8 w 74"/>
                <a:gd name="T3" fmla="*/ 1 h 50"/>
                <a:gd name="T4" fmla="*/ 7 w 74"/>
                <a:gd name="T5" fmla="*/ 2 h 50"/>
                <a:gd name="T6" fmla="*/ 6 w 74"/>
                <a:gd name="T7" fmla="*/ 3 h 50"/>
                <a:gd name="T8" fmla="*/ 3 w 74"/>
                <a:gd name="T9" fmla="*/ 28 h 50"/>
                <a:gd name="T10" fmla="*/ 70 w 74"/>
                <a:gd name="T11" fmla="*/ 41 h 50"/>
                <a:gd name="T12" fmla="*/ 39 w 74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50">
                  <a:moveTo>
                    <a:pt x="39" y="0"/>
                  </a:moveTo>
                  <a:cubicBezTo>
                    <a:pt x="16" y="9"/>
                    <a:pt x="8" y="1"/>
                    <a:pt x="8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2" y="11"/>
                    <a:pt x="0" y="21"/>
                    <a:pt x="3" y="28"/>
                  </a:cubicBezTo>
                  <a:cubicBezTo>
                    <a:pt x="7" y="40"/>
                    <a:pt x="64" y="50"/>
                    <a:pt x="70" y="41"/>
                  </a:cubicBezTo>
                  <a:cubicBezTo>
                    <a:pt x="74" y="35"/>
                    <a:pt x="56" y="13"/>
                    <a:pt x="39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ïŝļiḓe">
              <a:extLst>
                <a:ext uri="{FF2B5EF4-FFF2-40B4-BE49-F238E27FC236}">
                  <a16:creationId xmlns:a16="http://schemas.microsoft.com/office/drawing/2014/main" id="{F7734455-2425-4C79-AE74-F0EB685A258E}"/>
                </a:ext>
              </a:extLst>
            </p:cNvPr>
            <p:cNvSpPr/>
            <p:nvPr/>
          </p:nvSpPr>
          <p:spPr bwMode="auto">
            <a:xfrm>
              <a:off x="6686551" y="3546475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íṩľíḓé">
              <a:extLst>
                <a:ext uri="{FF2B5EF4-FFF2-40B4-BE49-F238E27FC236}">
                  <a16:creationId xmlns:a16="http://schemas.microsoft.com/office/drawing/2014/main" id="{9E28FFF2-A857-455D-B4CE-C8635288853A}"/>
                </a:ext>
              </a:extLst>
            </p:cNvPr>
            <p:cNvSpPr/>
            <p:nvPr/>
          </p:nvSpPr>
          <p:spPr bwMode="auto">
            <a:xfrm>
              <a:off x="6408738" y="2873375"/>
              <a:ext cx="627063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2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íŝlíḑê">
              <a:extLst>
                <a:ext uri="{FF2B5EF4-FFF2-40B4-BE49-F238E27FC236}">
                  <a16:creationId xmlns:a16="http://schemas.microsoft.com/office/drawing/2014/main" id="{663EAF0B-A98B-41F7-B6E9-A00ED6A13FDD}"/>
                </a:ext>
              </a:extLst>
            </p:cNvPr>
            <p:cNvSpPr/>
            <p:nvPr/>
          </p:nvSpPr>
          <p:spPr bwMode="auto">
            <a:xfrm>
              <a:off x="6653213" y="2797175"/>
              <a:ext cx="142875" cy="100013"/>
            </a:xfrm>
            <a:custGeom>
              <a:avLst/>
              <a:gdLst>
                <a:gd name="T0" fmla="*/ 43 w 43"/>
                <a:gd name="T1" fmla="*/ 0 h 30"/>
                <a:gd name="T2" fmla="*/ 21 w 43"/>
                <a:gd name="T3" fmla="*/ 3 h 30"/>
                <a:gd name="T4" fmla="*/ 0 w 43"/>
                <a:gd name="T5" fmla="*/ 0 h 30"/>
                <a:gd name="T6" fmla="*/ 0 w 43"/>
                <a:gd name="T7" fmla="*/ 24 h 30"/>
                <a:gd name="T8" fmla="*/ 21 w 43"/>
                <a:gd name="T9" fmla="*/ 30 h 30"/>
                <a:gd name="T10" fmla="*/ 21 w 43"/>
                <a:gd name="T11" fmla="*/ 30 h 30"/>
                <a:gd name="T12" fmla="*/ 21 w 43"/>
                <a:gd name="T13" fmla="*/ 30 h 30"/>
                <a:gd name="T14" fmla="*/ 21 w 43"/>
                <a:gd name="T15" fmla="*/ 30 h 30"/>
                <a:gd name="T16" fmla="*/ 21 w 43"/>
                <a:gd name="T17" fmla="*/ 30 h 30"/>
                <a:gd name="T18" fmla="*/ 43 w 43"/>
                <a:gd name="T19" fmla="*/ 24 h 30"/>
                <a:gd name="T20" fmla="*/ 43 w 43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5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0"/>
                    <a:pt x="28" y="29"/>
                    <a:pt x="43" y="24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íslídé">
              <a:extLst>
                <a:ext uri="{FF2B5EF4-FFF2-40B4-BE49-F238E27FC236}">
                  <a16:creationId xmlns:a16="http://schemas.microsoft.com/office/drawing/2014/main" id="{0BACA436-5B77-4845-AEB6-FE082550CA15}"/>
                </a:ext>
              </a:extLst>
            </p:cNvPr>
            <p:cNvSpPr/>
            <p:nvPr/>
          </p:nvSpPr>
          <p:spPr bwMode="auto">
            <a:xfrm>
              <a:off x="6662738" y="2814638"/>
              <a:ext cx="122238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íṡḷíḑê">
              <a:extLst>
                <a:ext uri="{FF2B5EF4-FFF2-40B4-BE49-F238E27FC236}">
                  <a16:creationId xmlns:a16="http://schemas.microsoft.com/office/drawing/2014/main" id="{873EFE44-99C6-47F8-89CB-815C46B91416}"/>
                </a:ext>
              </a:extLst>
            </p:cNvPr>
            <p:cNvSpPr/>
            <p:nvPr/>
          </p:nvSpPr>
          <p:spPr bwMode="auto">
            <a:xfrm>
              <a:off x="5976938" y="2778125"/>
              <a:ext cx="568325" cy="573088"/>
            </a:xfrm>
            <a:custGeom>
              <a:avLst/>
              <a:gdLst>
                <a:gd name="T0" fmla="*/ 163 w 172"/>
                <a:gd name="T1" fmla="*/ 45 h 174"/>
                <a:gd name="T2" fmla="*/ 18 w 172"/>
                <a:gd name="T3" fmla="*/ 140 h 174"/>
                <a:gd name="T4" fmla="*/ 90 w 172"/>
                <a:gd name="T5" fmla="*/ 119 h 174"/>
                <a:gd name="T6" fmla="*/ 163 w 172"/>
                <a:gd name="T7" fmla="*/ 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63" y="45"/>
                  </a:moveTo>
                  <a:cubicBezTo>
                    <a:pt x="138" y="0"/>
                    <a:pt x="35" y="106"/>
                    <a:pt x="18" y="140"/>
                  </a:cubicBezTo>
                  <a:cubicBezTo>
                    <a:pt x="0" y="174"/>
                    <a:pt x="38" y="154"/>
                    <a:pt x="90" y="119"/>
                  </a:cubicBezTo>
                  <a:cubicBezTo>
                    <a:pt x="142" y="84"/>
                    <a:pt x="172" y="63"/>
                    <a:pt x="163" y="4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íş1iḋé">
              <a:extLst>
                <a:ext uri="{FF2B5EF4-FFF2-40B4-BE49-F238E27FC236}">
                  <a16:creationId xmlns:a16="http://schemas.microsoft.com/office/drawing/2014/main" id="{091E5E5C-4776-421F-94C7-63AB4DD78A34}"/>
                </a:ext>
              </a:extLst>
            </p:cNvPr>
            <p:cNvSpPr/>
            <p:nvPr/>
          </p:nvSpPr>
          <p:spPr bwMode="auto">
            <a:xfrm>
              <a:off x="6738938" y="2836863"/>
              <a:ext cx="719138" cy="227013"/>
            </a:xfrm>
            <a:custGeom>
              <a:avLst/>
              <a:gdLst>
                <a:gd name="T0" fmla="*/ 11 w 218"/>
                <a:gd name="T1" fmla="*/ 49 h 69"/>
                <a:gd name="T2" fmla="*/ 183 w 218"/>
                <a:gd name="T3" fmla="*/ 25 h 69"/>
                <a:gd name="T4" fmla="*/ 114 w 218"/>
                <a:gd name="T5" fmla="*/ 57 h 69"/>
                <a:gd name="T6" fmla="*/ 11 w 218"/>
                <a:gd name="T7" fmla="*/ 4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8" h="69">
                  <a:moveTo>
                    <a:pt x="11" y="49"/>
                  </a:moveTo>
                  <a:cubicBezTo>
                    <a:pt x="0" y="0"/>
                    <a:pt x="147" y="10"/>
                    <a:pt x="183" y="25"/>
                  </a:cubicBezTo>
                  <a:cubicBezTo>
                    <a:pt x="218" y="39"/>
                    <a:pt x="177" y="48"/>
                    <a:pt x="114" y="57"/>
                  </a:cubicBezTo>
                  <a:cubicBezTo>
                    <a:pt x="52" y="65"/>
                    <a:pt x="16" y="69"/>
                    <a:pt x="11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Sḻíḍê">
              <a:extLst>
                <a:ext uri="{FF2B5EF4-FFF2-40B4-BE49-F238E27FC236}">
                  <a16:creationId xmlns:a16="http://schemas.microsoft.com/office/drawing/2014/main" id="{B757E8C4-746D-449B-8C30-0F563C5A9B3A}"/>
                </a:ext>
              </a:extLst>
            </p:cNvPr>
            <p:cNvSpPr/>
            <p:nvPr/>
          </p:nvSpPr>
          <p:spPr bwMode="auto">
            <a:xfrm>
              <a:off x="7102476" y="2405063"/>
              <a:ext cx="385763" cy="574675"/>
            </a:xfrm>
            <a:custGeom>
              <a:avLst/>
              <a:gdLst>
                <a:gd name="T0" fmla="*/ 76 w 117"/>
                <a:gd name="T1" fmla="*/ 172 h 174"/>
                <a:gd name="T2" fmla="*/ 25 w 117"/>
                <a:gd name="T3" fmla="*/ 25 h 174"/>
                <a:gd name="T4" fmla="*/ 29 w 117"/>
                <a:gd name="T5" fmla="*/ 90 h 174"/>
                <a:gd name="T6" fmla="*/ 76 w 117"/>
                <a:gd name="T7" fmla="*/ 17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74">
                  <a:moveTo>
                    <a:pt x="76" y="172"/>
                  </a:moveTo>
                  <a:cubicBezTo>
                    <a:pt x="117" y="165"/>
                    <a:pt x="50" y="49"/>
                    <a:pt x="25" y="25"/>
                  </a:cubicBezTo>
                  <a:cubicBezTo>
                    <a:pt x="0" y="0"/>
                    <a:pt x="10" y="37"/>
                    <a:pt x="29" y="90"/>
                  </a:cubicBezTo>
                  <a:cubicBezTo>
                    <a:pt x="48" y="143"/>
                    <a:pt x="60" y="174"/>
                    <a:pt x="76" y="17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ïṡ1ïďé">
              <a:extLst>
                <a:ext uri="{FF2B5EF4-FFF2-40B4-BE49-F238E27FC236}">
                  <a16:creationId xmlns:a16="http://schemas.microsoft.com/office/drawing/2014/main" id="{94297E3F-9B43-4826-8C09-3865807B0F49}"/>
                </a:ext>
              </a:extLst>
            </p:cNvPr>
            <p:cNvSpPr/>
            <p:nvPr/>
          </p:nvSpPr>
          <p:spPr bwMode="auto">
            <a:xfrm>
              <a:off x="7096126" y="2279650"/>
              <a:ext cx="144463" cy="241300"/>
            </a:xfrm>
            <a:custGeom>
              <a:avLst/>
              <a:gdLst>
                <a:gd name="T0" fmla="*/ 11 w 44"/>
                <a:gd name="T1" fmla="*/ 65 h 73"/>
                <a:gd name="T2" fmla="*/ 39 w 44"/>
                <a:gd name="T3" fmla="*/ 39 h 73"/>
                <a:gd name="T4" fmla="*/ 34 w 44"/>
                <a:gd name="T5" fmla="*/ 2 h 73"/>
                <a:gd name="T6" fmla="*/ 16 w 44"/>
                <a:gd name="T7" fmla="*/ 34 h 73"/>
                <a:gd name="T8" fmla="*/ 13 w 44"/>
                <a:gd name="T9" fmla="*/ 16 h 73"/>
                <a:gd name="T10" fmla="*/ 0 w 44"/>
                <a:gd name="T11" fmla="*/ 45 h 73"/>
                <a:gd name="T12" fmla="*/ 11 w 44"/>
                <a:gd name="T1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3">
                  <a:moveTo>
                    <a:pt x="11" y="65"/>
                  </a:moveTo>
                  <a:cubicBezTo>
                    <a:pt x="25" y="73"/>
                    <a:pt x="35" y="48"/>
                    <a:pt x="39" y="39"/>
                  </a:cubicBezTo>
                  <a:cubicBezTo>
                    <a:pt x="44" y="25"/>
                    <a:pt x="39" y="4"/>
                    <a:pt x="34" y="2"/>
                  </a:cubicBezTo>
                  <a:cubicBezTo>
                    <a:pt x="28" y="0"/>
                    <a:pt x="18" y="33"/>
                    <a:pt x="16" y="34"/>
                  </a:cubicBezTo>
                  <a:cubicBezTo>
                    <a:pt x="15" y="34"/>
                    <a:pt x="18" y="18"/>
                    <a:pt x="13" y="16"/>
                  </a:cubicBezTo>
                  <a:cubicBezTo>
                    <a:pt x="7" y="15"/>
                    <a:pt x="0" y="36"/>
                    <a:pt x="0" y="45"/>
                  </a:cubicBezTo>
                  <a:cubicBezTo>
                    <a:pt x="1" y="55"/>
                    <a:pt x="3" y="61"/>
                    <a:pt x="11" y="6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ís1íḋè">
              <a:extLst>
                <a:ext uri="{FF2B5EF4-FFF2-40B4-BE49-F238E27FC236}">
                  <a16:creationId xmlns:a16="http://schemas.microsoft.com/office/drawing/2014/main" id="{47220303-A9B4-4D47-909C-B405DD033AC5}"/>
                </a:ext>
              </a:extLst>
            </p:cNvPr>
            <p:cNvSpPr/>
            <p:nvPr/>
          </p:nvSpPr>
          <p:spPr bwMode="auto">
            <a:xfrm>
              <a:off x="6584951" y="2484438"/>
              <a:ext cx="282575" cy="385763"/>
            </a:xfrm>
            <a:custGeom>
              <a:avLst/>
              <a:gdLst>
                <a:gd name="T0" fmla="*/ 42 w 86"/>
                <a:gd name="T1" fmla="*/ 0 h 117"/>
                <a:gd name="T2" fmla="*/ 0 w 86"/>
                <a:gd name="T3" fmla="*/ 59 h 117"/>
                <a:gd name="T4" fmla="*/ 0 w 86"/>
                <a:gd name="T5" fmla="*/ 65 h 117"/>
                <a:gd name="T6" fmla="*/ 0 w 86"/>
                <a:gd name="T7" fmla="*/ 66 h 117"/>
                <a:gd name="T8" fmla="*/ 42 w 86"/>
                <a:gd name="T9" fmla="*/ 117 h 117"/>
                <a:gd name="T10" fmla="*/ 84 w 86"/>
                <a:gd name="T11" fmla="*/ 64 h 117"/>
                <a:gd name="T12" fmla="*/ 84 w 86"/>
                <a:gd name="T13" fmla="*/ 63 h 117"/>
                <a:gd name="T14" fmla="*/ 85 w 86"/>
                <a:gd name="T15" fmla="*/ 59 h 117"/>
                <a:gd name="T16" fmla="*/ 42 w 86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91"/>
                    <a:pt x="17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2"/>
                    <a:pt x="84" y="60"/>
                    <a:pt x="85" y="59"/>
                  </a:cubicBezTo>
                  <a:cubicBezTo>
                    <a:pt x="86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ïṩḷïḓè">
              <a:extLst>
                <a:ext uri="{FF2B5EF4-FFF2-40B4-BE49-F238E27FC236}">
                  <a16:creationId xmlns:a16="http://schemas.microsoft.com/office/drawing/2014/main" id="{3F0F6291-4AB1-4F25-A1FA-7EDA117EC3F5}"/>
                </a:ext>
              </a:extLst>
            </p:cNvPr>
            <p:cNvSpPr/>
            <p:nvPr/>
          </p:nvSpPr>
          <p:spPr bwMode="auto">
            <a:xfrm>
              <a:off x="6518276" y="2441575"/>
              <a:ext cx="385763" cy="250825"/>
            </a:xfrm>
            <a:custGeom>
              <a:avLst/>
              <a:gdLst>
                <a:gd name="T0" fmla="*/ 62 w 117"/>
                <a:gd name="T1" fmla="*/ 0 h 76"/>
                <a:gd name="T2" fmla="*/ 20 w 117"/>
                <a:gd name="T3" fmla="*/ 76 h 76"/>
                <a:gd name="T4" fmla="*/ 26 w 117"/>
                <a:gd name="T5" fmla="*/ 44 h 76"/>
                <a:gd name="T6" fmla="*/ 88 w 117"/>
                <a:gd name="T7" fmla="*/ 23 h 76"/>
                <a:gd name="T8" fmla="*/ 104 w 117"/>
                <a:gd name="T9" fmla="*/ 75 h 76"/>
                <a:gd name="T10" fmla="*/ 99 w 117"/>
                <a:gd name="T11" fmla="*/ 14 h 76"/>
                <a:gd name="T12" fmla="*/ 91 w 117"/>
                <a:gd name="T13" fmla="*/ 12 h 76"/>
                <a:gd name="T14" fmla="*/ 86 w 117"/>
                <a:gd name="T15" fmla="*/ 4 h 76"/>
                <a:gd name="T16" fmla="*/ 62 w 117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76">
                  <a:moveTo>
                    <a:pt x="62" y="0"/>
                  </a:moveTo>
                  <a:cubicBezTo>
                    <a:pt x="0" y="0"/>
                    <a:pt x="20" y="76"/>
                    <a:pt x="20" y="7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58" y="36"/>
                    <a:pt x="88" y="23"/>
                  </a:cubicBezTo>
                  <a:cubicBezTo>
                    <a:pt x="96" y="34"/>
                    <a:pt x="104" y="59"/>
                    <a:pt x="104" y="75"/>
                  </a:cubicBezTo>
                  <a:cubicBezTo>
                    <a:pt x="104" y="75"/>
                    <a:pt x="117" y="36"/>
                    <a:pt x="99" y="14"/>
                  </a:cubicBezTo>
                  <a:cubicBezTo>
                    <a:pt x="97" y="12"/>
                    <a:pt x="91" y="12"/>
                    <a:pt x="91" y="12"/>
                  </a:cubicBezTo>
                  <a:cubicBezTo>
                    <a:pt x="91" y="12"/>
                    <a:pt x="89" y="5"/>
                    <a:pt x="86" y="4"/>
                  </a:cubicBezTo>
                  <a:cubicBezTo>
                    <a:pt x="80" y="1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íšḻíďé">
              <a:extLst>
                <a:ext uri="{FF2B5EF4-FFF2-40B4-BE49-F238E27FC236}">
                  <a16:creationId xmlns:a16="http://schemas.microsoft.com/office/drawing/2014/main" id="{652AA34B-B518-42FC-BC9F-0081DCACA203}"/>
                </a:ext>
              </a:extLst>
            </p:cNvPr>
            <p:cNvSpPr/>
            <p:nvPr/>
          </p:nvSpPr>
          <p:spPr bwMode="auto">
            <a:xfrm>
              <a:off x="6851651" y="2668588"/>
              <a:ext cx="36513" cy="96838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0 h 29"/>
                <a:gd name="T4" fmla="*/ 1 w 11"/>
                <a:gd name="T5" fmla="*/ 27 h 29"/>
                <a:gd name="T6" fmla="*/ 3 w 11"/>
                <a:gd name="T7" fmla="*/ 17 h 29"/>
                <a:gd name="T8" fmla="*/ 3 w 11"/>
                <a:gd name="T9" fmla="*/ 11 h 29"/>
                <a:gd name="T10" fmla="*/ 3 w 11"/>
                <a:gd name="T11" fmla="*/ 9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2"/>
                    <a:pt x="11" y="0"/>
                    <a:pt x="10" y="10"/>
                  </a:cubicBezTo>
                  <a:cubicBezTo>
                    <a:pt x="9" y="29"/>
                    <a:pt x="1" y="27"/>
                    <a:pt x="1" y="27"/>
                  </a:cubicBezTo>
                  <a:cubicBezTo>
                    <a:pt x="1" y="25"/>
                    <a:pt x="2" y="21"/>
                    <a:pt x="3" y="17"/>
                  </a:cubicBezTo>
                  <a:cubicBezTo>
                    <a:pt x="0" y="15"/>
                    <a:pt x="3" y="13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4" y="7"/>
                    <a:pt x="4" y="5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î$ļíḑè">
              <a:extLst>
                <a:ext uri="{FF2B5EF4-FFF2-40B4-BE49-F238E27FC236}">
                  <a16:creationId xmlns:a16="http://schemas.microsoft.com/office/drawing/2014/main" id="{2B0825D3-B3B6-4DE4-BE8A-2273088907AC}"/>
                </a:ext>
              </a:extLst>
            </p:cNvPr>
            <p:cNvSpPr/>
            <p:nvPr/>
          </p:nvSpPr>
          <p:spPr bwMode="auto">
            <a:xfrm>
              <a:off x="6861176" y="2689225"/>
              <a:ext cx="23813" cy="52388"/>
            </a:xfrm>
            <a:custGeom>
              <a:avLst/>
              <a:gdLst>
                <a:gd name="T0" fmla="*/ 0 w 7"/>
                <a:gd name="T1" fmla="*/ 3 h 16"/>
                <a:gd name="T2" fmla="*/ 5 w 7"/>
                <a:gd name="T3" fmla="*/ 2 h 16"/>
                <a:gd name="T4" fmla="*/ 4 w 7"/>
                <a:gd name="T5" fmla="*/ 12 h 16"/>
                <a:gd name="T6" fmla="*/ 0 w 7"/>
                <a:gd name="T7" fmla="*/ 15 h 16"/>
                <a:gd name="T8" fmla="*/ 2 w 7"/>
                <a:gd name="T9" fmla="*/ 10 h 16"/>
                <a:gd name="T10" fmla="*/ 0 w 7"/>
                <a:gd name="T11" fmla="*/ 7 h 16"/>
                <a:gd name="T12" fmla="*/ 0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0" y="3"/>
                  </a:moveTo>
                  <a:cubicBezTo>
                    <a:pt x="0" y="3"/>
                    <a:pt x="3" y="0"/>
                    <a:pt x="5" y="2"/>
                  </a:cubicBezTo>
                  <a:cubicBezTo>
                    <a:pt x="7" y="3"/>
                    <a:pt x="5" y="9"/>
                    <a:pt x="4" y="12"/>
                  </a:cubicBezTo>
                  <a:cubicBezTo>
                    <a:pt x="2" y="16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ïsļíḑé">
              <a:extLst>
                <a:ext uri="{FF2B5EF4-FFF2-40B4-BE49-F238E27FC236}">
                  <a16:creationId xmlns:a16="http://schemas.microsoft.com/office/drawing/2014/main" id="{9D809FC8-E515-4190-8F34-268E962C5810}"/>
                </a:ext>
              </a:extLst>
            </p:cNvPr>
            <p:cNvSpPr/>
            <p:nvPr/>
          </p:nvSpPr>
          <p:spPr bwMode="auto">
            <a:xfrm>
              <a:off x="6851651" y="2655888"/>
              <a:ext cx="15875" cy="98425"/>
            </a:xfrm>
            <a:custGeom>
              <a:avLst/>
              <a:gdLst>
                <a:gd name="T0" fmla="*/ 2 w 5"/>
                <a:gd name="T1" fmla="*/ 0 h 30"/>
                <a:gd name="T2" fmla="*/ 0 w 5"/>
                <a:gd name="T3" fmla="*/ 28 h 30"/>
                <a:gd name="T4" fmla="*/ 1 w 5"/>
                <a:gd name="T5" fmla="*/ 30 h 30"/>
                <a:gd name="T6" fmla="*/ 5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3" y="7"/>
                    <a:pt x="0" y="28"/>
                    <a:pt x="0" y="2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îṣľiďè">
              <a:extLst>
                <a:ext uri="{FF2B5EF4-FFF2-40B4-BE49-F238E27FC236}">
                  <a16:creationId xmlns:a16="http://schemas.microsoft.com/office/drawing/2014/main" id="{50672A73-C896-4D26-A9B6-4DE442781A30}"/>
                </a:ext>
              </a:extLst>
            </p:cNvPr>
            <p:cNvSpPr/>
            <p:nvPr/>
          </p:nvSpPr>
          <p:spPr bwMode="auto">
            <a:xfrm>
              <a:off x="6561138" y="2668588"/>
              <a:ext cx="36513" cy="96838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0 h 29"/>
                <a:gd name="T4" fmla="*/ 10 w 11"/>
                <a:gd name="T5" fmla="*/ 27 h 29"/>
                <a:gd name="T6" fmla="*/ 8 w 11"/>
                <a:gd name="T7" fmla="*/ 17 h 29"/>
                <a:gd name="T8" fmla="*/ 8 w 11"/>
                <a:gd name="T9" fmla="*/ 11 h 29"/>
                <a:gd name="T10" fmla="*/ 8 w 11"/>
                <a:gd name="T11" fmla="*/ 9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0"/>
                  </a:cubicBezTo>
                  <a:cubicBezTo>
                    <a:pt x="2" y="29"/>
                    <a:pt x="10" y="27"/>
                    <a:pt x="10" y="27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11" y="15"/>
                    <a:pt x="8" y="13"/>
                    <a:pt x="8" y="11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7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ïšḷîḍé">
              <a:extLst>
                <a:ext uri="{FF2B5EF4-FFF2-40B4-BE49-F238E27FC236}">
                  <a16:creationId xmlns:a16="http://schemas.microsoft.com/office/drawing/2014/main" id="{41FCB0EF-4F76-4A87-9FCA-199B283DBFE0}"/>
                </a:ext>
              </a:extLst>
            </p:cNvPr>
            <p:cNvSpPr/>
            <p:nvPr/>
          </p:nvSpPr>
          <p:spPr bwMode="auto">
            <a:xfrm>
              <a:off x="6564313" y="2689225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2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2"/>
                  </a:cubicBezTo>
                  <a:cubicBezTo>
                    <a:pt x="0" y="3"/>
                    <a:pt x="2" y="9"/>
                    <a:pt x="3" y="12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işlîďé">
              <a:extLst>
                <a:ext uri="{FF2B5EF4-FFF2-40B4-BE49-F238E27FC236}">
                  <a16:creationId xmlns:a16="http://schemas.microsoft.com/office/drawing/2014/main" id="{CE5133D7-8B09-4561-A7D2-16A0F769D6A0}"/>
                </a:ext>
              </a:extLst>
            </p:cNvPr>
            <p:cNvSpPr/>
            <p:nvPr/>
          </p:nvSpPr>
          <p:spPr bwMode="auto">
            <a:xfrm>
              <a:off x="6580188" y="2655888"/>
              <a:ext cx="17463" cy="98425"/>
            </a:xfrm>
            <a:custGeom>
              <a:avLst/>
              <a:gdLst>
                <a:gd name="T0" fmla="*/ 3 w 5"/>
                <a:gd name="T1" fmla="*/ 0 h 30"/>
                <a:gd name="T2" fmla="*/ 5 w 5"/>
                <a:gd name="T3" fmla="*/ 28 h 30"/>
                <a:gd name="T4" fmla="*/ 4 w 5"/>
                <a:gd name="T5" fmla="*/ 30 h 30"/>
                <a:gd name="T6" fmla="*/ 0 w 5"/>
                <a:gd name="T7" fmla="*/ 5 h 30"/>
                <a:gd name="T8" fmla="*/ 3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3" y="0"/>
                  </a:moveTo>
                  <a:cubicBezTo>
                    <a:pt x="2" y="7"/>
                    <a:pt x="5" y="28"/>
                    <a:pt x="5" y="28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iṡľíḋé">
              <a:extLst>
                <a:ext uri="{FF2B5EF4-FFF2-40B4-BE49-F238E27FC236}">
                  <a16:creationId xmlns:a16="http://schemas.microsoft.com/office/drawing/2014/main" id="{E0398787-A1A9-42E7-8349-F1FC7B782640}"/>
                </a:ext>
              </a:extLst>
            </p:cNvPr>
            <p:cNvSpPr/>
            <p:nvPr/>
          </p:nvSpPr>
          <p:spPr bwMode="auto">
            <a:xfrm>
              <a:off x="6630988" y="2517775"/>
              <a:ext cx="177800" cy="79375"/>
            </a:xfrm>
            <a:custGeom>
              <a:avLst/>
              <a:gdLst>
                <a:gd name="T0" fmla="*/ 54 w 54"/>
                <a:gd name="T1" fmla="*/ 0 h 24"/>
                <a:gd name="T2" fmla="*/ 0 w 54"/>
                <a:gd name="T3" fmla="*/ 24 h 24"/>
                <a:gd name="T4" fmla="*/ 4 w 54"/>
                <a:gd name="T5" fmla="*/ 12 h 24"/>
                <a:gd name="T6" fmla="*/ 54 w 5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4">
                  <a:moveTo>
                    <a:pt x="54" y="0"/>
                  </a:moveTo>
                  <a:cubicBezTo>
                    <a:pt x="41" y="10"/>
                    <a:pt x="0" y="24"/>
                    <a:pt x="0" y="24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iSľîḑe">
              <a:extLst>
                <a:ext uri="{FF2B5EF4-FFF2-40B4-BE49-F238E27FC236}">
                  <a16:creationId xmlns:a16="http://schemas.microsoft.com/office/drawing/2014/main" id="{570051BB-7A7F-4E56-A880-63CEBB709DDE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ïṡḷiḍe">
              <a:extLst>
                <a:ext uri="{FF2B5EF4-FFF2-40B4-BE49-F238E27FC236}">
                  <a16:creationId xmlns:a16="http://schemas.microsoft.com/office/drawing/2014/main" id="{C60F79E6-72CC-41B3-AC5A-30594C964517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ïṡḻíḑe">
              <a:extLst>
                <a:ext uri="{FF2B5EF4-FFF2-40B4-BE49-F238E27FC236}">
                  <a16:creationId xmlns:a16="http://schemas.microsoft.com/office/drawing/2014/main" id="{20879353-F4B1-4CAA-A7B8-A35B8EA2A9F1}"/>
                </a:ext>
              </a:extLst>
            </p:cNvPr>
            <p:cNvSpPr/>
            <p:nvPr/>
          </p:nvSpPr>
          <p:spPr bwMode="auto">
            <a:xfrm>
              <a:off x="6376988" y="3608388"/>
              <a:ext cx="701675" cy="1506538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5 h 457"/>
                <a:gd name="T6" fmla="*/ 45 w 213"/>
                <a:gd name="T7" fmla="*/ 457 h 457"/>
                <a:gd name="T8" fmla="*/ 107 w 213"/>
                <a:gd name="T9" fmla="*/ 68 h 457"/>
                <a:gd name="T10" fmla="*/ 168 w 213"/>
                <a:gd name="T11" fmla="*/ 457 h 457"/>
                <a:gd name="T12" fmla="*/ 213 w 213"/>
                <a:gd name="T13" fmla="*/ 455 h 457"/>
                <a:gd name="T14" fmla="*/ 213 w 213"/>
                <a:gd name="T15" fmla="*/ 166 h 457"/>
                <a:gd name="T16" fmla="*/ 200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1"/>
                    <a:pt x="1" y="455"/>
                    <a:pt x="1" y="455"/>
                  </a:cubicBezTo>
                  <a:cubicBezTo>
                    <a:pt x="45" y="457"/>
                    <a:pt x="45" y="457"/>
                    <a:pt x="45" y="457"/>
                  </a:cubicBezTo>
                  <a:cubicBezTo>
                    <a:pt x="45" y="457"/>
                    <a:pt x="98" y="68"/>
                    <a:pt x="107" y="68"/>
                  </a:cubicBezTo>
                  <a:cubicBezTo>
                    <a:pt x="115" y="68"/>
                    <a:pt x="168" y="457"/>
                    <a:pt x="168" y="457"/>
                  </a:cubicBezTo>
                  <a:cubicBezTo>
                    <a:pt x="213" y="455"/>
                    <a:pt x="213" y="455"/>
                    <a:pt x="213" y="455"/>
                  </a:cubicBezTo>
                  <a:cubicBezTo>
                    <a:pt x="213" y="455"/>
                    <a:pt x="213" y="231"/>
                    <a:pt x="213" y="166"/>
                  </a:cubicBezTo>
                  <a:cubicBezTo>
                    <a:pt x="213" y="101"/>
                    <a:pt x="200" y="0"/>
                    <a:pt x="20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ïšḻïḍé">
              <a:extLst>
                <a:ext uri="{FF2B5EF4-FFF2-40B4-BE49-F238E27FC236}">
                  <a16:creationId xmlns:a16="http://schemas.microsoft.com/office/drawing/2014/main" id="{455BA6EB-B581-4AF4-AA2B-8F5908F6C0A7}"/>
                </a:ext>
              </a:extLst>
            </p:cNvPr>
            <p:cNvSpPr/>
            <p:nvPr/>
          </p:nvSpPr>
          <p:spPr bwMode="auto">
            <a:xfrm>
              <a:off x="6376988" y="2873375"/>
              <a:ext cx="711200" cy="979488"/>
            </a:xfrm>
            <a:custGeom>
              <a:avLst/>
              <a:gdLst>
                <a:gd name="T0" fmla="*/ 12 w 216"/>
                <a:gd name="T1" fmla="*/ 6 h 297"/>
                <a:gd name="T2" fmla="*/ 5 w 216"/>
                <a:gd name="T3" fmla="*/ 282 h 297"/>
                <a:gd name="T4" fmla="*/ 104 w 216"/>
                <a:gd name="T5" fmla="*/ 297 h 297"/>
                <a:gd name="T6" fmla="*/ 212 w 216"/>
                <a:gd name="T7" fmla="*/ 285 h 297"/>
                <a:gd name="T8" fmla="*/ 213 w 216"/>
                <a:gd name="T9" fmla="*/ 283 h 297"/>
                <a:gd name="T10" fmla="*/ 213 w 216"/>
                <a:gd name="T11" fmla="*/ 250 h 297"/>
                <a:gd name="T12" fmla="*/ 201 w 216"/>
                <a:gd name="T13" fmla="*/ 144 h 297"/>
                <a:gd name="T14" fmla="*/ 194 w 216"/>
                <a:gd name="T15" fmla="*/ 46 h 297"/>
                <a:gd name="T16" fmla="*/ 184 w 216"/>
                <a:gd name="T17" fmla="*/ 17 h 297"/>
                <a:gd name="T18" fmla="*/ 178 w 216"/>
                <a:gd name="T19" fmla="*/ 7 h 297"/>
                <a:gd name="T20" fmla="*/ 164 w 216"/>
                <a:gd name="T21" fmla="*/ 5 h 297"/>
                <a:gd name="T22" fmla="*/ 138 w 216"/>
                <a:gd name="T23" fmla="*/ 2 h 297"/>
                <a:gd name="T24" fmla="*/ 109 w 216"/>
                <a:gd name="T25" fmla="*/ 15 h 297"/>
                <a:gd name="T26" fmla="*/ 70 w 216"/>
                <a:gd name="T27" fmla="*/ 2 h 297"/>
                <a:gd name="T28" fmla="*/ 16 w 216"/>
                <a:gd name="T29" fmla="*/ 2 h 297"/>
                <a:gd name="T30" fmla="*/ 12 w 216"/>
                <a:gd name="T31" fmla="*/ 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97">
                  <a:moveTo>
                    <a:pt x="12" y="6"/>
                  </a:moveTo>
                  <a:cubicBezTo>
                    <a:pt x="10" y="28"/>
                    <a:pt x="0" y="281"/>
                    <a:pt x="5" y="282"/>
                  </a:cubicBezTo>
                  <a:cubicBezTo>
                    <a:pt x="16" y="286"/>
                    <a:pt x="70" y="297"/>
                    <a:pt x="104" y="297"/>
                  </a:cubicBezTo>
                  <a:cubicBezTo>
                    <a:pt x="138" y="296"/>
                    <a:pt x="205" y="290"/>
                    <a:pt x="212" y="285"/>
                  </a:cubicBezTo>
                  <a:cubicBezTo>
                    <a:pt x="213" y="285"/>
                    <a:pt x="213" y="283"/>
                    <a:pt x="213" y="283"/>
                  </a:cubicBezTo>
                  <a:cubicBezTo>
                    <a:pt x="216" y="273"/>
                    <a:pt x="214" y="260"/>
                    <a:pt x="213" y="250"/>
                  </a:cubicBezTo>
                  <a:cubicBezTo>
                    <a:pt x="212" y="232"/>
                    <a:pt x="202" y="162"/>
                    <a:pt x="201" y="144"/>
                  </a:cubicBezTo>
                  <a:cubicBezTo>
                    <a:pt x="199" y="112"/>
                    <a:pt x="197" y="79"/>
                    <a:pt x="194" y="46"/>
                  </a:cubicBezTo>
                  <a:cubicBezTo>
                    <a:pt x="193" y="36"/>
                    <a:pt x="188" y="27"/>
                    <a:pt x="184" y="17"/>
                  </a:cubicBezTo>
                  <a:cubicBezTo>
                    <a:pt x="183" y="14"/>
                    <a:pt x="181" y="9"/>
                    <a:pt x="178" y="7"/>
                  </a:cubicBezTo>
                  <a:cubicBezTo>
                    <a:pt x="175" y="5"/>
                    <a:pt x="168" y="5"/>
                    <a:pt x="164" y="5"/>
                  </a:cubicBezTo>
                  <a:cubicBezTo>
                    <a:pt x="156" y="4"/>
                    <a:pt x="147" y="4"/>
                    <a:pt x="138" y="2"/>
                  </a:cubicBezTo>
                  <a:cubicBezTo>
                    <a:pt x="138" y="2"/>
                    <a:pt x="127" y="13"/>
                    <a:pt x="109" y="15"/>
                  </a:cubicBezTo>
                  <a:cubicBezTo>
                    <a:pt x="90" y="17"/>
                    <a:pt x="71" y="2"/>
                    <a:pt x="70" y="2"/>
                  </a:cubicBezTo>
                  <a:cubicBezTo>
                    <a:pt x="67" y="0"/>
                    <a:pt x="28" y="1"/>
                    <a:pt x="16" y="2"/>
                  </a:cubicBezTo>
                  <a:cubicBezTo>
                    <a:pt x="16" y="3"/>
                    <a:pt x="12" y="6"/>
                    <a:pt x="12" y="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iślïḍè">
              <a:extLst>
                <a:ext uri="{FF2B5EF4-FFF2-40B4-BE49-F238E27FC236}">
                  <a16:creationId xmlns:a16="http://schemas.microsoft.com/office/drawing/2014/main" id="{284FE969-3158-42FC-8AA6-39A9AE758C61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iśľîďê">
              <a:extLst>
                <a:ext uri="{FF2B5EF4-FFF2-40B4-BE49-F238E27FC236}">
                  <a16:creationId xmlns:a16="http://schemas.microsoft.com/office/drawing/2014/main" id="{172B564E-A8F9-4C44-94CA-28F0C3F1D289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i$ľîďê">
              <a:extLst>
                <a:ext uri="{FF2B5EF4-FFF2-40B4-BE49-F238E27FC236}">
                  <a16:creationId xmlns:a16="http://schemas.microsoft.com/office/drawing/2014/main" id="{3A47BDA5-2E08-4053-B1E8-CD4C17AC2568}"/>
                </a:ext>
              </a:extLst>
            </p:cNvPr>
            <p:cNvSpPr/>
            <p:nvPr/>
          </p:nvSpPr>
          <p:spPr bwMode="auto">
            <a:xfrm>
              <a:off x="5653088" y="3173413"/>
              <a:ext cx="558800" cy="461963"/>
            </a:xfrm>
            <a:custGeom>
              <a:avLst/>
              <a:gdLst>
                <a:gd name="T0" fmla="*/ 133 w 169"/>
                <a:gd name="T1" fmla="*/ 8 h 140"/>
                <a:gd name="T2" fmla="*/ 32 w 169"/>
                <a:gd name="T3" fmla="*/ 126 h 140"/>
                <a:gd name="T4" fmla="*/ 59 w 169"/>
                <a:gd name="T5" fmla="*/ 67 h 140"/>
                <a:gd name="T6" fmla="*/ 133 w 169"/>
                <a:gd name="T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40">
                  <a:moveTo>
                    <a:pt x="133" y="8"/>
                  </a:moveTo>
                  <a:cubicBezTo>
                    <a:pt x="169" y="29"/>
                    <a:pt x="64" y="113"/>
                    <a:pt x="32" y="126"/>
                  </a:cubicBezTo>
                  <a:cubicBezTo>
                    <a:pt x="0" y="140"/>
                    <a:pt x="22" y="109"/>
                    <a:pt x="59" y="67"/>
                  </a:cubicBezTo>
                  <a:cubicBezTo>
                    <a:pt x="96" y="24"/>
                    <a:pt x="118" y="0"/>
                    <a:pt x="133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ïSļiḑè">
              <a:extLst>
                <a:ext uri="{FF2B5EF4-FFF2-40B4-BE49-F238E27FC236}">
                  <a16:creationId xmlns:a16="http://schemas.microsoft.com/office/drawing/2014/main" id="{91043419-CC0D-4201-BBC0-5F421C3E84AB}"/>
                </a:ext>
              </a:extLst>
            </p:cNvPr>
            <p:cNvSpPr/>
            <p:nvPr/>
          </p:nvSpPr>
          <p:spPr bwMode="auto">
            <a:xfrm>
              <a:off x="5759451" y="2879725"/>
              <a:ext cx="725488" cy="663575"/>
            </a:xfrm>
            <a:custGeom>
              <a:avLst/>
              <a:gdLst>
                <a:gd name="T0" fmla="*/ 203 w 220"/>
                <a:gd name="T1" fmla="*/ 0 h 201"/>
                <a:gd name="T2" fmla="*/ 114 w 220"/>
                <a:gd name="T3" fmla="*/ 64 h 201"/>
                <a:gd name="T4" fmla="*/ 0 w 220"/>
                <a:gd name="T5" fmla="*/ 176 h 201"/>
                <a:gd name="T6" fmla="*/ 29 w 220"/>
                <a:gd name="T7" fmla="*/ 201 h 201"/>
                <a:gd name="T8" fmla="*/ 111 w 220"/>
                <a:gd name="T9" fmla="*/ 125 h 201"/>
                <a:gd name="T10" fmla="*/ 201 w 220"/>
                <a:gd name="T11" fmla="*/ 62 h 201"/>
                <a:gd name="T12" fmla="*/ 220 w 220"/>
                <a:gd name="T13" fmla="*/ 23 h 201"/>
                <a:gd name="T14" fmla="*/ 203 w 220"/>
                <a:gd name="T1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01">
                  <a:moveTo>
                    <a:pt x="203" y="0"/>
                  </a:moveTo>
                  <a:cubicBezTo>
                    <a:pt x="203" y="0"/>
                    <a:pt x="156" y="21"/>
                    <a:pt x="114" y="64"/>
                  </a:cubicBezTo>
                  <a:cubicBezTo>
                    <a:pt x="72" y="107"/>
                    <a:pt x="0" y="176"/>
                    <a:pt x="0" y="176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9" y="201"/>
                    <a:pt x="102" y="134"/>
                    <a:pt x="111" y="125"/>
                  </a:cubicBezTo>
                  <a:cubicBezTo>
                    <a:pt x="120" y="115"/>
                    <a:pt x="201" y="62"/>
                    <a:pt x="201" y="62"/>
                  </a:cubicBezTo>
                  <a:cubicBezTo>
                    <a:pt x="220" y="23"/>
                    <a:pt x="220" y="23"/>
                    <a:pt x="220" y="2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ïŝḷíḋè">
              <a:extLst>
                <a:ext uri="{FF2B5EF4-FFF2-40B4-BE49-F238E27FC236}">
                  <a16:creationId xmlns:a16="http://schemas.microsoft.com/office/drawing/2014/main" id="{FB74F4DC-5E05-4510-A985-84ED034FDDFF}"/>
                </a:ext>
              </a:extLst>
            </p:cNvPr>
            <p:cNvSpPr/>
            <p:nvPr/>
          </p:nvSpPr>
          <p:spPr bwMode="auto">
            <a:xfrm>
              <a:off x="5695951" y="3460750"/>
              <a:ext cx="182563" cy="82550"/>
            </a:xfrm>
            <a:custGeom>
              <a:avLst/>
              <a:gdLst>
                <a:gd name="T0" fmla="*/ 19 w 55"/>
                <a:gd name="T1" fmla="*/ 0 h 25"/>
                <a:gd name="T2" fmla="*/ 0 w 55"/>
                <a:gd name="T3" fmla="*/ 25 h 25"/>
                <a:gd name="T4" fmla="*/ 19 w 55"/>
                <a:gd name="T5" fmla="*/ 22 h 25"/>
                <a:gd name="T6" fmla="*/ 48 w 55"/>
                <a:gd name="T7" fmla="*/ 25 h 25"/>
                <a:gd name="T8" fmla="*/ 55 w 55"/>
                <a:gd name="T9" fmla="*/ 5 h 25"/>
                <a:gd name="T10" fmla="*/ 19 w 5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5">
                  <a:moveTo>
                    <a:pt x="19" y="0"/>
                  </a:moveTo>
                  <a:cubicBezTo>
                    <a:pt x="7" y="9"/>
                    <a:pt x="0" y="25"/>
                    <a:pt x="0" y="25"/>
                  </a:cubicBezTo>
                  <a:cubicBezTo>
                    <a:pt x="0" y="25"/>
                    <a:pt x="8" y="21"/>
                    <a:pt x="19" y="22"/>
                  </a:cubicBezTo>
                  <a:cubicBezTo>
                    <a:pt x="29" y="23"/>
                    <a:pt x="48" y="25"/>
                    <a:pt x="48" y="25"/>
                  </a:cubicBezTo>
                  <a:cubicBezTo>
                    <a:pt x="55" y="5"/>
                    <a:pt x="55" y="5"/>
                    <a:pt x="55" y="5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ïṡḷïḑè">
              <a:extLst>
                <a:ext uri="{FF2B5EF4-FFF2-40B4-BE49-F238E27FC236}">
                  <a16:creationId xmlns:a16="http://schemas.microsoft.com/office/drawing/2014/main" id="{79FF992D-00CF-42A1-B5D8-016A9E4DFC62}"/>
                </a:ext>
              </a:extLst>
            </p:cNvPr>
            <p:cNvSpPr/>
            <p:nvPr/>
          </p:nvSpPr>
          <p:spPr bwMode="auto">
            <a:xfrm>
              <a:off x="6831013" y="2533650"/>
              <a:ext cx="584200" cy="523875"/>
            </a:xfrm>
            <a:custGeom>
              <a:avLst/>
              <a:gdLst>
                <a:gd name="T0" fmla="*/ 0 w 177"/>
                <a:gd name="T1" fmla="*/ 105 h 159"/>
                <a:gd name="T2" fmla="*/ 59 w 177"/>
                <a:gd name="T3" fmla="*/ 103 h 159"/>
                <a:gd name="T4" fmla="*/ 122 w 177"/>
                <a:gd name="T5" fmla="*/ 104 h 159"/>
                <a:gd name="T6" fmla="*/ 94 w 177"/>
                <a:gd name="T7" fmla="*/ 10 h 159"/>
                <a:gd name="T8" fmla="*/ 122 w 177"/>
                <a:gd name="T9" fmla="*/ 0 h 159"/>
                <a:gd name="T10" fmla="*/ 163 w 177"/>
                <a:gd name="T11" fmla="*/ 75 h 159"/>
                <a:gd name="T12" fmla="*/ 169 w 177"/>
                <a:gd name="T13" fmla="*/ 133 h 159"/>
                <a:gd name="T14" fmla="*/ 53 w 177"/>
                <a:gd name="T15" fmla="*/ 159 h 159"/>
                <a:gd name="T16" fmla="*/ 0 w 177"/>
                <a:gd name="T17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59">
                  <a:moveTo>
                    <a:pt x="0" y="105"/>
                  </a:moveTo>
                  <a:cubicBezTo>
                    <a:pt x="16" y="107"/>
                    <a:pt x="52" y="103"/>
                    <a:pt x="59" y="103"/>
                  </a:cubicBezTo>
                  <a:cubicBezTo>
                    <a:pt x="67" y="104"/>
                    <a:pt x="122" y="104"/>
                    <a:pt x="122" y="10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105" y="1"/>
                    <a:pt x="122" y="0"/>
                  </a:cubicBezTo>
                  <a:cubicBezTo>
                    <a:pt x="122" y="0"/>
                    <a:pt x="155" y="51"/>
                    <a:pt x="163" y="75"/>
                  </a:cubicBezTo>
                  <a:cubicBezTo>
                    <a:pt x="172" y="99"/>
                    <a:pt x="177" y="112"/>
                    <a:pt x="169" y="133"/>
                  </a:cubicBezTo>
                  <a:cubicBezTo>
                    <a:pt x="169" y="133"/>
                    <a:pt x="131" y="151"/>
                    <a:pt x="53" y="159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ïṧḻîḓe">
              <a:extLst>
                <a:ext uri="{FF2B5EF4-FFF2-40B4-BE49-F238E27FC236}">
                  <a16:creationId xmlns:a16="http://schemas.microsoft.com/office/drawing/2014/main" id="{F2CC2580-C565-4940-B17B-0077697C7D8F}"/>
                </a:ext>
              </a:extLst>
            </p:cNvPr>
            <p:cNvSpPr/>
            <p:nvPr/>
          </p:nvSpPr>
          <p:spPr bwMode="auto">
            <a:xfrm>
              <a:off x="6521451" y="1544638"/>
              <a:ext cx="1065213" cy="1038225"/>
            </a:xfrm>
            <a:custGeom>
              <a:avLst/>
              <a:gdLst>
                <a:gd name="T0" fmla="*/ 86 w 323"/>
                <a:gd name="T1" fmla="*/ 4 h 315"/>
                <a:gd name="T2" fmla="*/ 169 w 323"/>
                <a:gd name="T3" fmla="*/ 56 h 315"/>
                <a:gd name="T4" fmla="*/ 176 w 323"/>
                <a:gd name="T5" fmla="*/ 56 h 315"/>
                <a:gd name="T6" fmla="*/ 266 w 323"/>
                <a:gd name="T7" fmla="*/ 18 h 315"/>
                <a:gd name="T8" fmla="*/ 277 w 323"/>
                <a:gd name="T9" fmla="*/ 27 h 315"/>
                <a:gd name="T10" fmla="*/ 253 w 323"/>
                <a:gd name="T11" fmla="*/ 122 h 315"/>
                <a:gd name="T12" fmla="*/ 255 w 323"/>
                <a:gd name="T13" fmla="*/ 129 h 315"/>
                <a:gd name="T14" fmla="*/ 319 w 323"/>
                <a:gd name="T15" fmla="*/ 202 h 315"/>
                <a:gd name="T16" fmla="*/ 314 w 323"/>
                <a:gd name="T17" fmla="*/ 215 h 315"/>
                <a:gd name="T18" fmla="*/ 216 w 323"/>
                <a:gd name="T19" fmla="*/ 222 h 315"/>
                <a:gd name="T20" fmla="*/ 210 w 323"/>
                <a:gd name="T21" fmla="*/ 226 h 315"/>
                <a:gd name="T22" fmla="*/ 160 w 323"/>
                <a:gd name="T23" fmla="*/ 310 h 315"/>
                <a:gd name="T24" fmla="*/ 146 w 323"/>
                <a:gd name="T25" fmla="*/ 308 h 315"/>
                <a:gd name="T26" fmla="*/ 110 w 323"/>
                <a:gd name="T27" fmla="*/ 218 h 315"/>
                <a:gd name="T28" fmla="*/ 104 w 323"/>
                <a:gd name="T29" fmla="*/ 213 h 315"/>
                <a:gd name="T30" fmla="*/ 9 w 323"/>
                <a:gd name="T31" fmla="*/ 192 h 315"/>
                <a:gd name="T32" fmla="*/ 5 w 323"/>
                <a:gd name="T33" fmla="*/ 178 h 315"/>
                <a:gd name="T34" fmla="*/ 80 w 323"/>
                <a:gd name="T35" fmla="*/ 115 h 315"/>
                <a:gd name="T36" fmla="*/ 83 w 323"/>
                <a:gd name="T37" fmla="*/ 108 h 315"/>
                <a:gd name="T38" fmla="*/ 74 w 323"/>
                <a:gd name="T39" fmla="*/ 11 h 315"/>
                <a:gd name="T40" fmla="*/ 86 w 323"/>
                <a:gd name="T41" fmla="*/ 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3" h="315">
                  <a:moveTo>
                    <a:pt x="86" y="4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71" y="57"/>
                    <a:pt x="174" y="57"/>
                    <a:pt x="176" y="56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72" y="15"/>
                    <a:pt x="278" y="21"/>
                    <a:pt x="277" y="27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2" y="124"/>
                    <a:pt x="253" y="127"/>
                    <a:pt x="255" y="129"/>
                  </a:cubicBezTo>
                  <a:cubicBezTo>
                    <a:pt x="319" y="202"/>
                    <a:pt x="319" y="202"/>
                    <a:pt x="319" y="202"/>
                  </a:cubicBezTo>
                  <a:cubicBezTo>
                    <a:pt x="323" y="207"/>
                    <a:pt x="320" y="215"/>
                    <a:pt x="314" y="215"/>
                  </a:cubicBezTo>
                  <a:cubicBezTo>
                    <a:pt x="216" y="222"/>
                    <a:pt x="216" y="222"/>
                    <a:pt x="216" y="222"/>
                  </a:cubicBezTo>
                  <a:cubicBezTo>
                    <a:pt x="214" y="222"/>
                    <a:pt x="211" y="224"/>
                    <a:pt x="210" y="226"/>
                  </a:cubicBezTo>
                  <a:cubicBezTo>
                    <a:pt x="160" y="310"/>
                    <a:pt x="160" y="310"/>
                    <a:pt x="160" y="310"/>
                  </a:cubicBezTo>
                  <a:cubicBezTo>
                    <a:pt x="157" y="315"/>
                    <a:pt x="148" y="315"/>
                    <a:pt x="146" y="308"/>
                  </a:cubicBezTo>
                  <a:cubicBezTo>
                    <a:pt x="110" y="218"/>
                    <a:pt x="110" y="218"/>
                    <a:pt x="110" y="218"/>
                  </a:cubicBezTo>
                  <a:cubicBezTo>
                    <a:pt x="109" y="216"/>
                    <a:pt x="106" y="214"/>
                    <a:pt x="104" y="21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2" y="190"/>
                    <a:pt x="0" y="182"/>
                    <a:pt x="5" y="178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2" y="114"/>
                    <a:pt x="83" y="111"/>
                    <a:pt x="83" y="108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5"/>
                    <a:pt x="81" y="0"/>
                    <a:pt x="86" y="4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ï$ļïḋè">
              <a:extLst>
                <a:ext uri="{FF2B5EF4-FFF2-40B4-BE49-F238E27FC236}">
                  <a16:creationId xmlns:a16="http://schemas.microsoft.com/office/drawing/2014/main" id="{B7AD6CC9-6DCC-43FD-8ABC-F1780E428684}"/>
                </a:ext>
              </a:extLst>
            </p:cNvPr>
            <p:cNvSpPr/>
            <p:nvPr/>
          </p:nvSpPr>
          <p:spPr bwMode="auto">
            <a:xfrm>
              <a:off x="5670551" y="2909888"/>
              <a:ext cx="606425" cy="906463"/>
            </a:xfrm>
            <a:custGeom>
              <a:avLst/>
              <a:gdLst>
                <a:gd name="T0" fmla="*/ 157 w 184"/>
                <a:gd name="T1" fmla="*/ 213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7 w 184"/>
                <a:gd name="T9" fmla="*/ 213 h 275"/>
                <a:gd name="T10" fmla="*/ 92 w 184"/>
                <a:gd name="T11" fmla="*/ 274 h 275"/>
                <a:gd name="T12" fmla="*/ 157 w 184"/>
                <a:gd name="T13" fmla="*/ 2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3"/>
                  </a:moveTo>
                  <a:cubicBezTo>
                    <a:pt x="117" y="117"/>
                    <a:pt x="184" y="15"/>
                    <a:pt x="149" y="7"/>
                  </a:cubicBezTo>
                  <a:cubicBezTo>
                    <a:pt x="127" y="1"/>
                    <a:pt x="108" y="0"/>
                    <a:pt x="92" y="0"/>
                  </a:cubicBezTo>
                  <a:cubicBezTo>
                    <a:pt x="76" y="0"/>
                    <a:pt x="58" y="1"/>
                    <a:pt x="35" y="7"/>
                  </a:cubicBezTo>
                  <a:cubicBezTo>
                    <a:pt x="1" y="15"/>
                    <a:pt x="68" y="117"/>
                    <a:pt x="27" y="213"/>
                  </a:cubicBezTo>
                  <a:cubicBezTo>
                    <a:pt x="0" y="275"/>
                    <a:pt x="33" y="274"/>
                    <a:pt x="92" y="274"/>
                  </a:cubicBezTo>
                  <a:cubicBezTo>
                    <a:pt x="152" y="274"/>
                    <a:pt x="184" y="275"/>
                    <a:pt x="157" y="21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îśḻïďè">
              <a:extLst>
                <a:ext uri="{FF2B5EF4-FFF2-40B4-BE49-F238E27FC236}">
                  <a16:creationId xmlns:a16="http://schemas.microsoft.com/office/drawing/2014/main" id="{590DC3A3-EA9F-49C2-BA77-B884A90B2718}"/>
                </a:ext>
              </a:extLst>
            </p:cNvPr>
            <p:cNvSpPr/>
            <p:nvPr/>
          </p:nvSpPr>
          <p:spPr bwMode="auto">
            <a:xfrm>
              <a:off x="5907088" y="2843213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7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iSḷïḋé">
              <a:extLst>
                <a:ext uri="{FF2B5EF4-FFF2-40B4-BE49-F238E27FC236}">
                  <a16:creationId xmlns:a16="http://schemas.microsoft.com/office/drawing/2014/main" id="{4A9075D6-63F5-449D-9ED8-3CD7A342050A}"/>
                </a:ext>
              </a:extLst>
            </p:cNvPr>
            <p:cNvSpPr/>
            <p:nvPr/>
          </p:nvSpPr>
          <p:spPr bwMode="auto">
            <a:xfrm>
              <a:off x="5918201" y="2817813"/>
              <a:ext cx="119063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íšḻiďé">
              <a:extLst>
                <a:ext uri="{FF2B5EF4-FFF2-40B4-BE49-F238E27FC236}">
                  <a16:creationId xmlns:a16="http://schemas.microsoft.com/office/drawing/2014/main" id="{CAABE18D-8742-432F-8E84-A0799F7BD92B}"/>
                </a:ext>
              </a:extLst>
            </p:cNvPr>
            <p:cNvSpPr/>
            <p:nvPr/>
          </p:nvSpPr>
          <p:spPr bwMode="auto">
            <a:xfrm>
              <a:off x="5591176" y="3575050"/>
              <a:ext cx="461963" cy="1041400"/>
            </a:xfrm>
            <a:custGeom>
              <a:avLst/>
              <a:gdLst>
                <a:gd name="T0" fmla="*/ 96 w 140"/>
                <a:gd name="T1" fmla="*/ 15 h 316"/>
                <a:gd name="T2" fmla="*/ 47 w 140"/>
                <a:gd name="T3" fmla="*/ 263 h 316"/>
                <a:gd name="T4" fmla="*/ 109 w 140"/>
                <a:gd name="T5" fmla="*/ 164 h 316"/>
                <a:gd name="T6" fmla="*/ 96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96" y="15"/>
                  </a:moveTo>
                  <a:cubicBezTo>
                    <a:pt x="0" y="0"/>
                    <a:pt x="30" y="210"/>
                    <a:pt x="47" y="263"/>
                  </a:cubicBezTo>
                  <a:cubicBezTo>
                    <a:pt x="64" y="316"/>
                    <a:pt x="95" y="253"/>
                    <a:pt x="109" y="164"/>
                  </a:cubicBezTo>
                  <a:cubicBezTo>
                    <a:pt x="122" y="74"/>
                    <a:pt x="140" y="22"/>
                    <a:pt x="96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íśḷiďe">
              <a:extLst>
                <a:ext uri="{FF2B5EF4-FFF2-40B4-BE49-F238E27FC236}">
                  <a16:creationId xmlns:a16="http://schemas.microsoft.com/office/drawing/2014/main" id="{B078108F-A085-4B4A-835E-9A498EF90FE1}"/>
                </a:ext>
              </a:extLst>
            </p:cNvPr>
            <p:cNvSpPr/>
            <p:nvPr/>
          </p:nvSpPr>
          <p:spPr bwMode="auto">
            <a:xfrm>
              <a:off x="5610226" y="4270375"/>
              <a:ext cx="304800" cy="1041400"/>
            </a:xfrm>
            <a:custGeom>
              <a:avLst/>
              <a:gdLst>
                <a:gd name="T0" fmla="*/ 66 w 92"/>
                <a:gd name="T1" fmla="*/ 16 h 316"/>
                <a:gd name="T2" fmla="*/ 48 w 92"/>
                <a:gd name="T3" fmla="*/ 264 h 316"/>
                <a:gd name="T4" fmla="*/ 84 w 92"/>
                <a:gd name="T5" fmla="*/ 165 h 316"/>
                <a:gd name="T6" fmla="*/ 6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66" y="16"/>
                  </a:moveTo>
                  <a:cubicBezTo>
                    <a:pt x="0" y="0"/>
                    <a:pt x="27" y="213"/>
                    <a:pt x="48" y="264"/>
                  </a:cubicBezTo>
                  <a:cubicBezTo>
                    <a:pt x="69" y="316"/>
                    <a:pt x="79" y="256"/>
                    <a:pt x="84" y="165"/>
                  </a:cubicBezTo>
                  <a:cubicBezTo>
                    <a:pt x="89" y="75"/>
                    <a:pt x="92" y="22"/>
                    <a:pt x="6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iṡlíḍè">
              <a:extLst>
                <a:ext uri="{FF2B5EF4-FFF2-40B4-BE49-F238E27FC236}">
                  <a16:creationId xmlns:a16="http://schemas.microsoft.com/office/drawing/2014/main" id="{BA220E12-7EB3-41E8-A161-DC8902AF99A2}"/>
                </a:ext>
              </a:extLst>
            </p:cNvPr>
            <p:cNvSpPr/>
            <p:nvPr/>
          </p:nvSpPr>
          <p:spPr bwMode="auto">
            <a:xfrm>
              <a:off x="5624513" y="5137150"/>
              <a:ext cx="250825" cy="198438"/>
            </a:xfrm>
            <a:custGeom>
              <a:avLst/>
              <a:gdLst>
                <a:gd name="T0" fmla="*/ 55 w 76"/>
                <a:gd name="T1" fmla="*/ 0 h 60"/>
                <a:gd name="T2" fmla="*/ 72 w 76"/>
                <a:gd name="T3" fmla="*/ 36 h 60"/>
                <a:gd name="T4" fmla="*/ 6 w 76"/>
                <a:gd name="T5" fmla="*/ 51 h 60"/>
                <a:gd name="T6" fmla="*/ 55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55" y="0"/>
                  </a:moveTo>
                  <a:cubicBezTo>
                    <a:pt x="66" y="0"/>
                    <a:pt x="76" y="24"/>
                    <a:pt x="72" y="36"/>
                  </a:cubicBezTo>
                  <a:cubicBezTo>
                    <a:pt x="68" y="48"/>
                    <a:pt x="12" y="60"/>
                    <a:pt x="6" y="51"/>
                  </a:cubicBezTo>
                  <a:cubicBezTo>
                    <a:pt x="0" y="42"/>
                    <a:pt x="37" y="1"/>
                    <a:pt x="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ïšľîḓe">
              <a:extLst>
                <a:ext uri="{FF2B5EF4-FFF2-40B4-BE49-F238E27FC236}">
                  <a16:creationId xmlns:a16="http://schemas.microsoft.com/office/drawing/2014/main" id="{BE4149B1-557E-473F-9678-F19F52059B17}"/>
                </a:ext>
              </a:extLst>
            </p:cNvPr>
            <p:cNvSpPr/>
            <p:nvPr/>
          </p:nvSpPr>
          <p:spPr bwMode="auto">
            <a:xfrm>
              <a:off x="5630863" y="5167313"/>
              <a:ext cx="241300" cy="168275"/>
            </a:xfrm>
            <a:custGeom>
              <a:avLst/>
              <a:gdLst>
                <a:gd name="T0" fmla="*/ 34 w 73"/>
                <a:gd name="T1" fmla="*/ 0 h 51"/>
                <a:gd name="T2" fmla="*/ 65 w 73"/>
                <a:gd name="T3" fmla="*/ 0 h 51"/>
                <a:gd name="T4" fmla="*/ 66 w 73"/>
                <a:gd name="T5" fmla="*/ 2 h 51"/>
                <a:gd name="T6" fmla="*/ 66 w 73"/>
                <a:gd name="T7" fmla="*/ 2 h 51"/>
                <a:gd name="T8" fmla="*/ 70 w 73"/>
                <a:gd name="T9" fmla="*/ 27 h 51"/>
                <a:gd name="T10" fmla="*/ 4 w 73"/>
                <a:gd name="T11" fmla="*/ 42 h 51"/>
                <a:gd name="T12" fmla="*/ 34 w 7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1">
                  <a:moveTo>
                    <a:pt x="34" y="0"/>
                  </a:moveTo>
                  <a:cubicBezTo>
                    <a:pt x="57" y="8"/>
                    <a:pt x="65" y="0"/>
                    <a:pt x="65" y="0"/>
                  </a:cubicBezTo>
                  <a:cubicBezTo>
                    <a:pt x="65" y="0"/>
                    <a:pt x="65" y="1"/>
                    <a:pt x="66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70" y="10"/>
                    <a:pt x="73" y="20"/>
                    <a:pt x="70" y="27"/>
                  </a:cubicBezTo>
                  <a:cubicBezTo>
                    <a:pt x="66" y="39"/>
                    <a:pt x="10" y="51"/>
                    <a:pt x="4" y="42"/>
                  </a:cubicBezTo>
                  <a:cubicBezTo>
                    <a:pt x="0" y="36"/>
                    <a:pt x="17" y="13"/>
                    <a:pt x="34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íšľíḑè">
              <a:extLst>
                <a:ext uri="{FF2B5EF4-FFF2-40B4-BE49-F238E27FC236}">
                  <a16:creationId xmlns:a16="http://schemas.microsoft.com/office/drawing/2014/main" id="{840557AC-DCCD-4663-A60A-D4D68026BD87}"/>
                </a:ext>
              </a:extLst>
            </p:cNvPr>
            <p:cNvSpPr/>
            <p:nvPr/>
          </p:nvSpPr>
          <p:spPr bwMode="auto">
            <a:xfrm>
              <a:off x="5891213" y="3575050"/>
              <a:ext cx="461963" cy="1041400"/>
            </a:xfrm>
            <a:custGeom>
              <a:avLst/>
              <a:gdLst>
                <a:gd name="T0" fmla="*/ 44 w 140"/>
                <a:gd name="T1" fmla="*/ 15 h 316"/>
                <a:gd name="T2" fmla="*/ 93 w 140"/>
                <a:gd name="T3" fmla="*/ 263 h 316"/>
                <a:gd name="T4" fmla="*/ 31 w 140"/>
                <a:gd name="T5" fmla="*/ 164 h 316"/>
                <a:gd name="T6" fmla="*/ 44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44" y="15"/>
                  </a:moveTo>
                  <a:cubicBezTo>
                    <a:pt x="140" y="0"/>
                    <a:pt x="110" y="210"/>
                    <a:pt x="93" y="263"/>
                  </a:cubicBezTo>
                  <a:cubicBezTo>
                    <a:pt x="77" y="316"/>
                    <a:pt x="45" y="253"/>
                    <a:pt x="31" y="164"/>
                  </a:cubicBezTo>
                  <a:cubicBezTo>
                    <a:pt x="18" y="74"/>
                    <a:pt x="0" y="22"/>
                    <a:pt x="44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îşļidê">
              <a:extLst>
                <a:ext uri="{FF2B5EF4-FFF2-40B4-BE49-F238E27FC236}">
                  <a16:creationId xmlns:a16="http://schemas.microsoft.com/office/drawing/2014/main" id="{65DD0C8A-125E-46DA-B1AA-D817CBA3701E}"/>
                </a:ext>
              </a:extLst>
            </p:cNvPr>
            <p:cNvSpPr/>
            <p:nvPr/>
          </p:nvSpPr>
          <p:spPr bwMode="auto">
            <a:xfrm>
              <a:off x="6029326" y="4270375"/>
              <a:ext cx="304800" cy="1041400"/>
            </a:xfrm>
            <a:custGeom>
              <a:avLst/>
              <a:gdLst>
                <a:gd name="T0" fmla="*/ 26 w 92"/>
                <a:gd name="T1" fmla="*/ 16 h 316"/>
                <a:gd name="T2" fmla="*/ 44 w 92"/>
                <a:gd name="T3" fmla="*/ 264 h 316"/>
                <a:gd name="T4" fmla="*/ 8 w 92"/>
                <a:gd name="T5" fmla="*/ 165 h 316"/>
                <a:gd name="T6" fmla="*/ 2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26" y="16"/>
                  </a:moveTo>
                  <a:cubicBezTo>
                    <a:pt x="92" y="0"/>
                    <a:pt x="65" y="213"/>
                    <a:pt x="44" y="264"/>
                  </a:cubicBezTo>
                  <a:cubicBezTo>
                    <a:pt x="23" y="316"/>
                    <a:pt x="14" y="256"/>
                    <a:pt x="8" y="165"/>
                  </a:cubicBezTo>
                  <a:cubicBezTo>
                    <a:pt x="3" y="75"/>
                    <a:pt x="0" y="22"/>
                    <a:pt x="2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iṣľïḑe">
              <a:extLst>
                <a:ext uri="{FF2B5EF4-FFF2-40B4-BE49-F238E27FC236}">
                  <a16:creationId xmlns:a16="http://schemas.microsoft.com/office/drawing/2014/main" id="{858AADFB-0070-4764-BF84-7BA3D158B031}"/>
                </a:ext>
              </a:extLst>
            </p:cNvPr>
            <p:cNvSpPr/>
            <p:nvPr/>
          </p:nvSpPr>
          <p:spPr bwMode="auto">
            <a:xfrm>
              <a:off x="6069013" y="5137150"/>
              <a:ext cx="250825" cy="198438"/>
            </a:xfrm>
            <a:custGeom>
              <a:avLst/>
              <a:gdLst>
                <a:gd name="T0" fmla="*/ 21 w 76"/>
                <a:gd name="T1" fmla="*/ 0 h 60"/>
                <a:gd name="T2" fmla="*/ 4 w 76"/>
                <a:gd name="T3" fmla="*/ 36 h 60"/>
                <a:gd name="T4" fmla="*/ 70 w 76"/>
                <a:gd name="T5" fmla="*/ 51 h 60"/>
                <a:gd name="T6" fmla="*/ 21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21" y="0"/>
                  </a:moveTo>
                  <a:cubicBezTo>
                    <a:pt x="10" y="0"/>
                    <a:pt x="0" y="24"/>
                    <a:pt x="4" y="36"/>
                  </a:cubicBezTo>
                  <a:cubicBezTo>
                    <a:pt x="8" y="48"/>
                    <a:pt x="64" y="60"/>
                    <a:pt x="70" y="51"/>
                  </a:cubicBezTo>
                  <a:cubicBezTo>
                    <a:pt x="76" y="42"/>
                    <a:pt x="39" y="1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îṣľïďé">
              <a:extLst>
                <a:ext uri="{FF2B5EF4-FFF2-40B4-BE49-F238E27FC236}">
                  <a16:creationId xmlns:a16="http://schemas.microsoft.com/office/drawing/2014/main" id="{64AAFA5D-61BE-4A35-A058-7A25BE7C5A40}"/>
                </a:ext>
              </a:extLst>
            </p:cNvPr>
            <p:cNvSpPr/>
            <p:nvPr/>
          </p:nvSpPr>
          <p:spPr bwMode="auto">
            <a:xfrm>
              <a:off x="6075363" y="5167313"/>
              <a:ext cx="238125" cy="168275"/>
            </a:xfrm>
            <a:custGeom>
              <a:avLst/>
              <a:gdLst>
                <a:gd name="T0" fmla="*/ 38 w 72"/>
                <a:gd name="T1" fmla="*/ 0 h 51"/>
                <a:gd name="T2" fmla="*/ 7 w 72"/>
                <a:gd name="T3" fmla="*/ 0 h 51"/>
                <a:gd name="T4" fmla="*/ 6 w 72"/>
                <a:gd name="T5" fmla="*/ 2 h 51"/>
                <a:gd name="T6" fmla="*/ 6 w 72"/>
                <a:gd name="T7" fmla="*/ 2 h 51"/>
                <a:gd name="T8" fmla="*/ 2 w 72"/>
                <a:gd name="T9" fmla="*/ 27 h 51"/>
                <a:gd name="T10" fmla="*/ 68 w 72"/>
                <a:gd name="T11" fmla="*/ 42 h 51"/>
                <a:gd name="T12" fmla="*/ 38 w 72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51">
                  <a:moveTo>
                    <a:pt x="38" y="0"/>
                  </a:moveTo>
                  <a:cubicBezTo>
                    <a:pt x="15" y="8"/>
                    <a:pt x="8" y="0"/>
                    <a:pt x="7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0"/>
                    <a:pt x="2" y="27"/>
                  </a:cubicBezTo>
                  <a:cubicBezTo>
                    <a:pt x="6" y="39"/>
                    <a:pt x="62" y="51"/>
                    <a:pt x="68" y="42"/>
                  </a:cubicBezTo>
                  <a:cubicBezTo>
                    <a:pt x="72" y="36"/>
                    <a:pt x="55" y="13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iŝļíďè">
              <a:extLst>
                <a:ext uri="{FF2B5EF4-FFF2-40B4-BE49-F238E27FC236}">
                  <a16:creationId xmlns:a16="http://schemas.microsoft.com/office/drawing/2014/main" id="{B4D09CFF-2779-4D08-BCAD-9DF69A94F0B1}"/>
                </a:ext>
              </a:extLst>
            </p:cNvPr>
            <p:cNvSpPr/>
            <p:nvPr/>
          </p:nvSpPr>
          <p:spPr bwMode="auto">
            <a:xfrm>
              <a:off x="6086476" y="2686050"/>
              <a:ext cx="36513" cy="95250"/>
            </a:xfrm>
            <a:custGeom>
              <a:avLst/>
              <a:gdLst>
                <a:gd name="T0" fmla="*/ 3 w 11"/>
                <a:gd name="T1" fmla="*/ 3 h 29"/>
                <a:gd name="T2" fmla="*/ 10 w 11"/>
                <a:gd name="T3" fmla="*/ 11 h 29"/>
                <a:gd name="T4" fmla="*/ 0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3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3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1" y="25"/>
                    <a:pt x="2" y="21"/>
                    <a:pt x="2" y="17"/>
                  </a:cubicBezTo>
                  <a:cubicBezTo>
                    <a:pt x="2" y="13"/>
                    <a:pt x="3" y="13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íşlïďê">
              <a:extLst>
                <a:ext uri="{FF2B5EF4-FFF2-40B4-BE49-F238E27FC236}">
                  <a16:creationId xmlns:a16="http://schemas.microsoft.com/office/drawing/2014/main" id="{F2E8B6D8-F80C-40C9-B4C0-5D46DD0D11FB}"/>
                </a:ext>
              </a:extLst>
            </p:cNvPr>
            <p:cNvSpPr/>
            <p:nvPr/>
          </p:nvSpPr>
          <p:spPr bwMode="auto">
            <a:xfrm>
              <a:off x="6092826" y="2708275"/>
              <a:ext cx="22225" cy="49213"/>
            </a:xfrm>
            <a:custGeom>
              <a:avLst/>
              <a:gdLst>
                <a:gd name="T0" fmla="*/ 1 w 7"/>
                <a:gd name="T1" fmla="*/ 3 h 15"/>
                <a:gd name="T2" fmla="*/ 5 w 7"/>
                <a:gd name="T3" fmla="*/ 1 h 15"/>
                <a:gd name="T4" fmla="*/ 4 w 7"/>
                <a:gd name="T5" fmla="*/ 12 h 15"/>
                <a:gd name="T6" fmla="*/ 1 w 7"/>
                <a:gd name="T7" fmla="*/ 14 h 15"/>
                <a:gd name="T8" fmla="*/ 3 w 7"/>
                <a:gd name="T9" fmla="*/ 10 h 15"/>
                <a:gd name="T10" fmla="*/ 1 w 7"/>
                <a:gd name="T11" fmla="*/ 7 h 15"/>
                <a:gd name="T12" fmla="*/ 1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1" y="3"/>
                  </a:moveTo>
                  <a:cubicBezTo>
                    <a:pt x="1" y="3"/>
                    <a:pt x="3" y="0"/>
                    <a:pt x="5" y="1"/>
                  </a:cubicBezTo>
                  <a:cubicBezTo>
                    <a:pt x="7" y="2"/>
                    <a:pt x="6" y="8"/>
                    <a:pt x="4" y="12"/>
                  </a:cubicBezTo>
                  <a:cubicBezTo>
                    <a:pt x="3" y="15"/>
                    <a:pt x="1" y="15"/>
                    <a:pt x="1" y="14"/>
                  </a:cubicBezTo>
                  <a:cubicBezTo>
                    <a:pt x="1" y="13"/>
                    <a:pt x="4" y="11"/>
                    <a:pt x="3" y="10"/>
                  </a:cubicBezTo>
                  <a:cubicBezTo>
                    <a:pt x="2" y="8"/>
                    <a:pt x="0" y="8"/>
                    <a:pt x="1" y="7"/>
                  </a:cubicBezTo>
                  <a:cubicBezTo>
                    <a:pt x="1" y="6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işļiḑê">
              <a:extLst>
                <a:ext uri="{FF2B5EF4-FFF2-40B4-BE49-F238E27FC236}">
                  <a16:creationId xmlns:a16="http://schemas.microsoft.com/office/drawing/2014/main" id="{73E511D9-BFA1-4B32-8F37-351F8E1530A5}"/>
                </a:ext>
              </a:extLst>
            </p:cNvPr>
            <p:cNvSpPr/>
            <p:nvPr/>
          </p:nvSpPr>
          <p:spPr bwMode="auto">
            <a:xfrm>
              <a:off x="5829301" y="2686050"/>
              <a:ext cx="31750" cy="95250"/>
            </a:xfrm>
            <a:custGeom>
              <a:avLst/>
              <a:gdLst>
                <a:gd name="T0" fmla="*/ 7 w 10"/>
                <a:gd name="T1" fmla="*/ 3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7 h 29"/>
                <a:gd name="T8" fmla="*/ 8 w 10"/>
                <a:gd name="T9" fmla="*/ 11 h 29"/>
                <a:gd name="T10" fmla="*/ 8 w 10"/>
                <a:gd name="T11" fmla="*/ 10 h 29"/>
                <a:gd name="T12" fmla="*/ 7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3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7" y="8"/>
                    <a:pt x="7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íṧlíḋê">
              <a:extLst>
                <a:ext uri="{FF2B5EF4-FFF2-40B4-BE49-F238E27FC236}">
                  <a16:creationId xmlns:a16="http://schemas.microsoft.com/office/drawing/2014/main" id="{A941D04D-C6A0-4E7E-AA5C-E42798E30753}"/>
                </a:ext>
              </a:extLst>
            </p:cNvPr>
            <p:cNvSpPr/>
            <p:nvPr/>
          </p:nvSpPr>
          <p:spPr bwMode="auto">
            <a:xfrm>
              <a:off x="5832476" y="2708275"/>
              <a:ext cx="22225" cy="49213"/>
            </a:xfrm>
            <a:custGeom>
              <a:avLst/>
              <a:gdLst>
                <a:gd name="T0" fmla="*/ 7 w 7"/>
                <a:gd name="T1" fmla="*/ 3 h 15"/>
                <a:gd name="T2" fmla="*/ 2 w 7"/>
                <a:gd name="T3" fmla="*/ 1 h 15"/>
                <a:gd name="T4" fmla="*/ 3 w 7"/>
                <a:gd name="T5" fmla="*/ 12 h 15"/>
                <a:gd name="T6" fmla="*/ 7 w 7"/>
                <a:gd name="T7" fmla="*/ 14 h 15"/>
                <a:gd name="T8" fmla="*/ 5 w 7"/>
                <a:gd name="T9" fmla="*/ 10 h 15"/>
                <a:gd name="T10" fmla="*/ 7 w 7"/>
                <a:gd name="T11" fmla="*/ 7 h 15"/>
                <a:gd name="T12" fmla="*/ 7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5" y="15"/>
                    <a:pt x="6" y="15"/>
                    <a:pt x="7" y="14"/>
                  </a:cubicBezTo>
                  <a:cubicBezTo>
                    <a:pt x="7" y="13"/>
                    <a:pt x="4" y="11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işlíďe">
              <a:extLst>
                <a:ext uri="{FF2B5EF4-FFF2-40B4-BE49-F238E27FC236}">
                  <a16:creationId xmlns:a16="http://schemas.microsoft.com/office/drawing/2014/main" id="{BAC42546-68C0-40E5-8474-3A5832C39FF3}"/>
                </a:ext>
              </a:extLst>
            </p:cNvPr>
            <p:cNvSpPr/>
            <p:nvPr/>
          </p:nvSpPr>
          <p:spPr bwMode="auto">
            <a:xfrm>
              <a:off x="5789613" y="2649538"/>
              <a:ext cx="373063" cy="193675"/>
            </a:xfrm>
            <a:custGeom>
              <a:avLst/>
              <a:gdLst>
                <a:gd name="T0" fmla="*/ 112 w 113"/>
                <a:gd name="T1" fmla="*/ 46 h 59"/>
                <a:gd name="T2" fmla="*/ 106 w 113"/>
                <a:gd name="T3" fmla="*/ 0 h 59"/>
                <a:gd name="T4" fmla="*/ 65 w 113"/>
                <a:gd name="T5" fmla="*/ 6 h 59"/>
                <a:gd name="T6" fmla="*/ 57 w 113"/>
                <a:gd name="T7" fmla="*/ 59 h 59"/>
                <a:gd name="T8" fmla="*/ 48 w 113"/>
                <a:gd name="T9" fmla="*/ 6 h 59"/>
                <a:gd name="T10" fmla="*/ 7 w 113"/>
                <a:gd name="T11" fmla="*/ 0 h 59"/>
                <a:gd name="T12" fmla="*/ 1 w 113"/>
                <a:gd name="T13" fmla="*/ 46 h 59"/>
                <a:gd name="T14" fmla="*/ 10 w 113"/>
                <a:gd name="T15" fmla="*/ 57 h 59"/>
                <a:gd name="T16" fmla="*/ 57 w 113"/>
                <a:gd name="T17" fmla="*/ 59 h 59"/>
                <a:gd name="T18" fmla="*/ 57 w 113"/>
                <a:gd name="T19" fmla="*/ 59 h 59"/>
                <a:gd name="T20" fmla="*/ 57 w 113"/>
                <a:gd name="T21" fmla="*/ 59 h 59"/>
                <a:gd name="T22" fmla="*/ 57 w 113"/>
                <a:gd name="T23" fmla="*/ 59 h 59"/>
                <a:gd name="T24" fmla="*/ 57 w 113"/>
                <a:gd name="T25" fmla="*/ 59 h 59"/>
                <a:gd name="T26" fmla="*/ 104 w 113"/>
                <a:gd name="T27" fmla="*/ 57 h 59"/>
                <a:gd name="T28" fmla="*/ 112 w 113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3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îṡḻïḍê">
              <a:extLst>
                <a:ext uri="{FF2B5EF4-FFF2-40B4-BE49-F238E27FC236}">
                  <a16:creationId xmlns:a16="http://schemas.microsoft.com/office/drawing/2014/main" id="{42E6EEF6-AABD-48BF-A2B3-27367930844C}"/>
                </a:ext>
              </a:extLst>
            </p:cNvPr>
            <p:cNvSpPr/>
            <p:nvPr/>
          </p:nvSpPr>
          <p:spPr bwMode="auto">
            <a:xfrm>
              <a:off x="5851526" y="2530475"/>
              <a:ext cx="247650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ïś1iḓe">
              <a:extLst>
                <a:ext uri="{FF2B5EF4-FFF2-40B4-BE49-F238E27FC236}">
                  <a16:creationId xmlns:a16="http://schemas.microsoft.com/office/drawing/2014/main" id="{ED541027-410B-4903-B560-099F481C3F42}"/>
                </a:ext>
              </a:extLst>
            </p:cNvPr>
            <p:cNvSpPr/>
            <p:nvPr/>
          </p:nvSpPr>
          <p:spPr bwMode="auto">
            <a:xfrm>
              <a:off x="5811838" y="2474913"/>
              <a:ext cx="327025" cy="254000"/>
            </a:xfrm>
            <a:custGeom>
              <a:avLst/>
              <a:gdLst>
                <a:gd name="T0" fmla="*/ 91 w 99"/>
                <a:gd name="T1" fmla="*/ 77 h 77"/>
                <a:gd name="T2" fmla="*/ 90 w 99"/>
                <a:gd name="T3" fmla="*/ 70 h 77"/>
                <a:gd name="T4" fmla="*/ 86 w 99"/>
                <a:gd name="T5" fmla="*/ 62 h 77"/>
                <a:gd name="T6" fmla="*/ 79 w 99"/>
                <a:gd name="T7" fmla="*/ 54 h 77"/>
                <a:gd name="T8" fmla="*/ 60 w 99"/>
                <a:gd name="T9" fmla="*/ 26 h 77"/>
                <a:gd name="T10" fmla="*/ 59 w 99"/>
                <a:gd name="T11" fmla="*/ 22 h 77"/>
                <a:gd name="T12" fmla="*/ 23 w 99"/>
                <a:gd name="T13" fmla="*/ 56 h 77"/>
                <a:gd name="T14" fmla="*/ 4 w 99"/>
                <a:gd name="T15" fmla="*/ 76 h 77"/>
                <a:gd name="T16" fmla="*/ 2 w 99"/>
                <a:gd name="T17" fmla="*/ 66 h 77"/>
                <a:gd name="T18" fmla="*/ 0 w 99"/>
                <a:gd name="T19" fmla="*/ 53 h 77"/>
                <a:gd name="T20" fmla="*/ 50 w 99"/>
                <a:gd name="T21" fmla="*/ 0 h 77"/>
                <a:gd name="T22" fmla="*/ 66 w 99"/>
                <a:gd name="T23" fmla="*/ 7 h 77"/>
                <a:gd name="T24" fmla="*/ 81 w 99"/>
                <a:gd name="T25" fmla="*/ 13 h 77"/>
                <a:gd name="T26" fmla="*/ 99 w 99"/>
                <a:gd name="T27" fmla="*/ 53 h 77"/>
                <a:gd name="T28" fmla="*/ 91 w 99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77">
                  <a:moveTo>
                    <a:pt x="91" y="77"/>
                  </a:moveTo>
                  <a:cubicBezTo>
                    <a:pt x="92" y="76"/>
                    <a:pt x="90" y="71"/>
                    <a:pt x="90" y="70"/>
                  </a:cubicBezTo>
                  <a:cubicBezTo>
                    <a:pt x="90" y="67"/>
                    <a:pt x="88" y="64"/>
                    <a:pt x="86" y="62"/>
                  </a:cubicBezTo>
                  <a:cubicBezTo>
                    <a:pt x="84" y="59"/>
                    <a:pt x="81" y="57"/>
                    <a:pt x="79" y="54"/>
                  </a:cubicBezTo>
                  <a:cubicBezTo>
                    <a:pt x="70" y="46"/>
                    <a:pt x="64" y="36"/>
                    <a:pt x="60" y="26"/>
                  </a:cubicBezTo>
                  <a:cubicBezTo>
                    <a:pt x="60" y="25"/>
                    <a:pt x="58" y="23"/>
                    <a:pt x="59" y="22"/>
                  </a:cubicBezTo>
                  <a:cubicBezTo>
                    <a:pt x="50" y="36"/>
                    <a:pt x="37" y="47"/>
                    <a:pt x="23" y="56"/>
                  </a:cubicBezTo>
                  <a:cubicBezTo>
                    <a:pt x="15" y="61"/>
                    <a:pt x="7" y="66"/>
                    <a:pt x="4" y="76"/>
                  </a:cubicBezTo>
                  <a:cubicBezTo>
                    <a:pt x="4" y="72"/>
                    <a:pt x="2" y="69"/>
                    <a:pt x="2" y="66"/>
                  </a:cubicBezTo>
                  <a:cubicBezTo>
                    <a:pt x="1" y="61"/>
                    <a:pt x="0" y="57"/>
                    <a:pt x="0" y="53"/>
                  </a:cubicBezTo>
                  <a:cubicBezTo>
                    <a:pt x="0" y="24"/>
                    <a:pt x="22" y="0"/>
                    <a:pt x="50" y="0"/>
                  </a:cubicBezTo>
                  <a:cubicBezTo>
                    <a:pt x="61" y="0"/>
                    <a:pt x="66" y="7"/>
                    <a:pt x="66" y="7"/>
                  </a:cubicBezTo>
                  <a:cubicBezTo>
                    <a:pt x="66" y="7"/>
                    <a:pt x="74" y="6"/>
                    <a:pt x="81" y="13"/>
                  </a:cubicBezTo>
                  <a:cubicBezTo>
                    <a:pt x="92" y="22"/>
                    <a:pt x="99" y="37"/>
                    <a:pt x="99" y="53"/>
                  </a:cubicBezTo>
                  <a:cubicBezTo>
                    <a:pt x="99" y="61"/>
                    <a:pt x="97" y="71"/>
                    <a:pt x="91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î$ḷíḓé">
              <a:extLst>
                <a:ext uri="{FF2B5EF4-FFF2-40B4-BE49-F238E27FC236}">
                  <a16:creationId xmlns:a16="http://schemas.microsoft.com/office/drawing/2014/main" id="{847D2B54-9CA7-4B27-8ABD-BAA7947F1366}"/>
                </a:ext>
              </a:extLst>
            </p:cNvPr>
            <p:cNvSpPr/>
            <p:nvPr/>
          </p:nvSpPr>
          <p:spPr bwMode="auto">
            <a:xfrm>
              <a:off x="5811838" y="2606675"/>
              <a:ext cx="146050" cy="211138"/>
            </a:xfrm>
            <a:custGeom>
              <a:avLst/>
              <a:gdLst>
                <a:gd name="T0" fmla="*/ 44 w 44"/>
                <a:gd name="T1" fmla="*/ 0 h 64"/>
                <a:gd name="T2" fmla="*/ 15 w 44"/>
                <a:gd name="T3" fmla="*/ 50 h 64"/>
                <a:gd name="T4" fmla="*/ 15 w 44"/>
                <a:gd name="T5" fmla="*/ 64 h 64"/>
                <a:gd name="T6" fmla="*/ 0 w 44"/>
                <a:gd name="T7" fmla="*/ 52 h 64"/>
                <a:gd name="T8" fmla="*/ 6 w 44"/>
                <a:gd name="T9" fmla="*/ 17 h 64"/>
                <a:gd name="T10" fmla="*/ 16 w 44"/>
                <a:gd name="T11" fmla="*/ 6 h 64"/>
                <a:gd name="T12" fmla="*/ 44 w 4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4">
                  <a:moveTo>
                    <a:pt x="44" y="0"/>
                  </a:moveTo>
                  <a:cubicBezTo>
                    <a:pt x="31" y="11"/>
                    <a:pt x="14" y="36"/>
                    <a:pt x="15" y="5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6" y="6"/>
                    <a:pt x="16" y="6"/>
                    <a:pt x="16" y="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íṡ1îḍe">
              <a:extLst>
                <a:ext uri="{FF2B5EF4-FFF2-40B4-BE49-F238E27FC236}">
                  <a16:creationId xmlns:a16="http://schemas.microsoft.com/office/drawing/2014/main" id="{7E53D24E-AA80-4602-8438-A3530AB3DD6D}"/>
                </a:ext>
              </a:extLst>
            </p:cNvPr>
            <p:cNvSpPr/>
            <p:nvPr/>
          </p:nvSpPr>
          <p:spPr bwMode="auto">
            <a:xfrm>
              <a:off x="6056313" y="2616200"/>
              <a:ext cx="69850" cy="198438"/>
            </a:xfrm>
            <a:custGeom>
              <a:avLst/>
              <a:gdLst>
                <a:gd name="T0" fmla="*/ 0 w 21"/>
                <a:gd name="T1" fmla="*/ 7 h 60"/>
                <a:gd name="T2" fmla="*/ 1 w 21"/>
                <a:gd name="T3" fmla="*/ 8 h 60"/>
                <a:gd name="T4" fmla="*/ 11 w 21"/>
                <a:gd name="T5" fmla="*/ 46 h 60"/>
                <a:gd name="T6" fmla="*/ 12 w 21"/>
                <a:gd name="T7" fmla="*/ 60 h 60"/>
                <a:gd name="T8" fmla="*/ 21 w 21"/>
                <a:gd name="T9" fmla="*/ 43 h 60"/>
                <a:gd name="T10" fmla="*/ 20 w 21"/>
                <a:gd name="T11" fmla="*/ 8 h 60"/>
                <a:gd name="T12" fmla="*/ 4 w 21"/>
                <a:gd name="T13" fmla="*/ 0 h 60"/>
                <a:gd name="T14" fmla="*/ 1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1" y="7"/>
                    <a:pt x="1" y="7"/>
                    <a:pt x="1" y="8"/>
                  </a:cubicBezTo>
                  <a:cubicBezTo>
                    <a:pt x="8" y="15"/>
                    <a:pt x="12" y="35"/>
                    <a:pt x="11" y="46"/>
                  </a:cubicBezTo>
                  <a:cubicBezTo>
                    <a:pt x="9" y="57"/>
                    <a:pt x="12" y="60"/>
                    <a:pt x="12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7"/>
                    <a:pt x="1" y="7"/>
                    <a:pt x="1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íṣľïḋê">
              <a:extLst>
                <a:ext uri="{FF2B5EF4-FFF2-40B4-BE49-F238E27FC236}">
                  <a16:creationId xmlns:a16="http://schemas.microsoft.com/office/drawing/2014/main" id="{0B2D32EB-1E48-4090-8763-65FE834D4002}"/>
                </a:ext>
              </a:extLst>
            </p:cNvPr>
            <p:cNvSpPr/>
            <p:nvPr/>
          </p:nvSpPr>
          <p:spPr bwMode="auto">
            <a:xfrm>
              <a:off x="5281613" y="2679700"/>
              <a:ext cx="606425" cy="517525"/>
            </a:xfrm>
            <a:custGeom>
              <a:avLst/>
              <a:gdLst>
                <a:gd name="T0" fmla="*/ 176 w 184"/>
                <a:gd name="T1" fmla="*/ 110 h 157"/>
                <a:gd name="T2" fmla="*/ 21 w 184"/>
                <a:gd name="T3" fmla="*/ 32 h 157"/>
                <a:gd name="T4" fmla="*/ 96 w 184"/>
                <a:gd name="T5" fmla="*/ 45 h 157"/>
                <a:gd name="T6" fmla="*/ 176 w 184"/>
                <a:gd name="T7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57">
                  <a:moveTo>
                    <a:pt x="176" y="110"/>
                  </a:moveTo>
                  <a:cubicBezTo>
                    <a:pt x="157" y="157"/>
                    <a:pt x="42" y="64"/>
                    <a:pt x="21" y="32"/>
                  </a:cubicBezTo>
                  <a:cubicBezTo>
                    <a:pt x="0" y="0"/>
                    <a:pt x="40" y="16"/>
                    <a:pt x="96" y="45"/>
                  </a:cubicBezTo>
                  <a:cubicBezTo>
                    <a:pt x="151" y="74"/>
                    <a:pt x="184" y="91"/>
                    <a:pt x="176" y="1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is1iḍé">
              <a:extLst>
                <a:ext uri="{FF2B5EF4-FFF2-40B4-BE49-F238E27FC236}">
                  <a16:creationId xmlns:a16="http://schemas.microsoft.com/office/drawing/2014/main" id="{FC43C2EC-CFDE-4301-9C45-374636D5E285}"/>
                </a:ext>
              </a:extLst>
            </p:cNvPr>
            <p:cNvSpPr/>
            <p:nvPr/>
          </p:nvSpPr>
          <p:spPr bwMode="auto">
            <a:xfrm>
              <a:off x="5245101" y="2184400"/>
              <a:ext cx="187325" cy="642938"/>
            </a:xfrm>
            <a:custGeom>
              <a:avLst/>
              <a:gdLst>
                <a:gd name="T0" fmla="*/ 41 w 57"/>
                <a:gd name="T1" fmla="*/ 186 h 195"/>
                <a:gd name="T2" fmla="*/ 39 w 57"/>
                <a:gd name="T3" fmla="*/ 31 h 195"/>
                <a:gd name="T4" fmla="*/ 57 w 57"/>
                <a:gd name="T5" fmla="*/ 94 h 195"/>
                <a:gd name="T6" fmla="*/ 41 w 57"/>
                <a:gd name="T7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95">
                  <a:moveTo>
                    <a:pt x="41" y="186"/>
                  </a:moveTo>
                  <a:cubicBezTo>
                    <a:pt x="0" y="195"/>
                    <a:pt x="24" y="62"/>
                    <a:pt x="39" y="31"/>
                  </a:cubicBezTo>
                  <a:cubicBezTo>
                    <a:pt x="54" y="0"/>
                    <a:pt x="57" y="37"/>
                    <a:pt x="57" y="94"/>
                  </a:cubicBezTo>
                  <a:cubicBezTo>
                    <a:pt x="57" y="150"/>
                    <a:pt x="57" y="183"/>
                    <a:pt x="41" y="18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ïṡļïḍe">
              <a:extLst>
                <a:ext uri="{FF2B5EF4-FFF2-40B4-BE49-F238E27FC236}">
                  <a16:creationId xmlns:a16="http://schemas.microsoft.com/office/drawing/2014/main" id="{9B70C29E-C677-4FF0-A82F-21837D3FD34B}"/>
                </a:ext>
              </a:extLst>
            </p:cNvPr>
            <p:cNvSpPr/>
            <p:nvPr/>
          </p:nvSpPr>
          <p:spPr bwMode="auto">
            <a:xfrm>
              <a:off x="5337176" y="2076450"/>
              <a:ext cx="147638" cy="220663"/>
            </a:xfrm>
            <a:custGeom>
              <a:avLst/>
              <a:gdLst>
                <a:gd name="T0" fmla="*/ 16 w 45"/>
                <a:gd name="T1" fmla="*/ 67 h 67"/>
                <a:gd name="T2" fmla="*/ 6 w 45"/>
                <a:gd name="T3" fmla="*/ 30 h 67"/>
                <a:gd name="T4" fmla="*/ 29 w 45"/>
                <a:gd name="T5" fmla="*/ 1 h 67"/>
                <a:gd name="T6" fmla="*/ 28 w 45"/>
                <a:gd name="T7" fmla="*/ 37 h 67"/>
                <a:gd name="T8" fmla="*/ 40 w 45"/>
                <a:gd name="T9" fmla="*/ 24 h 67"/>
                <a:gd name="T10" fmla="*/ 35 w 45"/>
                <a:gd name="T11" fmla="*/ 55 h 67"/>
                <a:gd name="T12" fmla="*/ 16 w 45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16" y="67"/>
                  </a:moveTo>
                  <a:cubicBezTo>
                    <a:pt x="0" y="66"/>
                    <a:pt x="4" y="39"/>
                    <a:pt x="6" y="30"/>
                  </a:cubicBezTo>
                  <a:cubicBezTo>
                    <a:pt x="8" y="15"/>
                    <a:pt x="23" y="0"/>
                    <a:pt x="29" y="1"/>
                  </a:cubicBezTo>
                  <a:cubicBezTo>
                    <a:pt x="34" y="2"/>
                    <a:pt x="26" y="35"/>
                    <a:pt x="28" y="37"/>
                  </a:cubicBezTo>
                  <a:cubicBezTo>
                    <a:pt x="29" y="38"/>
                    <a:pt x="34" y="22"/>
                    <a:pt x="40" y="24"/>
                  </a:cubicBezTo>
                  <a:cubicBezTo>
                    <a:pt x="45" y="25"/>
                    <a:pt x="41" y="47"/>
                    <a:pt x="35" y="55"/>
                  </a:cubicBezTo>
                  <a:cubicBezTo>
                    <a:pt x="30" y="63"/>
                    <a:pt x="26" y="67"/>
                    <a:pt x="16" y="6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ïśḻiḓe">
              <a:extLst>
                <a:ext uri="{FF2B5EF4-FFF2-40B4-BE49-F238E27FC236}">
                  <a16:creationId xmlns:a16="http://schemas.microsoft.com/office/drawing/2014/main" id="{B308D055-9816-41E1-95B9-2E6116B1F7DF}"/>
                </a:ext>
              </a:extLst>
            </p:cNvPr>
            <p:cNvSpPr/>
            <p:nvPr/>
          </p:nvSpPr>
          <p:spPr bwMode="auto">
            <a:xfrm>
              <a:off x="4924426" y="1311275"/>
              <a:ext cx="1073150" cy="1014413"/>
            </a:xfrm>
            <a:custGeom>
              <a:avLst/>
              <a:gdLst>
                <a:gd name="T0" fmla="*/ 170 w 325"/>
                <a:gd name="T1" fmla="*/ 6 h 308"/>
                <a:gd name="T2" fmla="*/ 213 w 325"/>
                <a:gd name="T3" fmla="*/ 93 h 308"/>
                <a:gd name="T4" fmla="*/ 219 w 325"/>
                <a:gd name="T5" fmla="*/ 97 h 308"/>
                <a:gd name="T6" fmla="*/ 315 w 325"/>
                <a:gd name="T7" fmla="*/ 111 h 308"/>
                <a:gd name="T8" fmla="*/ 320 w 325"/>
                <a:gd name="T9" fmla="*/ 125 h 308"/>
                <a:gd name="T10" fmla="*/ 250 w 325"/>
                <a:gd name="T11" fmla="*/ 193 h 308"/>
                <a:gd name="T12" fmla="*/ 248 w 325"/>
                <a:gd name="T13" fmla="*/ 200 h 308"/>
                <a:gd name="T14" fmla="*/ 264 w 325"/>
                <a:gd name="T15" fmla="*/ 296 h 308"/>
                <a:gd name="T16" fmla="*/ 252 w 325"/>
                <a:gd name="T17" fmla="*/ 305 h 308"/>
                <a:gd name="T18" fmla="*/ 166 w 325"/>
                <a:gd name="T19" fmla="*/ 259 h 308"/>
                <a:gd name="T20" fmla="*/ 159 w 325"/>
                <a:gd name="T21" fmla="*/ 259 h 308"/>
                <a:gd name="T22" fmla="*/ 72 w 325"/>
                <a:gd name="T23" fmla="*/ 305 h 308"/>
                <a:gd name="T24" fmla="*/ 61 w 325"/>
                <a:gd name="T25" fmla="*/ 296 h 308"/>
                <a:gd name="T26" fmla="*/ 77 w 325"/>
                <a:gd name="T27" fmla="*/ 200 h 308"/>
                <a:gd name="T28" fmla="*/ 75 w 325"/>
                <a:gd name="T29" fmla="*/ 193 h 308"/>
                <a:gd name="T30" fmla="*/ 5 w 325"/>
                <a:gd name="T31" fmla="*/ 125 h 308"/>
                <a:gd name="T32" fmla="*/ 10 w 325"/>
                <a:gd name="T33" fmla="*/ 111 h 308"/>
                <a:gd name="T34" fmla="*/ 106 w 325"/>
                <a:gd name="T35" fmla="*/ 97 h 308"/>
                <a:gd name="T36" fmla="*/ 112 w 325"/>
                <a:gd name="T37" fmla="*/ 93 h 308"/>
                <a:gd name="T38" fmla="*/ 155 w 325"/>
                <a:gd name="T39" fmla="*/ 6 h 308"/>
                <a:gd name="T40" fmla="*/ 170 w 325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5" h="308">
                  <a:moveTo>
                    <a:pt x="170" y="6"/>
                  </a:moveTo>
                  <a:cubicBezTo>
                    <a:pt x="213" y="93"/>
                    <a:pt x="213" y="93"/>
                    <a:pt x="213" y="93"/>
                  </a:cubicBezTo>
                  <a:cubicBezTo>
                    <a:pt x="214" y="95"/>
                    <a:pt x="216" y="97"/>
                    <a:pt x="219" y="97"/>
                  </a:cubicBezTo>
                  <a:cubicBezTo>
                    <a:pt x="315" y="111"/>
                    <a:pt x="315" y="111"/>
                    <a:pt x="315" y="111"/>
                  </a:cubicBezTo>
                  <a:cubicBezTo>
                    <a:pt x="322" y="112"/>
                    <a:pt x="325" y="120"/>
                    <a:pt x="320" y="125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48" y="195"/>
                    <a:pt x="247" y="198"/>
                    <a:pt x="248" y="200"/>
                  </a:cubicBezTo>
                  <a:cubicBezTo>
                    <a:pt x="264" y="296"/>
                    <a:pt x="264" y="296"/>
                    <a:pt x="264" y="296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4" y="258"/>
                    <a:pt x="161" y="258"/>
                    <a:pt x="159" y="259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7" y="308"/>
                    <a:pt x="60" y="303"/>
                    <a:pt x="61" y="296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8" y="198"/>
                    <a:pt x="77" y="195"/>
                    <a:pt x="75" y="19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0" y="120"/>
                    <a:pt x="3" y="112"/>
                    <a:pt x="10" y="111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09" y="97"/>
                    <a:pt x="111" y="95"/>
                    <a:pt x="112" y="93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iŝlíďé">
              <a:extLst>
                <a:ext uri="{FF2B5EF4-FFF2-40B4-BE49-F238E27FC236}">
                  <a16:creationId xmlns:a16="http://schemas.microsoft.com/office/drawing/2014/main" id="{CD7CE74E-F798-4340-ABB2-354C213ED351}"/>
                </a:ext>
              </a:extLst>
            </p:cNvPr>
            <p:cNvSpPr/>
            <p:nvPr/>
          </p:nvSpPr>
          <p:spPr bwMode="auto">
            <a:xfrm>
              <a:off x="5670551" y="3578225"/>
              <a:ext cx="596900" cy="874713"/>
            </a:xfrm>
            <a:custGeom>
              <a:avLst/>
              <a:gdLst>
                <a:gd name="T0" fmla="*/ 20 w 181"/>
                <a:gd name="T1" fmla="*/ 0 h 265"/>
                <a:gd name="T2" fmla="*/ 1 w 181"/>
                <a:gd name="T3" fmla="*/ 110 h 265"/>
                <a:gd name="T4" fmla="*/ 2 w 181"/>
                <a:gd name="T5" fmla="*/ 247 h 265"/>
                <a:gd name="T6" fmla="*/ 179 w 181"/>
                <a:gd name="T7" fmla="*/ 244 h 265"/>
                <a:gd name="T8" fmla="*/ 181 w 181"/>
                <a:gd name="T9" fmla="*/ 110 h 265"/>
                <a:gd name="T10" fmla="*/ 162 w 181"/>
                <a:gd name="T11" fmla="*/ 0 h 265"/>
                <a:gd name="T12" fmla="*/ 20 w 181"/>
                <a:gd name="T1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65">
                  <a:moveTo>
                    <a:pt x="20" y="0"/>
                  </a:moveTo>
                  <a:cubicBezTo>
                    <a:pt x="20" y="0"/>
                    <a:pt x="1" y="68"/>
                    <a:pt x="1" y="110"/>
                  </a:cubicBezTo>
                  <a:cubicBezTo>
                    <a:pt x="2" y="152"/>
                    <a:pt x="4" y="230"/>
                    <a:pt x="2" y="247"/>
                  </a:cubicBezTo>
                  <a:cubicBezTo>
                    <a:pt x="0" y="265"/>
                    <a:pt x="181" y="262"/>
                    <a:pt x="179" y="244"/>
                  </a:cubicBezTo>
                  <a:cubicBezTo>
                    <a:pt x="177" y="227"/>
                    <a:pt x="180" y="152"/>
                    <a:pt x="181" y="110"/>
                  </a:cubicBezTo>
                  <a:cubicBezTo>
                    <a:pt x="181" y="68"/>
                    <a:pt x="162" y="0"/>
                    <a:pt x="162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işḻïḍé">
              <a:extLst>
                <a:ext uri="{FF2B5EF4-FFF2-40B4-BE49-F238E27FC236}">
                  <a16:creationId xmlns:a16="http://schemas.microsoft.com/office/drawing/2014/main" id="{CC42A607-D2B6-49A7-B0E8-31F570BA5A4A}"/>
                </a:ext>
              </a:extLst>
            </p:cNvPr>
            <p:cNvSpPr/>
            <p:nvPr/>
          </p:nvSpPr>
          <p:spPr bwMode="auto">
            <a:xfrm>
              <a:off x="5514976" y="2827338"/>
              <a:ext cx="693738" cy="814388"/>
            </a:xfrm>
            <a:custGeom>
              <a:avLst/>
              <a:gdLst>
                <a:gd name="T0" fmla="*/ 204 w 210"/>
                <a:gd name="T1" fmla="*/ 95 h 247"/>
                <a:gd name="T2" fmla="*/ 209 w 210"/>
                <a:gd name="T3" fmla="*/ 228 h 247"/>
                <a:gd name="T4" fmla="*/ 65 w 210"/>
                <a:gd name="T5" fmla="*/ 232 h 247"/>
                <a:gd name="T6" fmla="*/ 79 w 210"/>
                <a:gd name="T7" fmla="*/ 173 h 247"/>
                <a:gd name="T8" fmla="*/ 71 w 210"/>
                <a:gd name="T9" fmla="*/ 82 h 247"/>
                <a:gd name="T10" fmla="*/ 0 w 210"/>
                <a:gd name="T11" fmla="*/ 41 h 247"/>
                <a:gd name="T12" fmla="*/ 31 w 210"/>
                <a:gd name="T13" fmla="*/ 0 h 247"/>
                <a:gd name="T14" fmla="*/ 82 w 210"/>
                <a:gd name="T15" fmla="*/ 27 h 247"/>
                <a:gd name="T16" fmla="*/ 103 w 210"/>
                <a:gd name="T17" fmla="*/ 25 h 247"/>
                <a:gd name="T18" fmla="*/ 139 w 210"/>
                <a:gd name="T19" fmla="*/ 50 h 247"/>
                <a:gd name="T20" fmla="*/ 175 w 210"/>
                <a:gd name="T21" fmla="*/ 25 h 247"/>
                <a:gd name="T22" fmla="*/ 208 w 210"/>
                <a:gd name="T23" fmla="*/ 37 h 247"/>
                <a:gd name="T24" fmla="*/ 208 w 210"/>
                <a:gd name="T25" fmla="*/ 68 h 247"/>
                <a:gd name="T26" fmla="*/ 204 w 210"/>
                <a:gd name="T27" fmla="*/ 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247">
                  <a:moveTo>
                    <a:pt x="204" y="95"/>
                  </a:moveTo>
                  <a:cubicBezTo>
                    <a:pt x="188" y="181"/>
                    <a:pt x="209" y="228"/>
                    <a:pt x="209" y="228"/>
                  </a:cubicBezTo>
                  <a:cubicBezTo>
                    <a:pt x="165" y="247"/>
                    <a:pt x="65" y="236"/>
                    <a:pt x="65" y="232"/>
                  </a:cubicBezTo>
                  <a:cubicBezTo>
                    <a:pt x="65" y="228"/>
                    <a:pt x="73" y="221"/>
                    <a:pt x="79" y="173"/>
                  </a:cubicBezTo>
                  <a:cubicBezTo>
                    <a:pt x="85" y="125"/>
                    <a:pt x="71" y="82"/>
                    <a:pt x="71" y="82"/>
                  </a:cubicBezTo>
                  <a:cubicBezTo>
                    <a:pt x="48" y="76"/>
                    <a:pt x="0" y="41"/>
                    <a:pt x="0" y="41"/>
                  </a:cubicBezTo>
                  <a:cubicBezTo>
                    <a:pt x="5" y="19"/>
                    <a:pt x="31" y="0"/>
                    <a:pt x="31" y="0"/>
                  </a:cubicBezTo>
                  <a:cubicBezTo>
                    <a:pt x="31" y="0"/>
                    <a:pt x="77" y="27"/>
                    <a:pt x="82" y="27"/>
                  </a:cubicBezTo>
                  <a:cubicBezTo>
                    <a:pt x="87" y="27"/>
                    <a:pt x="103" y="25"/>
                    <a:pt x="103" y="25"/>
                  </a:cubicBezTo>
                  <a:cubicBezTo>
                    <a:pt x="103" y="25"/>
                    <a:pt x="119" y="50"/>
                    <a:pt x="139" y="50"/>
                  </a:cubicBezTo>
                  <a:cubicBezTo>
                    <a:pt x="159" y="49"/>
                    <a:pt x="175" y="25"/>
                    <a:pt x="175" y="25"/>
                  </a:cubicBezTo>
                  <a:cubicBezTo>
                    <a:pt x="175" y="25"/>
                    <a:pt x="207" y="27"/>
                    <a:pt x="208" y="37"/>
                  </a:cubicBezTo>
                  <a:cubicBezTo>
                    <a:pt x="209" y="46"/>
                    <a:pt x="210" y="55"/>
                    <a:pt x="208" y="68"/>
                  </a:cubicBezTo>
                  <a:cubicBezTo>
                    <a:pt x="207" y="81"/>
                    <a:pt x="204" y="95"/>
                    <a:pt x="204" y="95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íş1idé">
              <a:extLst>
                <a:ext uri="{FF2B5EF4-FFF2-40B4-BE49-F238E27FC236}">
                  <a16:creationId xmlns:a16="http://schemas.microsoft.com/office/drawing/2014/main" id="{D0067953-6DA3-452D-A2C7-2AC0368A8309}"/>
                </a:ext>
              </a:extLst>
            </p:cNvPr>
            <p:cNvSpPr/>
            <p:nvPr/>
          </p:nvSpPr>
          <p:spPr bwMode="auto">
            <a:xfrm>
              <a:off x="5683251" y="3513138"/>
              <a:ext cx="128588" cy="223838"/>
            </a:xfrm>
            <a:custGeom>
              <a:avLst/>
              <a:gdLst>
                <a:gd name="T0" fmla="*/ 16 w 39"/>
                <a:gd name="T1" fmla="*/ 1 h 68"/>
                <a:gd name="T2" fmla="*/ 1 w 39"/>
                <a:gd name="T3" fmla="*/ 36 h 68"/>
                <a:gd name="T4" fmla="*/ 20 w 39"/>
                <a:gd name="T5" fmla="*/ 68 h 68"/>
                <a:gd name="T6" fmla="*/ 23 w 39"/>
                <a:gd name="T7" fmla="*/ 32 h 68"/>
                <a:gd name="T8" fmla="*/ 34 w 39"/>
                <a:gd name="T9" fmla="*/ 47 h 68"/>
                <a:gd name="T10" fmla="*/ 33 w 39"/>
                <a:gd name="T11" fmla="*/ 15 h 68"/>
                <a:gd name="T12" fmla="*/ 16 w 39"/>
                <a:gd name="T1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8">
                  <a:moveTo>
                    <a:pt x="16" y="1"/>
                  </a:moveTo>
                  <a:cubicBezTo>
                    <a:pt x="0" y="0"/>
                    <a:pt x="0" y="27"/>
                    <a:pt x="1" y="36"/>
                  </a:cubicBezTo>
                  <a:cubicBezTo>
                    <a:pt x="1" y="51"/>
                    <a:pt x="14" y="68"/>
                    <a:pt x="20" y="68"/>
                  </a:cubicBezTo>
                  <a:cubicBezTo>
                    <a:pt x="26" y="68"/>
                    <a:pt x="22" y="34"/>
                    <a:pt x="23" y="32"/>
                  </a:cubicBezTo>
                  <a:cubicBezTo>
                    <a:pt x="25" y="31"/>
                    <a:pt x="28" y="48"/>
                    <a:pt x="34" y="47"/>
                  </a:cubicBezTo>
                  <a:cubicBezTo>
                    <a:pt x="39" y="46"/>
                    <a:pt x="38" y="24"/>
                    <a:pt x="33" y="15"/>
                  </a:cubicBezTo>
                  <a:cubicBezTo>
                    <a:pt x="29" y="7"/>
                    <a:pt x="25" y="2"/>
                    <a:pt x="1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iṣḻiḍè">
              <a:extLst>
                <a:ext uri="{FF2B5EF4-FFF2-40B4-BE49-F238E27FC236}">
                  <a16:creationId xmlns:a16="http://schemas.microsoft.com/office/drawing/2014/main" id="{ACE82DD9-9722-47E8-A8FF-5D8195E880C9}"/>
                </a:ext>
              </a:extLst>
            </p:cNvPr>
            <p:cNvSpPr/>
            <p:nvPr/>
          </p:nvSpPr>
          <p:spPr bwMode="auto">
            <a:xfrm>
              <a:off x="7669213" y="5137150"/>
              <a:ext cx="254000" cy="195263"/>
            </a:xfrm>
            <a:custGeom>
              <a:avLst/>
              <a:gdLst>
                <a:gd name="T0" fmla="*/ 56 w 77"/>
                <a:gd name="T1" fmla="*/ 0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0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iṣḻïḓe">
              <a:extLst>
                <a:ext uri="{FF2B5EF4-FFF2-40B4-BE49-F238E27FC236}">
                  <a16:creationId xmlns:a16="http://schemas.microsoft.com/office/drawing/2014/main" id="{5B31CC1B-551A-4125-98ED-20691E3CAD61}"/>
                </a:ext>
              </a:extLst>
            </p:cNvPr>
            <p:cNvSpPr/>
            <p:nvPr/>
          </p:nvSpPr>
          <p:spPr bwMode="auto">
            <a:xfrm>
              <a:off x="7729538" y="4260850"/>
              <a:ext cx="293688" cy="1055688"/>
            </a:xfrm>
            <a:custGeom>
              <a:avLst/>
              <a:gdLst>
                <a:gd name="T0" fmla="*/ 64 w 89"/>
                <a:gd name="T1" fmla="*/ 22 h 320"/>
                <a:gd name="T2" fmla="*/ 26 w 89"/>
                <a:gd name="T3" fmla="*/ 267 h 320"/>
                <a:gd name="T4" fmla="*/ 70 w 89"/>
                <a:gd name="T5" fmla="*/ 172 h 320"/>
                <a:gd name="T6" fmla="*/ 64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64" y="22"/>
                  </a:moveTo>
                  <a:cubicBezTo>
                    <a:pt x="0" y="0"/>
                    <a:pt x="9" y="214"/>
                    <a:pt x="26" y="267"/>
                  </a:cubicBezTo>
                  <a:cubicBezTo>
                    <a:pt x="43" y="320"/>
                    <a:pt x="57" y="261"/>
                    <a:pt x="70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i$ḻíḓé">
              <a:extLst>
                <a:ext uri="{FF2B5EF4-FFF2-40B4-BE49-F238E27FC236}">
                  <a16:creationId xmlns:a16="http://schemas.microsoft.com/office/drawing/2014/main" id="{EE6150D9-34CB-48C7-AFF5-06CC406F43EF}"/>
                </a:ext>
              </a:extLst>
            </p:cNvPr>
            <p:cNvSpPr/>
            <p:nvPr/>
          </p:nvSpPr>
          <p:spPr bwMode="auto">
            <a:xfrm>
              <a:off x="7675563" y="5167313"/>
              <a:ext cx="241300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2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71" y="10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ïŝlîdè">
              <a:extLst>
                <a:ext uri="{FF2B5EF4-FFF2-40B4-BE49-F238E27FC236}">
                  <a16:creationId xmlns:a16="http://schemas.microsoft.com/office/drawing/2014/main" id="{52EFA98F-5CFE-410A-ADEE-3FD07687BE9C}"/>
                </a:ext>
              </a:extLst>
            </p:cNvPr>
            <p:cNvSpPr/>
            <p:nvPr/>
          </p:nvSpPr>
          <p:spPr bwMode="auto">
            <a:xfrm>
              <a:off x="7705726" y="3538538"/>
              <a:ext cx="458788" cy="1046163"/>
            </a:xfrm>
            <a:custGeom>
              <a:avLst/>
              <a:gdLst>
                <a:gd name="T0" fmla="*/ 96 w 139"/>
                <a:gd name="T1" fmla="*/ 17 h 317"/>
                <a:gd name="T2" fmla="*/ 43 w 139"/>
                <a:gd name="T3" fmla="*/ 264 h 317"/>
                <a:gd name="T4" fmla="*/ 106 w 139"/>
                <a:gd name="T5" fmla="*/ 165 h 317"/>
                <a:gd name="T6" fmla="*/ 96 w 139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17">
                  <a:moveTo>
                    <a:pt x="96" y="17"/>
                  </a:moveTo>
                  <a:cubicBezTo>
                    <a:pt x="0" y="0"/>
                    <a:pt x="27" y="211"/>
                    <a:pt x="43" y="264"/>
                  </a:cubicBezTo>
                  <a:cubicBezTo>
                    <a:pt x="59" y="317"/>
                    <a:pt x="92" y="254"/>
                    <a:pt x="106" y="165"/>
                  </a:cubicBezTo>
                  <a:cubicBezTo>
                    <a:pt x="121" y="76"/>
                    <a:pt x="139" y="24"/>
                    <a:pt x="96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îsḻïḋè">
              <a:extLst>
                <a:ext uri="{FF2B5EF4-FFF2-40B4-BE49-F238E27FC236}">
                  <a16:creationId xmlns:a16="http://schemas.microsoft.com/office/drawing/2014/main" id="{E8909FB4-781F-4FD6-A9DC-9F43E181600E}"/>
                </a:ext>
              </a:extLst>
            </p:cNvPr>
            <p:cNvSpPr/>
            <p:nvPr/>
          </p:nvSpPr>
          <p:spPr bwMode="auto">
            <a:xfrm>
              <a:off x="8326438" y="5137150"/>
              <a:ext cx="254000" cy="195263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1"/>
                    <a:pt x="0" y="25"/>
                    <a:pt x="5" y="37"/>
                  </a:cubicBezTo>
                  <a:cubicBezTo>
                    <a:pt x="9" y="49"/>
                    <a:pt x="66" y="59"/>
                    <a:pt x="71" y="50"/>
                  </a:cubicBezTo>
                  <a:cubicBezTo>
                    <a:pt x="77" y="41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iŝlide">
              <a:extLst>
                <a:ext uri="{FF2B5EF4-FFF2-40B4-BE49-F238E27FC236}">
                  <a16:creationId xmlns:a16="http://schemas.microsoft.com/office/drawing/2014/main" id="{FDC61C72-8426-4884-B47E-9270E1DF8495}"/>
                </a:ext>
              </a:extLst>
            </p:cNvPr>
            <p:cNvSpPr/>
            <p:nvPr/>
          </p:nvSpPr>
          <p:spPr bwMode="auto">
            <a:xfrm>
              <a:off x="8247063" y="4260850"/>
              <a:ext cx="296863" cy="1055688"/>
            </a:xfrm>
            <a:custGeom>
              <a:avLst/>
              <a:gdLst>
                <a:gd name="T0" fmla="*/ 26 w 90"/>
                <a:gd name="T1" fmla="*/ 20 h 320"/>
                <a:gd name="T2" fmla="*/ 57 w 90"/>
                <a:gd name="T3" fmla="*/ 267 h 320"/>
                <a:gd name="T4" fmla="*/ 16 w 90"/>
                <a:gd name="T5" fmla="*/ 171 h 320"/>
                <a:gd name="T6" fmla="*/ 26 w 90"/>
                <a:gd name="T7" fmla="*/ 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26" y="20"/>
                  </a:moveTo>
                  <a:cubicBezTo>
                    <a:pt x="90" y="0"/>
                    <a:pt x="75" y="215"/>
                    <a:pt x="57" y="267"/>
                  </a:cubicBezTo>
                  <a:cubicBezTo>
                    <a:pt x="38" y="320"/>
                    <a:pt x="26" y="260"/>
                    <a:pt x="16" y="171"/>
                  </a:cubicBezTo>
                  <a:cubicBezTo>
                    <a:pt x="5" y="81"/>
                    <a:pt x="0" y="28"/>
                    <a:pt x="26" y="2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işlîḍe">
              <a:extLst>
                <a:ext uri="{FF2B5EF4-FFF2-40B4-BE49-F238E27FC236}">
                  <a16:creationId xmlns:a16="http://schemas.microsoft.com/office/drawing/2014/main" id="{041CE814-07DA-424D-96FF-5AC04006E73B}"/>
                </a:ext>
              </a:extLst>
            </p:cNvPr>
            <p:cNvSpPr/>
            <p:nvPr/>
          </p:nvSpPr>
          <p:spPr bwMode="auto">
            <a:xfrm>
              <a:off x="8332788" y="5167313"/>
              <a:ext cx="241300" cy="165100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9"/>
                    <a:pt x="8" y="0"/>
                    <a:pt x="7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4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î$lïḓè">
              <a:extLst>
                <a:ext uri="{FF2B5EF4-FFF2-40B4-BE49-F238E27FC236}">
                  <a16:creationId xmlns:a16="http://schemas.microsoft.com/office/drawing/2014/main" id="{8D867868-6A49-4F6A-B9BC-8EEAF4493257}"/>
                </a:ext>
              </a:extLst>
            </p:cNvPr>
            <p:cNvSpPr/>
            <p:nvPr/>
          </p:nvSpPr>
          <p:spPr bwMode="auto">
            <a:xfrm>
              <a:off x="8085138" y="3543300"/>
              <a:ext cx="461963" cy="1044575"/>
            </a:xfrm>
            <a:custGeom>
              <a:avLst/>
              <a:gdLst>
                <a:gd name="T0" fmla="*/ 44 w 140"/>
                <a:gd name="T1" fmla="*/ 17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7"/>
                  </a:moveTo>
                  <a:cubicBezTo>
                    <a:pt x="140" y="0"/>
                    <a:pt x="112" y="211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îS1íḋè">
              <a:extLst>
                <a:ext uri="{FF2B5EF4-FFF2-40B4-BE49-F238E27FC236}">
                  <a16:creationId xmlns:a16="http://schemas.microsoft.com/office/drawing/2014/main" id="{DA290AEC-3770-4B48-A6FD-C930A1191E41}"/>
                </a:ext>
              </a:extLst>
            </p:cNvPr>
            <p:cNvSpPr/>
            <p:nvPr/>
          </p:nvSpPr>
          <p:spPr bwMode="auto">
            <a:xfrm>
              <a:off x="7812088" y="2870200"/>
              <a:ext cx="625475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1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îṥļîḑè">
              <a:extLst>
                <a:ext uri="{FF2B5EF4-FFF2-40B4-BE49-F238E27FC236}">
                  <a16:creationId xmlns:a16="http://schemas.microsoft.com/office/drawing/2014/main" id="{6AB5C675-26C9-4A98-9996-022EAD68ADF2}"/>
                </a:ext>
              </a:extLst>
            </p:cNvPr>
            <p:cNvSpPr/>
            <p:nvPr/>
          </p:nvSpPr>
          <p:spPr bwMode="auto">
            <a:xfrm>
              <a:off x="8054976" y="2794000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2 h 30"/>
                <a:gd name="T4" fmla="*/ 0 w 42"/>
                <a:gd name="T5" fmla="*/ 0 h 30"/>
                <a:gd name="T6" fmla="*/ 0 w 42"/>
                <a:gd name="T7" fmla="*/ 24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4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29"/>
                    <a:pt x="42" y="2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îśľíḑe">
              <a:extLst>
                <a:ext uri="{FF2B5EF4-FFF2-40B4-BE49-F238E27FC236}">
                  <a16:creationId xmlns:a16="http://schemas.microsoft.com/office/drawing/2014/main" id="{4D0F4CBF-3772-45BC-83C2-525FBAFCA0B2}"/>
                </a:ext>
              </a:extLst>
            </p:cNvPr>
            <p:cNvSpPr/>
            <p:nvPr/>
          </p:nvSpPr>
          <p:spPr bwMode="auto">
            <a:xfrm>
              <a:off x="7488238" y="2540000"/>
              <a:ext cx="566738" cy="574675"/>
            </a:xfrm>
            <a:custGeom>
              <a:avLst/>
              <a:gdLst>
                <a:gd name="T0" fmla="*/ 127 w 172"/>
                <a:gd name="T1" fmla="*/ 164 h 174"/>
                <a:gd name="T2" fmla="*/ 33 w 172"/>
                <a:gd name="T3" fmla="*/ 18 h 174"/>
                <a:gd name="T4" fmla="*/ 54 w 172"/>
                <a:gd name="T5" fmla="*/ 91 h 174"/>
                <a:gd name="T6" fmla="*/ 127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27" y="164"/>
                  </a:moveTo>
                  <a:cubicBezTo>
                    <a:pt x="172" y="140"/>
                    <a:pt x="67" y="36"/>
                    <a:pt x="33" y="18"/>
                  </a:cubicBezTo>
                  <a:cubicBezTo>
                    <a:pt x="0" y="0"/>
                    <a:pt x="19" y="38"/>
                    <a:pt x="54" y="91"/>
                  </a:cubicBezTo>
                  <a:cubicBezTo>
                    <a:pt x="88" y="143"/>
                    <a:pt x="109" y="174"/>
                    <a:pt x="127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ïš1ïḋê">
              <a:extLst>
                <a:ext uri="{FF2B5EF4-FFF2-40B4-BE49-F238E27FC236}">
                  <a16:creationId xmlns:a16="http://schemas.microsoft.com/office/drawing/2014/main" id="{159C8D87-A383-4B54-81A7-807116BE2621}"/>
                </a:ext>
              </a:extLst>
            </p:cNvPr>
            <p:cNvSpPr/>
            <p:nvPr/>
          </p:nvSpPr>
          <p:spPr bwMode="auto">
            <a:xfrm>
              <a:off x="7432676" y="2079625"/>
              <a:ext cx="407988" cy="563563"/>
            </a:xfrm>
            <a:custGeom>
              <a:avLst/>
              <a:gdLst>
                <a:gd name="T0" fmla="*/ 42 w 124"/>
                <a:gd name="T1" fmla="*/ 168 h 171"/>
                <a:gd name="T2" fmla="*/ 98 w 124"/>
                <a:gd name="T3" fmla="*/ 23 h 171"/>
                <a:gd name="T4" fmla="*/ 92 w 124"/>
                <a:gd name="T5" fmla="*/ 89 h 171"/>
                <a:gd name="T6" fmla="*/ 42 w 124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" h="171">
                  <a:moveTo>
                    <a:pt x="42" y="168"/>
                  </a:moveTo>
                  <a:cubicBezTo>
                    <a:pt x="0" y="160"/>
                    <a:pt x="72" y="47"/>
                    <a:pt x="98" y="23"/>
                  </a:cubicBezTo>
                  <a:cubicBezTo>
                    <a:pt x="124" y="0"/>
                    <a:pt x="113" y="36"/>
                    <a:pt x="92" y="89"/>
                  </a:cubicBezTo>
                  <a:cubicBezTo>
                    <a:pt x="71" y="141"/>
                    <a:pt x="58" y="171"/>
                    <a:pt x="4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íSlïďê">
              <a:extLst>
                <a:ext uri="{FF2B5EF4-FFF2-40B4-BE49-F238E27FC236}">
                  <a16:creationId xmlns:a16="http://schemas.microsoft.com/office/drawing/2014/main" id="{74A53DCC-A18D-4164-BF80-80021077C904}"/>
                </a:ext>
              </a:extLst>
            </p:cNvPr>
            <p:cNvSpPr/>
            <p:nvPr/>
          </p:nvSpPr>
          <p:spPr bwMode="auto">
            <a:xfrm>
              <a:off x="7718426" y="1960563"/>
              <a:ext cx="185738" cy="211138"/>
            </a:xfrm>
            <a:custGeom>
              <a:avLst/>
              <a:gdLst>
                <a:gd name="T0" fmla="*/ 15 w 56"/>
                <a:gd name="T1" fmla="*/ 61 h 64"/>
                <a:gd name="T2" fmla="*/ 16 w 56"/>
                <a:gd name="T3" fmla="*/ 23 h 64"/>
                <a:gd name="T4" fmla="*/ 48 w 56"/>
                <a:gd name="T5" fmla="*/ 2 h 64"/>
                <a:gd name="T6" fmla="*/ 35 w 56"/>
                <a:gd name="T7" fmla="*/ 36 h 64"/>
                <a:gd name="T8" fmla="*/ 51 w 56"/>
                <a:gd name="T9" fmla="*/ 27 h 64"/>
                <a:gd name="T10" fmla="*/ 37 w 56"/>
                <a:gd name="T11" fmla="*/ 56 h 64"/>
                <a:gd name="T12" fmla="*/ 15 w 56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4">
                  <a:moveTo>
                    <a:pt x="15" y="61"/>
                  </a:moveTo>
                  <a:cubicBezTo>
                    <a:pt x="0" y="55"/>
                    <a:pt x="12" y="31"/>
                    <a:pt x="16" y="23"/>
                  </a:cubicBezTo>
                  <a:cubicBezTo>
                    <a:pt x="24" y="10"/>
                    <a:pt x="42" y="0"/>
                    <a:pt x="48" y="2"/>
                  </a:cubicBezTo>
                  <a:cubicBezTo>
                    <a:pt x="53" y="5"/>
                    <a:pt x="35" y="34"/>
                    <a:pt x="35" y="36"/>
                  </a:cubicBezTo>
                  <a:cubicBezTo>
                    <a:pt x="36" y="38"/>
                    <a:pt x="46" y="24"/>
                    <a:pt x="51" y="27"/>
                  </a:cubicBezTo>
                  <a:cubicBezTo>
                    <a:pt x="56" y="30"/>
                    <a:pt x="44" y="50"/>
                    <a:pt x="37" y="56"/>
                  </a:cubicBezTo>
                  <a:cubicBezTo>
                    <a:pt x="29" y="62"/>
                    <a:pt x="24" y="64"/>
                    <a:pt x="15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iṧľîde">
              <a:extLst>
                <a:ext uri="{FF2B5EF4-FFF2-40B4-BE49-F238E27FC236}">
                  <a16:creationId xmlns:a16="http://schemas.microsoft.com/office/drawing/2014/main" id="{4B31A442-0A9F-4BB3-8C7E-B7CA4CCF4FDE}"/>
                </a:ext>
              </a:extLst>
            </p:cNvPr>
            <p:cNvSpPr/>
            <p:nvPr/>
          </p:nvSpPr>
          <p:spPr bwMode="auto">
            <a:xfrm>
              <a:off x="8201026" y="2540000"/>
              <a:ext cx="566738" cy="574675"/>
            </a:xfrm>
            <a:custGeom>
              <a:avLst/>
              <a:gdLst>
                <a:gd name="T0" fmla="*/ 45 w 172"/>
                <a:gd name="T1" fmla="*/ 164 h 174"/>
                <a:gd name="T2" fmla="*/ 138 w 172"/>
                <a:gd name="T3" fmla="*/ 18 h 174"/>
                <a:gd name="T4" fmla="*/ 118 w 172"/>
                <a:gd name="T5" fmla="*/ 91 h 174"/>
                <a:gd name="T6" fmla="*/ 45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45" y="164"/>
                  </a:moveTo>
                  <a:cubicBezTo>
                    <a:pt x="0" y="140"/>
                    <a:pt x="104" y="36"/>
                    <a:pt x="138" y="18"/>
                  </a:cubicBezTo>
                  <a:cubicBezTo>
                    <a:pt x="172" y="0"/>
                    <a:pt x="152" y="38"/>
                    <a:pt x="118" y="91"/>
                  </a:cubicBezTo>
                  <a:cubicBezTo>
                    <a:pt x="83" y="143"/>
                    <a:pt x="62" y="174"/>
                    <a:pt x="45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íŝľïḓé">
              <a:extLst>
                <a:ext uri="{FF2B5EF4-FFF2-40B4-BE49-F238E27FC236}">
                  <a16:creationId xmlns:a16="http://schemas.microsoft.com/office/drawing/2014/main" id="{7F52F711-8678-45BC-96BA-F10258539262}"/>
                </a:ext>
              </a:extLst>
            </p:cNvPr>
            <p:cNvSpPr/>
            <p:nvPr/>
          </p:nvSpPr>
          <p:spPr bwMode="auto">
            <a:xfrm>
              <a:off x="8415338" y="2079625"/>
              <a:ext cx="404813" cy="563563"/>
            </a:xfrm>
            <a:custGeom>
              <a:avLst/>
              <a:gdLst>
                <a:gd name="T0" fmla="*/ 82 w 123"/>
                <a:gd name="T1" fmla="*/ 168 h 171"/>
                <a:gd name="T2" fmla="*/ 25 w 123"/>
                <a:gd name="T3" fmla="*/ 23 h 171"/>
                <a:gd name="T4" fmla="*/ 32 w 123"/>
                <a:gd name="T5" fmla="*/ 89 h 171"/>
                <a:gd name="T6" fmla="*/ 82 w 123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71">
                  <a:moveTo>
                    <a:pt x="82" y="168"/>
                  </a:moveTo>
                  <a:cubicBezTo>
                    <a:pt x="123" y="160"/>
                    <a:pt x="51" y="47"/>
                    <a:pt x="25" y="23"/>
                  </a:cubicBezTo>
                  <a:cubicBezTo>
                    <a:pt x="0" y="0"/>
                    <a:pt x="11" y="36"/>
                    <a:pt x="32" y="89"/>
                  </a:cubicBezTo>
                  <a:cubicBezTo>
                    <a:pt x="53" y="141"/>
                    <a:pt x="66" y="171"/>
                    <a:pt x="8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îṣľiḋe">
              <a:extLst>
                <a:ext uri="{FF2B5EF4-FFF2-40B4-BE49-F238E27FC236}">
                  <a16:creationId xmlns:a16="http://schemas.microsoft.com/office/drawing/2014/main" id="{66314B85-F9E8-409C-94A9-01EE15C9B886}"/>
                </a:ext>
              </a:extLst>
            </p:cNvPr>
            <p:cNvSpPr/>
            <p:nvPr/>
          </p:nvSpPr>
          <p:spPr bwMode="auto">
            <a:xfrm>
              <a:off x="8351838" y="1960563"/>
              <a:ext cx="182563" cy="211138"/>
            </a:xfrm>
            <a:custGeom>
              <a:avLst/>
              <a:gdLst>
                <a:gd name="T0" fmla="*/ 41 w 55"/>
                <a:gd name="T1" fmla="*/ 61 h 64"/>
                <a:gd name="T2" fmla="*/ 39 w 55"/>
                <a:gd name="T3" fmla="*/ 23 h 64"/>
                <a:gd name="T4" fmla="*/ 8 w 55"/>
                <a:gd name="T5" fmla="*/ 2 h 64"/>
                <a:gd name="T6" fmla="*/ 20 w 55"/>
                <a:gd name="T7" fmla="*/ 36 h 64"/>
                <a:gd name="T8" fmla="*/ 5 w 55"/>
                <a:gd name="T9" fmla="*/ 27 h 64"/>
                <a:gd name="T10" fmla="*/ 19 w 55"/>
                <a:gd name="T11" fmla="*/ 56 h 64"/>
                <a:gd name="T12" fmla="*/ 41 w 55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4">
                  <a:moveTo>
                    <a:pt x="41" y="61"/>
                  </a:moveTo>
                  <a:cubicBezTo>
                    <a:pt x="55" y="55"/>
                    <a:pt x="43" y="31"/>
                    <a:pt x="39" y="23"/>
                  </a:cubicBezTo>
                  <a:cubicBezTo>
                    <a:pt x="32" y="10"/>
                    <a:pt x="13" y="0"/>
                    <a:pt x="8" y="2"/>
                  </a:cubicBezTo>
                  <a:cubicBezTo>
                    <a:pt x="3" y="5"/>
                    <a:pt x="21" y="34"/>
                    <a:pt x="20" y="36"/>
                  </a:cubicBezTo>
                  <a:cubicBezTo>
                    <a:pt x="19" y="38"/>
                    <a:pt x="9" y="24"/>
                    <a:pt x="5" y="27"/>
                  </a:cubicBezTo>
                  <a:cubicBezTo>
                    <a:pt x="0" y="30"/>
                    <a:pt x="11" y="50"/>
                    <a:pt x="19" y="56"/>
                  </a:cubicBezTo>
                  <a:cubicBezTo>
                    <a:pt x="26" y="62"/>
                    <a:pt x="32" y="64"/>
                    <a:pt x="41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ïsļiďê">
              <a:extLst>
                <a:ext uri="{FF2B5EF4-FFF2-40B4-BE49-F238E27FC236}">
                  <a16:creationId xmlns:a16="http://schemas.microsoft.com/office/drawing/2014/main" id="{2A886C8F-8934-4119-BD33-03C8C439F129}"/>
                </a:ext>
              </a:extLst>
            </p:cNvPr>
            <p:cNvSpPr/>
            <p:nvPr/>
          </p:nvSpPr>
          <p:spPr bwMode="auto">
            <a:xfrm>
              <a:off x="8066088" y="2811463"/>
              <a:ext cx="120650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išḷíḋe">
              <a:extLst>
                <a:ext uri="{FF2B5EF4-FFF2-40B4-BE49-F238E27FC236}">
                  <a16:creationId xmlns:a16="http://schemas.microsoft.com/office/drawing/2014/main" id="{FEA1A623-EFF4-4D0E-BFF8-7661501942DB}"/>
                </a:ext>
              </a:extLst>
            </p:cNvPr>
            <p:cNvSpPr/>
            <p:nvPr/>
          </p:nvSpPr>
          <p:spPr bwMode="auto">
            <a:xfrm>
              <a:off x="7986713" y="2481263"/>
              <a:ext cx="279400" cy="385763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9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9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9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iṥļîḍê">
              <a:extLst>
                <a:ext uri="{FF2B5EF4-FFF2-40B4-BE49-F238E27FC236}">
                  <a16:creationId xmlns:a16="http://schemas.microsoft.com/office/drawing/2014/main" id="{E6BD4005-1046-4804-A47C-0EDAF3A64772}"/>
                </a:ext>
              </a:extLst>
            </p:cNvPr>
            <p:cNvSpPr/>
            <p:nvPr/>
          </p:nvSpPr>
          <p:spPr bwMode="auto">
            <a:xfrm>
              <a:off x="8253413" y="2662238"/>
              <a:ext cx="36513" cy="95250"/>
            </a:xfrm>
            <a:custGeom>
              <a:avLst/>
              <a:gdLst>
                <a:gd name="T0" fmla="*/ 4 w 11"/>
                <a:gd name="T1" fmla="*/ 4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8 h 29"/>
                <a:gd name="T8" fmla="*/ 3 w 11"/>
                <a:gd name="T9" fmla="*/ 12 h 29"/>
                <a:gd name="T10" fmla="*/ 3 w 11"/>
                <a:gd name="T11" fmla="*/ 10 h 29"/>
                <a:gd name="T12" fmla="*/ 4 w 11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4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9" y="29"/>
                    <a:pt x="1" y="28"/>
                    <a:pt x="1" y="28"/>
                  </a:cubicBezTo>
                  <a:cubicBezTo>
                    <a:pt x="1" y="26"/>
                    <a:pt x="2" y="22"/>
                    <a:pt x="2" y="18"/>
                  </a:cubicBezTo>
                  <a:cubicBezTo>
                    <a:pt x="0" y="16"/>
                    <a:pt x="3" y="14"/>
                    <a:pt x="3" y="12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4" y="6"/>
                    <a:pt x="4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ïš1idê">
              <a:extLst>
                <a:ext uri="{FF2B5EF4-FFF2-40B4-BE49-F238E27FC236}">
                  <a16:creationId xmlns:a16="http://schemas.microsoft.com/office/drawing/2014/main" id="{55657CBE-D48D-4C13-B81C-752E7E3B04BE}"/>
                </a:ext>
              </a:extLst>
            </p:cNvPr>
            <p:cNvSpPr/>
            <p:nvPr/>
          </p:nvSpPr>
          <p:spPr bwMode="auto">
            <a:xfrm>
              <a:off x="8262938" y="2686050"/>
              <a:ext cx="20638" cy="52388"/>
            </a:xfrm>
            <a:custGeom>
              <a:avLst/>
              <a:gdLst>
                <a:gd name="T0" fmla="*/ 0 w 6"/>
                <a:gd name="T1" fmla="*/ 3 h 16"/>
                <a:gd name="T2" fmla="*/ 5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3"/>
                    <a:pt x="5" y="8"/>
                    <a:pt x="4" y="12"/>
                  </a:cubicBezTo>
                  <a:cubicBezTo>
                    <a:pt x="2" y="15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îS1íḍé">
              <a:extLst>
                <a:ext uri="{FF2B5EF4-FFF2-40B4-BE49-F238E27FC236}">
                  <a16:creationId xmlns:a16="http://schemas.microsoft.com/office/drawing/2014/main" id="{E4B6D655-4346-480B-9538-A9B902447F51}"/>
                </a:ext>
              </a:extLst>
            </p:cNvPr>
            <p:cNvSpPr/>
            <p:nvPr/>
          </p:nvSpPr>
          <p:spPr bwMode="auto">
            <a:xfrm>
              <a:off x="8253413" y="2652713"/>
              <a:ext cx="15875" cy="95250"/>
            </a:xfrm>
            <a:custGeom>
              <a:avLst/>
              <a:gdLst>
                <a:gd name="T0" fmla="*/ 2 w 5"/>
                <a:gd name="T1" fmla="*/ 0 h 29"/>
                <a:gd name="T2" fmla="*/ 0 w 5"/>
                <a:gd name="T3" fmla="*/ 28 h 29"/>
                <a:gd name="T4" fmla="*/ 1 w 5"/>
                <a:gd name="T5" fmla="*/ 29 h 29"/>
                <a:gd name="T6" fmla="*/ 5 w 5"/>
                <a:gd name="T7" fmla="*/ 4 h 29"/>
                <a:gd name="T8" fmla="*/ 2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2" y="0"/>
                  </a:moveTo>
                  <a:cubicBezTo>
                    <a:pt x="3" y="6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íśḷidé">
              <a:extLst>
                <a:ext uri="{FF2B5EF4-FFF2-40B4-BE49-F238E27FC236}">
                  <a16:creationId xmlns:a16="http://schemas.microsoft.com/office/drawing/2014/main" id="{931F72E6-60A1-466C-9CD2-AACF896E193A}"/>
                </a:ext>
              </a:extLst>
            </p:cNvPr>
            <p:cNvSpPr/>
            <p:nvPr/>
          </p:nvSpPr>
          <p:spPr bwMode="auto">
            <a:xfrm>
              <a:off x="7962901" y="2662238"/>
              <a:ext cx="33338" cy="95250"/>
            </a:xfrm>
            <a:custGeom>
              <a:avLst/>
              <a:gdLst>
                <a:gd name="T0" fmla="*/ 7 w 10"/>
                <a:gd name="T1" fmla="*/ 4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8 h 29"/>
                <a:gd name="T8" fmla="*/ 8 w 10"/>
                <a:gd name="T9" fmla="*/ 12 h 29"/>
                <a:gd name="T10" fmla="*/ 8 w 10"/>
                <a:gd name="T11" fmla="*/ 10 h 29"/>
                <a:gd name="T12" fmla="*/ 7 w 10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4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6"/>
                    <a:pt x="9" y="22"/>
                    <a:pt x="8" y="18"/>
                  </a:cubicBezTo>
                  <a:cubicBezTo>
                    <a:pt x="10" y="16"/>
                    <a:pt x="8" y="14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7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íšḻîḍè">
              <a:extLst>
                <a:ext uri="{FF2B5EF4-FFF2-40B4-BE49-F238E27FC236}">
                  <a16:creationId xmlns:a16="http://schemas.microsoft.com/office/drawing/2014/main" id="{8483C967-530B-457F-9D91-74FB29ED372B}"/>
                </a:ext>
              </a:extLst>
            </p:cNvPr>
            <p:cNvSpPr/>
            <p:nvPr/>
          </p:nvSpPr>
          <p:spPr bwMode="auto">
            <a:xfrm>
              <a:off x="7966076" y="2686050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3"/>
                    <a:pt x="2" y="8"/>
                    <a:pt x="3" y="12"/>
                  </a:cubicBezTo>
                  <a:cubicBezTo>
                    <a:pt x="5" y="15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ísľiḓe">
              <a:extLst>
                <a:ext uri="{FF2B5EF4-FFF2-40B4-BE49-F238E27FC236}">
                  <a16:creationId xmlns:a16="http://schemas.microsoft.com/office/drawing/2014/main" id="{FD8BC46D-1EC3-48FD-9531-62F2550D64E7}"/>
                </a:ext>
              </a:extLst>
            </p:cNvPr>
            <p:cNvSpPr/>
            <p:nvPr/>
          </p:nvSpPr>
          <p:spPr bwMode="auto">
            <a:xfrm>
              <a:off x="7983538" y="2652713"/>
              <a:ext cx="15875" cy="95250"/>
            </a:xfrm>
            <a:custGeom>
              <a:avLst/>
              <a:gdLst>
                <a:gd name="T0" fmla="*/ 3 w 5"/>
                <a:gd name="T1" fmla="*/ 0 h 29"/>
                <a:gd name="T2" fmla="*/ 5 w 5"/>
                <a:gd name="T3" fmla="*/ 28 h 29"/>
                <a:gd name="T4" fmla="*/ 4 w 5"/>
                <a:gd name="T5" fmla="*/ 29 h 29"/>
                <a:gd name="T6" fmla="*/ 0 w 5"/>
                <a:gd name="T7" fmla="*/ 4 h 29"/>
                <a:gd name="T8" fmla="*/ 3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3" y="0"/>
                  </a:moveTo>
                  <a:cubicBezTo>
                    <a:pt x="2" y="6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ïšlîḋè">
              <a:extLst>
                <a:ext uri="{FF2B5EF4-FFF2-40B4-BE49-F238E27FC236}">
                  <a16:creationId xmlns:a16="http://schemas.microsoft.com/office/drawing/2014/main" id="{7379F869-02F1-4464-ADF0-A1E5D3453455}"/>
                </a:ext>
              </a:extLst>
            </p:cNvPr>
            <p:cNvSpPr/>
            <p:nvPr/>
          </p:nvSpPr>
          <p:spPr bwMode="auto">
            <a:xfrm>
              <a:off x="7600951" y="1341438"/>
              <a:ext cx="1068388" cy="1017588"/>
            </a:xfrm>
            <a:custGeom>
              <a:avLst/>
              <a:gdLst>
                <a:gd name="T0" fmla="*/ 170 w 324"/>
                <a:gd name="T1" fmla="*/ 6 h 309"/>
                <a:gd name="T2" fmla="*/ 213 w 324"/>
                <a:gd name="T3" fmla="*/ 94 h 309"/>
                <a:gd name="T4" fmla="*/ 219 w 324"/>
                <a:gd name="T5" fmla="*/ 98 h 309"/>
                <a:gd name="T6" fmla="*/ 315 w 324"/>
                <a:gd name="T7" fmla="*/ 112 h 309"/>
                <a:gd name="T8" fmla="*/ 320 w 324"/>
                <a:gd name="T9" fmla="*/ 126 h 309"/>
                <a:gd name="T10" fmla="*/ 250 w 324"/>
                <a:gd name="T11" fmla="*/ 194 h 309"/>
                <a:gd name="T12" fmla="*/ 248 w 324"/>
                <a:gd name="T13" fmla="*/ 201 h 309"/>
                <a:gd name="T14" fmla="*/ 264 w 324"/>
                <a:gd name="T15" fmla="*/ 297 h 309"/>
                <a:gd name="T16" fmla="*/ 252 w 324"/>
                <a:gd name="T17" fmla="*/ 306 h 309"/>
                <a:gd name="T18" fmla="*/ 166 w 324"/>
                <a:gd name="T19" fmla="*/ 260 h 309"/>
                <a:gd name="T20" fmla="*/ 159 w 324"/>
                <a:gd name="T21" fmla="*/ 260 h 309"/>
                <a:gd name="T22" fmla="*/ 72 w 324"/>
                <a:gd name="T23" fmla="*/ 306 h 309"/>
                <a:gd name="T24" fmla="*/ 61 w 324"/>
                <a:gd name="T25" fmla="*/ 297 h 309"/>
                <a:gd name="T26" fmla="*/ 77 w 324"/>
                <a:gd name="T27" fmla="*/ 201 h 309"/>
                <a:gd name="T28" fmla="*/ 75 w 324"/>
                <a:gd name="T29" fmla="*/ 194 h 309"/>
                <a:gd name="T30" fmla="*/ 5 w 324"/>
                <a:gd name="T31" fmla="*/ 126 h 309"/>
                <a:gd name="T32" fmla="*/ 10 w 324"/>
                <a:gd name="T33" fmla="*/ 112 h 309"/>
                <a:gd name="T34" fmla="*/ 106 w 324"/>
                <a:gd name="T35" fmla="*/ 98 h 309"/>
                <a:gd name="T36" fmla="*/ 112 w 324"/>
                <a:gd name="T37" fmla="*/ 94 h 309"/>
                <a:gd name="T38" fmla="*/ 155 w 324"/>
                <a:gd name="T39" fmla="*/ 6 h 309"/>
                <a:gd name="T40" fmla="*/ 170 w 324"/>
                <a:gd name="T41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9">
                  <a:moveTo>
                    <a:pt x="170" y="6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214" y="96"/>
                    <a:pt x="216" y="98"/>
                    <a:pt x="219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2" y="113"/>
                    <a:pt x="324" y="121"/>
                    <a:pt x="320" y="126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48" y="196"/>
                    <a:pt x="247" y="198"/>
                    <a:pt x="248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4"/>
                    <a:pt x="258" y="309"/>
                    <a:pt x="252" y="306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4" y="259"/>
                    <a:pt x="161" y="259"/>
                    <a:pt x="159" y="260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66" y="309"/>
                    <a:pt x="60" y="304"/>
                    <a:pt x="61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8" y="198"/>
                    <a:pt x="77" y="196"/>
                    <a:pt x="75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3" y="113"/>
                    <a:pt x="10" y="112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9" y="98"/>
                    <a:pt x="111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ïṧ1îḑê">
              <a:extLst>
                <a:ext uri="{FF2B5EF4-FFF2-40B4-BE49-F238E27FC236}">
                  <a16:creationId xmlns:a16="http://schemas.microsoft.com/office/drawing/2014/main" id="{565C52EB-8165-4391-9E36-A274693E7DBC}"/>
                </a:ext>
              </a:extLst>
            </p:cNvPr>
            <p:cNvSpPr/>
            <p:nvPr/>
          </p:nvSpPr>
          <p:spPr bwMode="auto">
            <a:xfrm>
              <a:off x="7775576" y="3629025"/>
              <a:ext cx="701675" cy="1504950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6 h 457"/>
                <a:gd name="T6" fmla="*/ 46 w 213"/>
                <a:gd name="T7" fmla="*/ 457 h 457"/>
                <a:gd name="T8" fmla="*/ 107 w 213"/>
                <a:gd name="T9" fmla="*/ 69 h 457"/>
                <a:gd name="T10" fmla="*/ 168 w 213"/>
                <a:gd name="T11" fmla="*/ 457 h 457"/>
                <a:gd name="T12" fmla="*/ 213 w 213"/>
                <a:gd name="T13" fmla="*/ 456 h 457"/>
                <a:gd name="T14" fmla="*/ 213 w 213"/>
                <a:gd name="T15" fmla="*/ 166 h 457"/>
                <a:gd name="T16" fmla="*/ 201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2"/>
                    <a:pt x="1" y="456"/>
                    <a:pt x="1" y="456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46" y="457"/>
                    <a:pt x="98" y="69"/>
                    <a:pt x="107" y="69"/>
                  </a:cubicBezTo>
                  <a:cubicBezTo>
                    <a:pt x="116" y="69"/>
                    <a:pt x="168" y="457"/>
                    <a:pt x="168" y="457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213" y="456"/>
                    <a:pt x="213" y="232"/>
                    <a:pt x="213" y="166"/>
                  </a:cubicBezTo>
                  <a:cubicBezTo>
                    <a:pt x="213" y="101"/>
                    <a:pt x="201" y="0"/>
                    <a:pt x="201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îŝľiḓê">
              <a:extLst>
                <a:ext uri="{FF2B5EF4-FFF2-40B4-BE49-F238E27FC236}">
                  <a16:creationId xmlns:a16="http://schemas.microsoft.com/office/drawing/2014/main" id="{8E765CE2-4D4C-45A5-9BB3-D1E2AF98964A}"/>
                </a:ext>
              </a:extLst>
            </p:cNvPr>
            <p:cNvSpPr/>
            <p:nvPr/>
          </p:nvSpPr>
          <p:spPr bwMode="auto">
            <a:xfrm>
              <a:off x="7659688" y="2771775"/>
              <a:ext cx="930275" cy="879475"/>
            </a:xfrm>
            <a:custGeom>
              <a:avLst/>
              <a:gdLst>
                <a:gd name="T0" fmla="*/ 141 w 282"/>
                <a:gd name="T1" fmla="*/ 267 h 267"/>
                <a:gd name="T2" fmla="*/ 239 w 282"/>
                <a:gd name="T3" fmla="*/ 257 h 267"/>
                <a:gd name="T4" fmla="*/ 231 w 282"/>
                <a:gd name="T5" fmla="*/ 102 h 267"/>
                <a:gd name="T6" fmla="*/ 282 w 282"/>
                <a:gd name="T7" fmla="*/ 36 h 267"/>
                <a:gd name="T8" fmla="*/ 281 w 282"/>
                <a:gd name="T9" fmla="*/ 34 h 267"/>
                <a:gd name="T10" fmla="*/ 240 w 282"/>
                <a:gd name="T11" fmla="*/ 0 h 267"/>
                <a:gd name="T12" fmla="*/ 240 w 282"/>
                <a:gd name="T13" fmla="*/ 0 h 267"/>
                <a:gd name="T14" fmla="*/ 207 w 282"/>
                <a:gd name="T15" fmla="*/ 34 h 267"/>
                <a:gd name="T16" fmla="*/ 170 w 282"/>
                <a:gd name="T17" fmla="*/ 30 h 267"/>
                <a:gd name="T18" fmla="*/ 141 w 282"/>
                <a:gd name="T19" fmla="*/ 42 h 267"/>
                <a:gd name="T20" fmla="*/ 112 w 282"/>
                <a:gd name="T21" fmla="*/ 30 h 267"/>
                <a:gd name="T22" fmla="*/ 75 w 282"/>
                <a:gd name="T23" fmla="*/ 34 h 267"/>
                <a:gd name="T24" fmla="*/ 42 w 282"/>
                <a:gd name="T25" fmla="*/ 0 h 267"/>
                <a:gd name="T26" fmla="*/ 42 w 282"/>
                <a:gd name="T27" fmla="*/ 0 h 267"/>
                <a:gd name="T28" fmla="*/ 1 w 282"/>
                <a:gd name="T29" fmla="*/ 34 h 267"/>
                <a:gd name="T30" fmla="*/ 0 w 282"/>
                <a:gd name="T31" fmla="*/ 36 h 267"/>
                <a:gd name="T32" fmla="*/ 51 w 282"/>
                <a:gd name="T33" fmla="*/ 102 h 267"/>
                <a:gd name="T34" fmla="*/ 43 w 282"/>
                <a:gd name="T35" fmla="*/ 257 h 267"/>
                <a:gd name="T36" fmla="*/ 142 w 282"/>
                <a:gd name="T3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267">
                  <a:moveTo>
                    <a:pt x="141" y="267"/>
                  </a:moveTo>
                  <a:cubicBezTo>
                    <a:pt x="189" y="267"/>
                    <a:pt x="236" y="260"/>
                    <a:pt x="239" y="257"/>
                  </a:cubicBezTo>
                  <a:cubicBezTo>
                    <a:pt x="244" y="252"/>
                    <a:pt x="229" y="107"/>
                    <a:pt x="231" y="102"/>
                  </a:cubicBezTo>
                  <a:cubicBezTo>
                    <a:pt x="233" y="97"/>
                    <a:pt x="282" y="36"/>
                    <a:pt x="282" y="36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73" y="18"/>
                    <a:pt x="258" y="5"/>
                    <a:pt x="240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0" y="0"/>
                    <a:pt x="209" y="32"/>
                    <a:pt x="207" y="34"/>
                  </a:cubicBezTo>
                  <a:cubicBezTo>
                    <a:pt x="205" y="35"/>
                    <a:pt x="170" y="30"/>
                    <a:pt x="170" y="30"/>
                  </a:cubicBezTo>
                  <a:cubicBezTo>
                    <a:pt x="170" y="30"/>
                    <a:pt x="160" y="41"/>
                    <a:pt x="141" y="42"/>
                  </a:cubicBezTo>
                  <a:cubicBezTo>
                    <a:pt x="122" y="41"/>
                    <a:pt x="112" y="30"/>
                    <a:pt x="112" y="30"/>
                  </a:cubicBezTo>
                  <a:cubicBezTo>
                    <a:pt x="112" y="30"/>
                    <a:pt x="77" y="35"/>
                    <a:pt x="75" y="34"/>
                  </a:cubicBezTo>
                  <a:cubicBezTo>
                    <a:pt x="73" y="32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4" y="5"/>
                    <a:pt x="9" y="18"/>
                    <a:pt x="1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9" y="97"/>
                    <a:pt x="51" y="102"/>
                  </a:cubicBezTo>
                  <a:cubicBezTo>
                    <a:pt x="53" y="107"/>
                    <a:pt x="38" y="252"/>
                    <a:pt x="43" y="257"/>
                  </a:cubicBezTo>
                  <a:cubicBezTo>
                    <a:pt x="46" y="260"/>
                    <a:pt x="93" y="267"/>
                    <a:pt x="142" y="267"/>
                  </a:cubicBezTo>
                </a:path>
              </a:pathLst>
            </a:custGeom>
            <a:solidFill>
              <a:srgbClr val="FF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íṧľïḍè">
              <a:extLst>
                <a:ext uri="{FF2B5EF4-FFF2-40B4-BE49-F238E27FC236}">
                  <a16:creationId xmlns:a16="http://schemas.microsoft.com/office/drawing/2014/main" id="{08E1E1FA-BC91-40ED-91F3-ADFB12A085A6}"/>
                </a:ext>
              </a:extLst>
            </p:cNvPr>
            <p:cNvSpPr/>
            <p:nvPr/>
          </p:nvSpPr>
          <p:spPr bwMode="auto">
            <a:xfrm>
              <a:off x="8124826" y="2465388"/>
              <a:ext cx="144463" cy="211138"/>
            </a:xfrm>
            <a:custGeom>
              <a:avLst/>
              <a:gdLst>
                <a:gd name="T0" fmla="*/ 0 w 44"/>
                <a:gd name="T1" fmla="*/ 17 h 64"/>
                <a:gd name="T2" fmla="*/ 24 w 44"/>
                <a:gd name="T3" fmla="*/ 17 h 64"/>
                <a:gd name="T4" fmla="*/ 35 w 44"/>
                <a:gd name="T5" fmla="*/ 38 h 64"/>
                <a:gd name="T6" fmla="*/ 35 w 44"/>
                <a:gd name="T7" fmla="*/ 52 h 64"/>
                <a:gd name="T8" fmla="*/ 43 w 44"/>
                <a:gd name="T9" fmla="*/ 64 h 64"/>
                <a:gd name="T10" fmla="*/ 44 w 44"/>
                <a:gd name="T11" fmla="*/ 61 h 64"/>
                <a:gd name="T12" fmla="*/ 44 w 44"/>
                <a:gd name="T13" fmla="*/ 37 h 64"/>
                <a:gd name="T14" fmla="*/ 0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0" y="17"/>
                  </a:moveTo>
                  <a:cubicBezTo>
                    <a:pt x="9" y="17"/>
                    <a:pt x="20" y="15"/>
                    <a:pt x="24" y="17"/>
                  </a:cubicBezTo>
                  <a:cubicBezTo>
                    <a:pt x="28" y="19"/>
                    <a:pt x="35" y="33"/>
                    <a:pt x="35" y="38"/>
                  </a:cubicBezTo>
                  <a:cubicBezTo>
                    <a:pt x="35" y="44"/>
                    <a:pt x="35" y="48"/>
                    <a:pt x="35" y="52"/>
                  </a:cubicBezTo>
                  <a:cubicBezTo>
                    <a:pt x="35" y="56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3" y="48"/>
                    <a:pt x="44" y="37"/>
                  </a:cubicBezTo>
                  <a:cubicBezTo>
                    <a:pt x="44" y="27"/>
                    <a:pt x="36" y="0"/>
                    <a:pt x="0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ïśľïḓe">
              <a:extLst>
                <a:ext uri="{FF2B5EF4-FFF2-40B4-BE49-F238E27FC236}">
                  <a16:creationId xmlns:a16="http://schemas.microsoft.com/office/drawing/2014/main" id="{8B1B754B-6C9B-4221-843B-C350059F17AC}"/>
                </a:ext>
              </a:extLst>
            </p:cNvPr>
            <p:cNvSpPr/>
            <p:nvPr/>
          </p:nvSpPr>
          <p:spPr bwMode="auto">
            <a:xfrm>
              <a:off x="7980363" y="2465388"/>
              <a:ext cx="144463" cy="211138"/>
            </a:xfrm>
            <a:custGeom>
              <a:avLst/>
              <a:gdLst>
                <a:gd name="T0" fmla="*/ 44 w 44"/>
                <a:gd name="T1" fmla="*/ 17 h 64"/>
                <a:gd name="T2" fmla="*/ 19 w 44"/>
                <a:gd name="T3" fmla="*/ 17 h 64"/>
                <a:gd name="T4" fmla="*/ 9 w 44"/>
                <a:gd name="T5" fmla="*/ 38 h 64"/>
                <a:gd name="T6" fmla="*/ 9 w 44"/>
                <a:gd name="T7" fmla="*/ 52 h 64"/>
                <a:gd name="T8" fmla="*/ 1 w 44"/>
                <a:gd name="T9" fmla="*/ 64 h 64"/>
                <a:gd name="T10" fmla="*/ 0 w 44"/>
                <a:gd name="T11" fmla="*/ 61 h 64"/>
                <a:gd name="T12" fmla="*/ 0 w 44"/>
                <a:gd name="T13" fmla="*/ 37 h 64"/>
                <a:gd name="T14" fmla="*/ 44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44" y="17"/>
                  </a:moveTo>
                  <a:cubicBezTo>
                    <a:pt x="34" y="17"/>
                    <a:pt x="23" y="15"/>
                    <a:pt x="19" y="17"/>
                  </a:cubicBezTo>
                  <a:cubicBezTo>
                    <a:pt x="15" y="19"/>
                    <a:pt x="9" y="33"/>
                    <a:pt x="9" y="38"/>
                  </a:cubicBezTo>
                  <a:cubicBezTo>
                    <a:pt x="9" y="44"/>
                    <a:pt x="9" y="48"/>
                    <a:pt x="9" y="52"/>
                  </a:cubicBezTo>
                  <a:cubicBezTo>
                    <a:pt x="9" y="56"/>
                    <a:pt x="1" y="64"/>
                    <a:pt x="1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48"/>
                    <a:pt x="0" y="37"/>
                  </a:cubicBezTo>
                  <a:cubicBezTo>
                    <a:pt x="0" y="27"/>
                    <a:pt x="7" y="0"/>
                    <a:pt x="44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íṡlïḑè">
              <a:extLst>
                <a:ext uri="{FF2B5EF4-FFF2-40B4-BE49-F238E27FC236}">
                  <a16:creationId xmlns:a16="http://schemas.microsoft.com/office/drawing/2014/main" id="{4E405757-5D0E-46D8-BAE6-AAF195CDC8A7}"/>
                </a:ext>
              </a:extLst>
            </p:cNvPr>
            <p:cNvSpPr/>
            <p:nvPr/>
          </p:nvSpPr>
          <p:spPr bwMode="auto">
            <a:xfrm>
              <a:off x="4532313" y="5118100"/>
              <a:ext cx="254000" cy="193675"/>
            </a:xfrm>
            <a:custGeom>
              <a:avLst/>
              <a:gdLst>
                <a:gd name="T0" fmla="*/ 56 w 77"/>
                <a:gd name="T1" fmla="*/ 1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1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íṧ1íḋè">
              <a:extLst>
                <a:ext uri="{FF2B5EF4-FFF2-40B4-BE49-F238E27FC236}">
                  <a16:creationId xmlns:a16="http://schemas.microsoft.com/office/drawing/2014/main" id="{98129B47-4915-4E3F-BE23-BC50E0C0C93D}"/>
                </a:ext>
              </a:extLst>
            </p:cNvPr>
            <p:cNvSpPr/>
            <p:nvPr/>
          </p:nvSpPr>
          <p:spPr bwMode="auto">
            <a:xfrm>
              <a:off x="4581526" y="4241800"/>
              <a:ext cx="293688" cy="1057275"/>
            </a:xfrm>
            <a:custGeom>
              <a:avLst/>
              <a:gdLst>
                <a:gd name="T0" fmla="*/ 64 w 89"/>
                <a:gd name="T1" fmla="*/ 22 h 321"/>
                <a:gd name="T2" fmla="*/ 27 w 89"/>
                <a:gd name="T3" fmla="*/ 268 h 321"/>
                <a:gd name="T4" fmla="*/ 71 w 89"/>
                <a:gd name="T5" fmla="*/ 172 h 321"/>
                <a:gd name="T6" fmla="*/ 64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64" y="22"/>
                  </a:moveTo>
                  <a:cubicBezTo>
                    <a:pt x="0" y="0"/>
                    <a:pt x="10" y="215"/>
                    <a:pt x="27" y="268"/>
                  </a:cubicBezTo>
                  <a:cubicBezTo>
                    <a:pt x="44" y="321"/>
                    <a:pt x="58" y="262"/>
                    <a:pt x="71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îŝliďé">
              <a:extLst>
                <a:ext uri="{FF2B5EF4-FFF2-40B4-BE49-F238E27FC236}">
                  <a16:creationId xmlns:a16="http://schemas.microsoft.com/office/drawing/2014/main" id="{E666C3F7-30ED-413C-9F9C-3016AAAE30F2}"/>
                </a:ext>
              </a:extLst>
            </p:cNvPr>
            <p:cNvSpPr/>
            <p:nvPr/>
          </p:nvSpPr>
          <p:spPr bwMode="auto">
            <a:xfrm>
              <a:off x="4538663" y="5148263"/>
              <a:ext cx="241300" cy="163513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6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ïslîḓê">
              <a:extLst>
                <a:ext uri="{FF2B5EF4-FFF2-40B4-BE49-F238E27FC236}">
                  <a16:creationId xmlns:a16="http://schemas.microsoft.com/office/drawing/2014/main" id="{678B61A4-2B35-4BEA-AA5A-16457C1D9D05}"/>
                </a:ext>
              </a:extLst>
            </p:cNvPr>
            <p:cNvSpPr/>
            <p:nvPr/>
          </p:nvSpPr>
          <p:spPr bwMode="auto">
            <a:xfrm>
              <a:off x="4548188" y="3522663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1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îSļïḓê">
              <a:extLst>
                <a:ext uri="{FF2B5EF4-FFF2-40B4-BE49-F238E27FC236}">
                  <a16:creationId xmlns:a16="http://schemas.microsoft.com/office/drawing/2014/main" id="{BD5562CA-2052-4827-A74F-695EB9B79B33}"/>
                </a:ext>
              </a:extLst>
            </p:cNvPr>
            <p:cNvSpPr/>
            <p:nvPr/>
          </p:nvSpPr>
          <p:spPr bwMode="auto">
            <a:xfrm>
              <a:off x="5178426" y="5118100"/>
              <a:ext cx="254000" cy="193675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0"/>
                    <a:pt x="0" y="25"/>
                    <a:pt x="5" y="37"/>
                  </a:cubicBezTo>
                  <a:cubicBezTo>
                    <a:pt x="9" y="49"/>
                    <a:pt x="65" y="59"/>
                    <a:pt x="71" y="50"/>
                  </a:cubicBezTo>
                  <a:cubicBezTo>
                    <a:pt x="77" y="40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ïs1ide">
              <a:extLst>
                <a:ext uri="{FF2B5EF4-FFF2-40B4-BE49-F238E27FC236}">
                  <a16:creationId xmlns:a16="http://schemas.microsoft.com/office/drawing/2014/main" id="{2352DEBF-0136-4FA9-A44F-5BF8A717BECD}"/>
                </a:ext>
              </a:extLst>
            </p:cNvPr>
            <p:cNvSpPr/>
            <p:nvPr/>
          </p:nvSpPr>
          <p:spPr bwMode="auto">
            <a:xfrm>
              <a:off x="5083176" y="4235450"/>
              <a:ext cx="293688" cy="1057275"/>
            </a:xfrm>
            <a:custGeom>
              <a:avLst/>
              <a:gdLst>
                <a:gd name="T0" fmla="*/ 25 w 89"/>
                <a:gd name="T1" fmla="*/ 22 h 321"/>
                <a:gd name="T2" fmla="*/ 65 w 89"/>
                <a:gd name="T3" fmla="*/ 268 h 321"/>
                <a:gd name="T4" fmla="*/ 21 w 89"/>
                <a:gd name="T5" fmla="*/ 172 h 321"/>
                <a:gd name="T6" fmla="*/ 25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25" y="22"/>
                  </a:moveTo>
                  <a:cubicBezTo>
                    <a:pt x="89" y="0"/>
                    <a:pt x="82" y="214"/>
                    <a:pt x="65" y="268"/>
                  </a:cubicBezTo>
                  <a:cubicBezTo>
                    <a:pt x="49" y="321"/>
                    <a:pt x="34" y="262"/>
                    <a:pt x="21" y="172"/>
                  </a:cubicBezTo>
                  <a:cubicBezTo>
                    <a:pt x="7" y="83"/>
                    <a:pt x="0" y="31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5" name="îŝliďe">
              <a:extLst>
                <a:ext uri="{FF2B5EF4-FFF2-40B4-BE49-F238E27FC236}">
                  <a16:creationId xmlns:a16="http://schemas.microsoft.com/office/drawing/2014/main" id="{C29AAD04-4BD2-4550-8BE3-3CE01EA7B7AF}"/>
                </a:ext>
              </a:extLst>
            </p:cNvPr>
            <p:cNvSpPr/>
            <p:nvPr/>
          </p:nvSpPr>
          <p:spPr bwMode="auto">
            <a:xfrm>
              <a:off x="5184776" y="5148263"/>
              <a:ext cx="241300" cy="163513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8"/>
                    <a:pt x="7" y="0"/>
                    <a:pt x="7" y="0"/>
                  </a:cubicBez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3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6" name="ïşļiḋé">
              <a:extLst>
                <a:ext uri="{FF2B5EF4-FFF2-40B4-BE49-F238E27FC236}">
                  <a16:creationId xmlns:a16="http://schemas.microsoft.com/office/drawing/2014/main" id="{E6035AC1-44AA-4D75-BD0A-CB828C142231}"/>
                </a:ext>
              </a:extLst>
            </p:cNvPr>
            <p:cNvSpPr/>
            <p:nvPr/>
          </p:nvSpPr>
          <p:spPr bwMode="auto">
            <a:xfrm>
              <a:off x="4933951" y="3522663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3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3"/>
                  </a:cubicBezTo>
                  <a:cubicBezTo>
                    <a:pt x="80" y="317"/>
                    <a:pt x="48" y="254"/>
                    <a:pt x="33" y="165"/>
                  </a:cubicBezTo>
                  <a:cubicBezTo>
                    <a:pt x="19" y="76"/>
                    <a:pt x="0" y="23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7" name="išľîdé">
              <a:extLst>
                <a:ext uri="{FF2B5EF4-FFF2-40B4-BE49-F238E27FC236}">
                  <a16:creationId xmlns:a16="http://schemas.microsoft.com/office/drawing/2014/main" id="{EB2A9F3C-FD74-422C-9469-546F303B88AB}"/>
                </a:ext>
              </a:extLst>
            </p:cNvPr>
            <p:cNvSpPr/>
            <p:nvPr/>
          </p:nvSpPr>
          <p:spPr bwMode="auto">
            <a:xfrm>
              <a:off x="4664076" y="2851150"/>
              <a:ext cx="627063" cy="922338"/>
            </a:xfrm>
            <a:custGeom>
              <a:avLst/>
              <a:gdLst>
                <a:gd name="T0" fmla="*/ 185 w 190"/>
                <a:gd name="T1" fmla="*/ 222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5 w 190"/>
                <a:gd name="T9" fmla="*/ 222 h 280"/>
                <a:gd name="T10" fmla="*/ 95 w 190"/>
                <a:gd name="T11" fmla="*/ 274 h 280"/>
                <a:gd name="T12" fmla="*/ 185 w 190"/>
                <a:gd name="T13" fmla="*/ 2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2"/>
                  </a:moveTo>
                  <a:cubicBezTo>
                    <a:pt x="179" y="157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3" y="15"/>
                    <a:pt x="11" y="157"/>
                    <a:pt x="5" y="222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8" name="îşļíḋé">
              <a:extLst>
                <a:ext uri="{FF2B5EF4-FFF2-40B4-BE49-F238E27FC236}">
                  <a16:creationId xmlns:a16="http://schemas.microsoft.com/office/drawing/2014/main" id="{993F1871-5284-4D06-B407-C1445B8FD9D4}"/>
                </a:ext>
              </a:extLst>
            </p:cNvPr>
            <p:cNvSpPr/>
            <p:nvPr/>
          </p:nvSpPr>
          <p:spPr bwMode="auto">
            <a:xfrm>
              <a:off x="5053013" y="2768600"/>
              <a:ext cx="482600" cy="652463"/>
            </a:xfrm>
            <a:custGeom>
              <a:avLst/>
              <a:gdLst>
                <a:gd name="T0" fmla="*/ 13 w 146"/>
                <a:gd name="T1" fmla="*/ 39 h 198"/>
                <a:gd name="T2" fmla="*/ 136 w 146"/>
                <a:gd name="T3" fmla="*/ 161 h 198"/>
                <a:gd name="T4" fmla="*/ 69 w 146"/>
                <a:gd name="T5" fmla="*/ 126 h 198"/>
                <a:gd name="T6" fmla="*/ 13 w 146"/>
                <a:gd name="T7" fmla="*/ 3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98">
                  <a:moveTo>
                    <a:pt x="13" y="39"/>
                  </a:moveTo>
                  <a:cubicBezTo>
                    <a:pt x="46" y="0"/>
                    <a:pt x="126" y="124"/>
                    <a:pt x="136" y="161"/>
                  </a:cubicBezTo>
                  <a:cubicBezTo>
                    <a:pt x="146" y="198"/>
                    <a:pt x="113" y="171"/>
                    <a:pt x="69" y="126"/>
                  </a:cubicBezTo>
                  <a:cubicBezTo>
                    <a:pt x="25" y="81"/>
                    <a:pt x="0" y="54"/>
                    <a:pt x="13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9" name="ïṥ1iḍe">
              <a:extLst>
                <a:ext uri="{FF2B5EF4-FFF2-40B4-BE49-F238E27FC236}">
                  <a16:creationId xmlns:a16="http://schemas.microsoft.com/office/drawing/2014/main" id="{0D61B784-EC4D-4A53-97CE-C0148B6D8F43}"/>
                </a:ext>
              </a:extLst>
            </p:cNvPr>
            <p:cNvSpPr/>
            <p:nvPr/>
          </p:nvSpPr>
          <p:spPr bwMode="auto">
            <a:xfrm>
              <a:off x="4908551" y="2771775"/>
              <a:ext cx="138113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0" name="íṣļiḑe">
              <a:extLst>
                <a:ext uri="{FF2B5EF4-FFF2-40B4-BE49-F238E27FC236}">
                  <a16:creationId xmlns:a16="http://schemas.microsoft.com/office/drawing/2014/main" id="{0FAC062C-16B0-48F1-8699-24CB48BA48D5}"/>
                </a:ext>
              </a:extLst>
            </p:cNvPr>
            <p:cNvSpPr/>
            <p:nvPr/>
          </p:nvSpPr>
          <p:spPr bwMode="auto">
            <a:xfrm>
              <a:off x="4171951" y="2735263"/>
              <a:ext cx="730250" cy="309563"/>
            </a:xfrm>
            <a:custGeom>
              <a:avLst/>
              <a:gdLst>
                <a:gd name="T0" fmla="*/ 196 w 221"/>
                <a:gd name="T1" fmla="*/ 77 h 94"/>
                <a:gd name="T2" fmla="*/ 38 w 221"/>
                <a:gd name="T3" fmla="*/ 4 h 94"/>
                <a:gd name="T4" fmla="*/ 95 w 221"/>
                <a:gd name="T5" fmla="*/ 54 h 94"/>
                <a:gd name="T6" fmla="*/ 196 w 221"/>
                <a:gd name="T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94">
                  <a:moveTo>
                    <a:pt x="196" y="77"/>
                  </a:moveTo>
                  <a:cubicBezTo>
                    <a:pt x="221" y="32"/>
                    <a:pt x="76" y="0"/>
                    <a:pt x="38" y="4"/>
                  </a:cubicBezTo>
                  <a:cubicBezTo>
                    <a:pt x="0" y="7"/>
                    <a:pt x="37" y="28"/>
                    <a:pt x="95" y="54"/>
                  </a:cubicBezTo>
                  <a:cubicBezTo>
                    <a:pt x="152" y="80"/>
                    <a:pt x="186" y="94"/>
                    <a:pt x="196" y="7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1" name="îṧlíḑê">
              <a:extLst>
                <a:ext uri="{FF2B5EF4-FFF2-40B4-BE49-F238E27FC236}">
                  <a16:creationId xmlns:a16="http://schemas.microsoft.com/office/drawing/2014/main" id="{8FCC80D7-9D2C-4028-86A7-1C20154D0B92}"/>
                </a:ext>
              </a:extLst>
            </p:cNvPr>
            <p:cNvSpPr/>
            <p:nvPr/>
          </p:nvSpPr>
          <p:spPr bwMode="auto">
            <a:xfrm>
              <a:off x="4006851" y="2263775"/>
              <a:ext cx="357188" cy="625475"/>
            </a:xfrm>
            <a:custGeom>
              <a:avLst/>
              <a:gdLst>
                <a:gd name="T0" fmla="*/ 97 w 108"/>
                <a:gd name="T1" fmla="*/ 160 h 190"/>
                <a:gd name="T2" fmla="*/ 6 w 108"/>
                <a:gd name="T3" fmla="*/ 34 h 190"/>
                <a:gd name="T4" fmla="*/ 57 w 108"/>
                <a:gd name="T5" fmla="*/ 75 h 190"/>
                <a:gd name="T6" fmla="*/ 97 w 108"/>
                <a:gd name="T7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90">
                  <a:moveTo>
                    <a:pt x="97" y="160"/>
                  </a:moveTo>
                  <a:cubicBezTo>
                    <a:pt x="68" y="190"/>
                    <a:pt x="12" y="68"/>
                    <a:pt x="6" y="34"/>
                  </a:cubicBezTo>
                  <a:cubicBezTo>
                    <a:pt x="0" y="0"/>
                    <a:pt x="25" y="28"/>
                    <a:pt x="57" y="75"/>
                  </a:cubicBezTo>
                  <a:cubicBezTo>
                    <a:pt x="90" y="121"/>
                    <a:pt x="108" y="148"/>
                    <a:pt x="97" y="16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2" name="íṥḷïḑê">
              <a:extLst>
                <a:ext uri="{FF2B5EF4-FFF2-40B4-BE49-F238E27FC236}">
                  <a16:creationId xmlns:a16="http://schemas.microsoft.com/office/drawing/2014/main" id="{DBFED722-1F52-4F2F-B31B-28FD394C23A1}"/>
                </a:ext>
              </a:extLst>
            </p:cNvPr>
            <p:cNvSpPr/>
            <p:nvPr/>
          </p:nvSpPr>
          <p:spPr bwMode="auto">
            <a:xfrm>
              <a:off x="3856038" y="2214563"/>
              <a:ext cx="214313" cy="177800"/>
            </a:xfrm>
            <a:custGeom>
              <a:avLst/>
              <a:gdLst>
                <a:gd name="T0" fmla="*/ 62 w 65"/>
                <a:gd name="T1" fmla="*/ 39 h 54"/>
                <a:gd name="T2" fmla="*/ 24 w 65"/>
                <a:gd name="T3" fmla="*/ 39 h 54"/>
                <a:gd name="T4" fmla="*/ 2 w 65"/>
                <a:gd name="T5" fmla="*/ 9 h 54"/>
                <a:gd name="T6" fmla="*/ 36 w 65"/>
                <a:gd name="T7" fmla="*/ 20 h 54"/>
                <a:gd name="T8" fmla="*/ 27 w 65"/>
                <a:gd name="T9" fmla="*/ 4 h 54"/>
                <a:gd name="T10" fmla="*/ 56 w 65"/>
                <a:gd name="T11" fmla="*/ 17 h 54"/>
                <a:gd name="T12" fmla="*/ 62 w 65"/>
                <a:gd name="T13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4">
                  <a:moveTo>
                    <a:pt x="62" y="39"/>
                  </a:moveTo>
                  <a:cubicBezTo>
                    <a:pt x="57" y="54"/>
                    <a:pt x="32" y="43"/>
                    <a:pt x="24" y="39"/>
                  </a:cubicBezTo>
                  <a:cubicBezTo>
                    <a:pt x="10" y="32"/>
                    <a:pt x="0" y="14"/>
                    <a:pt x="2" y="9"/>
                  </a:cubicBezTo>
                  <a:cubicBezTo>
                    <a:pt x="5" y="3"/>
                    <a:pt x="35" y="21"/>
                    <a:pt x="36" y="20"/>
                  </a:cubicBezTo>
                  <a:cubicBezTo>
                    <a:pt x="38" y="19"/>
                    <a:pt x="24" y="9"/>
                    <a:pt x="27" y="4"/>
                  </a:cubicBezTo>
                  <a:cubicBezTo>
                    <a:pt x="30" y="0"/>
                    <a:pt x="50" y="10"/>
                    <a:pt x="56" y="17"/>
                  </a:cubicBezTo>
                  <a:cubicBezTo>
                    <a:pt x="62" y="25"/>
                    <a:pt x="65" y="30"/>
                    <a:pt x="62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3" name="îś1íḋe">
              <a:extLst>
                <a:ext uri="{FF2B5EF4-FFF2-40B4-BE49-F238E27FC236}">
                  <a16:creationId xmlns:a16="http://schemas.microsoft.com/office/drawing/2014/main" id="{FFD28A3B-1A4F-4EA4-9260-E3B38134F89F}"/>
                </a:ext>
              </a:extLst>
            </p:cNvPr>
            <p:cNvSpPr/>
            <p:nvPr/>
          </p:nvSpPr>
          <p:spPr bwMode="auto">
            <a:xfrm>
              <a:off x="5383213" y="3216275"/>
              <a:ext cx="177800" cy="665163"/>
            </a:xfrm>
            <a:custGeom>
              <a:avLst/>
              <a:gdLst>
                <a:gd name="T0" fmla="*/ 15 w 54"/>
                <a:gd name="T1" fmla="*/ 15 h 202"/>
                <a:gd name="T2" fmla="*/ 45 w 54"/>
                <a:gd name="T3" fmla="*/ 168 h 202"/>
                <a:gd name="T4" fmla="*/ 15 w 54"/>
                <a:gd name="T5" fmla="*/ 110 h 202"/>
                <a:gd name="T6" fmla="*/ 15 w 54"/>
                <a:gd name="T7" fmla="*/ 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02">
                  <a:moveTo>
                    <a:pt x="15" y="15"/>
                  </a:moveTo>
                  <a:cubicBezTo>
                    <a:pt x="54" y="0"/>
                    <a:pt x="54" y="134"/>
                    <a:pt x="45" y="168"/>
                  </a:cubicBezTo>
                  <a:cubicBezTo>
                    <a:pt x="36" y="202"/>
                    <a:pt x="26" y="165"/>
                    <a:pt x="15" y="110"/>
                  </a:cubicBezTo>
                  <a:cubicBezTo>
                    <a:pt x="5" y="54"/>
                    <a:pt x="0" y="22"/>
                    <a:pt x="15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4" name="î$ľîdè">
              <a:extLst>
                <a:ext uri="{FF2B5EF4-FFF2-40B4-BE49-F238E27FC236}">
                  <a16:creationId xmlns:a16="http://schemas.microsoft.com/office/drawing/2014/main" id="{38EE2ADE-5974-4C33-A45D-92B3F3F227D8}"/>
                </a:ext>
              </a:extLst>
            </p:cNvPr>
            <p:cNvSpPr/>
            <p:nvPr/>
          </p:nvSpPr>
          <p:spPr bwMode="auto">
            <a:xfrm>
              <a:off x="5441951" y="3752850"/>
              <a:ext cx="136525" cy="241300"/>
            </a:xfrm>
            <a:custGeom>
              <a:avLst/>
              <a:gdLst>
                <a:gd name="T0" fmla="*/ 16 w 41"/>
                <a:gd name="T1" fmla="*/ 5 h 73"/>
                <a:gd name="T2" fmla="*/ 38 w 41"/>
                <a:gd name="T3" fmla="*/ 36 h 73"/>
                <a:gd name="T4" fmla="*/ 27 w 41"/>
                <a:gd name="T5" fmla="*/ 72 h 73"/>
                <a:gd name="T6" fmla="*/ 15 w 41"/>
                <a:gd name="T7" fmla="*/ 38 h 73"/>
                <a:gd name="T8" fmla="*/ 9 w 41"/>
                <a:gd name="T9" fmla="*/ 54 h 73"/>
                <a:gd name="T10" fmla="*/ 2 w 41"/>
                <a:gd name="T11" fmla="*/ 23 h 73"/>
                <a:gd name="T12" fmla="*/ 16 w 41"/>
                <a:gd name="T13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3">
                  <a:moveTo>
                    <a:pt x="16" y="5"/>
                  </a:moveTo>
                  <a:cubicBezTo>
                    <a:pt x="31" y="0"/>
                    <a:pt x="37" y="27"/>
                    <a:pt x="38" y="36"/>
                  </a:cubicBezTo>
                  <a:cubicBezTo>
                    <a:pt x="41" y="51"/>
                    <a:pt x="33" y="70"/>
                    <a:pt x="27" y="72"/>
                  </a:cubicBezTo>
                  <a:cubicBezTo>
                    <a:pt x="21" y="73"/>
                    <a:pt x="17" y="39"/>
                    <a:pt x="15" y="38"/>
                  </a:cubicBezTo>
                  <a:cubicBezTo>
                    <a:pt x="14" y="37"/>
                    <a:pt x="14" y="54"/>
                    <a:pt x="9" y="54"/>
                  </a:cubicBezTo>
                  <a:cubicBezTo>
                    <a:pt x="3" y="55"/>
                    <a:pt x="0" y="33"/>
                    <a:pt x="2" y="23"/>
                  </a:cubicBezTo>
                  <a:cubicBezTo>
                    <a:pt x="4" y="14"/>
                    <a:pt x="7" y="9"/>
                    <a:pt x="16" y="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5" name="ïŝľíďé">
              <a:extLst>
                <a:ext uri="{FF2B5EF4-FFF2-40B4-BE49-F238E27FC236}">
                  <a16:creationId xmlns:a16="http://schemas.microsoft.com/office/drawing/2014/main" id="{6DBC34C5-12E0-4AA2-B003-AA0E29811571}"/>
                </a:ext>
              </a:extLst>
            </p:cNvPr>
            <p:cNvSpPr/>
            <p:nvPr/>
          </p:nvSpPr>
          <p:spPr bwMode="auto">
            <a:xfrm>
              <a:off x="4838701" y="2462213"/>
              <a:ext cx="280988" cy="384175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8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8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8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7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8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6" name="isľidè">
              <a:extLst>
                <a:ext uri="{FF2B5EF4-FFF2-40B4-BE49-F238E27FC236}">
                  <a16:creationId xmlns:a16="http://schemas.microsoft.com/office/drawing/2014/main" id="{94984A52-4E03-4141-B3E8-87D845FF038A}"/>
                </a:ext>
              </a:extLst>
            </p:cNvPr>
            <p:cNvSpPr/>
            <p:nvPr/>
          </p:nvSpPr>
          <p:spPr bwMode="auto">
            <a:xfrm>
              <a:off x="5106988" y="2643188"/>
              <a:ext cx="34925" cy="95250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1" y="28"/>
                    <a:pt x="1" y="28"/>
                  </a:cubicBezTo>
                  <a:cubicBezTo>
                    <a:pt x="1" y="25"/>
                    <a:pt x="2" y="22"/>
                    <a:pt x="2" y="17"/>
                  </a:cubicBezTo>
                  <a:cubicBezTo>
                    <a:pt x="0" y="16"/>
                    <a:pt x="3" y="13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3" y="6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íṩľîďé">
              <a:extLst>
                <a:ext uri="{FF2B5EF4-FFF2-40B4-BE49-F238E27FC236}">
                  <a16:creationId xmlns:a16="http://schemas.microsoft.com/office/drawing/2014/main" id="{2FCBC440-2397-44FF-9389-92ACD67A2290}"/>
                </a:ext>
              </a:extLst>
            </p:cNvPr>
            <p:cNvSpPr/>
            <p:nvPr/>
          </p:nvSpPr>
          <p:spPr bwMode="auto">
            <a:xfrm>
              <a:off x="5116513" y="2665413"/>
              <a:ext cx="19050" cy="52388"/>
            </a:xfrm>
            <a:custGeom>
              <a:avLst/>
              <a:gdLst>
                <a:gd name="T0" fmla="*/ 0 w 6"/>
                <a:gd name="T1" fmla="*/ 3 h 16"/>
                <a:gd name="T2" fmla="*/ 4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4" y="1"/>
                  </a:cubicBezTo>
                  <a:cubicBezTo>
                    <a:pt x="6" y="2"/>
                    <a:pt x="5" y="8"/>
                    <a:pt x="4" y="12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8" name="ïSḻíḑe">
              <a:extLst>
                <a:ext uri="{FF2B5EF4-FFF2-40B4-BE49-F238E27FC236}">
                  <a16:creationId xmlns:a16="http://schemas.microsoft.com/office/drawing/2014/main" id="{C7776B7D-94DD-4E9E-973D-B3230CFCFC19}"/>
                </a:ext>
              </a:extLst>
            </p:cNvPr>
            <p:cNvSpPr/>
            <p:nvPr/>
          </p:nvSpPr>
          <p:spPr bwMode="auto">
            <a:xfrm>
              <a:off x="5106988" y="2628900"/>
              <a:ext cx="12700" cy="100013"/>
            </a:xfrm>
            <a:custGeom>
              <a:avLst/>
              <a:gdLst>
                <a:gd name="T0" fmla="*/ 2 w 4"/>
                <a:gd name="T1" fmla="*/ 0 h 30"/>
                <a:gd name="T2" fmla="*/ 0 w 4"/>
                <a:gd name="T3" fmla="*/ 29 h 30"/>
                <a:gd name="T4" fmla="*/ 1 w 4"/>
                <a:gd name="T5" fmla="*/ 30 h 30"/>
                <a:gd name="T6" fmla="*/ 4 w 4"/>
                <a:gd name="T7" fmla="*/ 5 h 30"/>
                <a:gd name="T8" fmla="*/ 2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2" y="0"/>
                  </a:moveTo>
                  <a:cubicBezTo>
                    <a:pt x="3" y="7"/>
                    <a:pt x="0" y="29"/>
                    <a:pt x="0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9" name="išlíḍè">
              <a:extLst>
                <a:ext uri="{FF2B5EF4-FFF2-40B4-BE49-F238E27FC236}">
                  <a16:creationId xmlns:a16="http://schemas.microsoft.com/office/drawing/2014/main" id="{48F9B87E-973D-44F7-8D2B-4F1B647E69E4}"/>
                </a:ext>
              </a:extLst>
            </p:cNvPr>
            <p:cNvSpPr/>
            <p:nvPr/>
          </p:nvSpPr>
          <p:spPr bwMode="auto">
            <a:xfrm>
              <a:off x="4813301" y="2643188"/>
              <a:ext cx="34925" cy="95250"/>
            </a:xfrm>
            <a:custGeom>
              <a:avLst/>
              <a:gdLst>
                <a:gd name="T0" fmla="*/ 8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9 w 11"/>
                <a:gd name="T9" fmla="*/ 11 h 29"/>
                <a:gd name="T10" fmla="*/ 8 w 11"/>
                <a:gd name="T11" fmla="*/ 10 h 29"/>
                <a:gd name="T12" fmla="*/ 8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8" y="3"/>
                  </a:moveTo>
                  <a:cubicBezTo>
                    <a:pt x="6" y="3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1" y="25"/>
                    <a:pt x="10" y="22"/>
                    <a:pt x="9" y="17"/>
                  </a:cubicBezTo>
                  <a:cubicBezTo>
                    <a:pt x="11" y="16"/>
                    <a:pt x="9" y="13"/>
                    <a:pt x="9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8"/>
                    <a:pt x="8" y="6"/>
                    <a:pt x="8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0" name="ïšļïḍê">
              <a:extLst>
                <a:ext uri="{FF2B5EF4-FFF2-40B4-BE49-F238E27FC236}">
                  <a16:creationId xmlns:a16="http://schemas.microsoft.com/office/drawing/2014/main" id="{639F6E63-DBE0-4D23-9631-279A14C6533E}"/>
                </a:ext>
              </a:extLst>
            </p:cNvPr>
            <p:cNvSpPr/>
            <p:nvPr/>
          </p:nvSpPr>
          <p:spPr bwMode="auto">
            <a:xfrm>
              <a:off x="4819651" y="2665413"/>
              <a:ext cx="22225" cy="52388"/>
            </a:xfrm>
            <a:custGeom>
              <a:avLst/>
              <a:gdLst>
                <a:gd name="T0" fmla="*/ 6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6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6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3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4" y="15"/>
                    <a:pt x="6" y="16"/>
                    <a:pt x="6" y="15"/>
                  </a:cubicBezTo>
                  <a:cubicBezTo>
                    <a:pt x="7" y="14"/>
                    <a:pt x="3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1" name="íşḷiḓè">
              <a:extLst>
                <a:ext uri="{FF2B5EF4-FFF2-40B4-BE49-F238E27FC236}">
                  <a16:creationId xmlns:a16="http://schemas.microsoft.com/office/drawing/2014/main" id="{0BD73F6D-A5A2-40A2-983B-0FCC08AAC00F}"/>
                </a:ext>
              </a:extLst>
            </p:cNvPr>
            <p:cNvSpPr/>
            <p:nvPr/>
          </p:nvSpPr>
          <p:spPr bwMode="auto">
            <a:xfrm>
              <a:off x="4835526" y="2628900"/>
              <a:ext cx="15875" cy="100013"/>
            </a:xfrm>
            <a:custGeom>
              <a:avLst/>
              <a:gdLst>
                <a:gd name="T0" fmla="*/ 2 w 5"/>
                <a:gd name="T1" fmla="*/ 0 h 30"/>
                <a:gd name="T2" fmla="*/ 5 w 5"/>
                <a:gd name="T3" fmla="*/ 29 h 30"/>
                <a:gd name="T4" fmla="*/ 4 w 5"/>
                <a:gd name="T5" fmla="*/ 30 h 30"/>
                <a:gd name="T6" fmla="*/ 0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2" y="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2" name="íṡ1ïdê">
              <a:extLst>
                <a:ext uri="{FF2B5EF4-FFF2-40B4-BE49-F238E27FC236}">
                  <a16:creationId xmlns:a16="http://schemas.microsoft.com/office/drawing/2014/main" id="{B4782C08-2272-4C51-8D0B-E4322B325D9F}"/>
                </a:ext>
              </a:extLst>
            </p:cNvPr>
            <p:cNvSpPr/>
            <p:nvPr/>
          </p:nvSpPr>
          <p:spPr bwMode="auto">
            <a:xfrm>
              <a:off x="4802188" y="2411413"/>
              <a:ext cx="347663" cy="247650"/>
            </a:xfrm>
            <a:custGeom>
              <a:avLst/>
              <a:gdLst>
                <a:gd name="T0" fmla="*/ 52 w 105"/>
                <a:gd name="T1" fmla="*/ 39 h 75"/>
                <a:gd name="T2" fmla="*/ 47 w 105"/>
                <a:gd name="T3" fmla="*/ 40 h 75"/>
                <a:gd name="T4" fmla="*/ 45 w 105"/>
                <a:gd name="T5" fmla="*/ 38 h 75"/>
                <a:gd name="T6" fmla="*/ 40 w 105"/>
                <a:gd name="T7" fmla="*/ 39 h 75"/>
                <a:gd name="T8" fmla="*/ 34 w 105"/>
                <a:gd name="T9" fmla="*/ 36 h 75"/>
                <a:gd name="T10" fmla="*/ 29 w 105"/>
                <a:gd name="T11" fmla="*/ 45 h 75"/>
                <a:gd name="T12" fmla="*/ 22 w 105"/>
                <a:gd name="T13" fmla="*/ 48 h 75"/>
                <a:gd name="T14" fmla="*/ 22 w 105"/>
                <a:gd name="T15" fmla="*/ 54 h 75"/>
                <a:gd name="T16" fmla="*/ 17 w 105"/>
                <a:gd name="T17" fmla="*/ 55 h 75"/>
                <a:gd name="T18" fmla="*/ 17 w 105"/>
                <a:gd name="T19" fmla="*/ 61 h 75"/>
                <a:gd name="T20" fmla="*/ 13 w 105"/>
                <a:gd name="T21" fmla="*/ 66 h 75"/>
                <a:gd name="T22" fmla="*/ 10 w 105"/>
                <a:gd name="T23" fmla="*/ 73 h 75"/>
                <a:gd name="T24" fmla="*/ 10 w 105"/>
                <a:gd name="T25" fmla="*/ 73 h 75"/>
                <a:gd name="T26" fmla="*/ 8 w 105"/>
                <a:gd name="T27" fmla="*/ 75 h 75"/>
                <a:gd name="T28" fmla="*/ 1 w 105"/>
                <a:gd name="T29" fmla="*/ 69 h 75"/>
                <a:gd name="T30" fmla="*/ 4 w 105"/>
                <a:gd name="T31" fmla="*/ 60 h 75"/>
                <a:gd name="T32" fmla="*/ 0 w 105"/>
                <a:gd name="T33" fmla="*/ 53 h 75"/>
                <a:gd name="T34" fmla="*/ 6 w 105"/>
                <a:gd name="T35" fmla="*/ 43 h 75"/>
                <a:gd name="T36" fmla="*/ 4 w 105"/>
                <a:gd name="T37" fmla="*/ 37 h 75"/>
                <a:gd name="T38" fmla="*/ 9 w 105"/>
                <a:gd name="T39" fmla="*/ 34 h 75"/>
                <a:gd name="T40" fmla="*/ 9 w 105"/>
                <a:gd name="T41" fmla="*/ 21 h 75"/>
                <a:gd name="T42" fmla="*/ 25 w 105"/>
                <a:gd name="T43" fmla="*/ 16 h 75"/>
                <a:gd name="T44" fmla="*/ 27 w 105"/>
                <a:gd name="T45" fmla="*/ 11 h 75"/>
                <a:gd name="T46" fmla="*/ 34 w 105"/>
                <a:gd name="T47" fmla="*/ 11 h 75"/>
                <a:gd name="T48" fmla="*/ 39 w 105"/>
                <a:gd name="T49" fmla="*/ 3 h 75"/>
                <a:gd name="T50" fmla="*/ 53 w 105"/>
                <a:gd name="T51" fmla="*/ 5 h 75"/>
                <a:gd name="T52" fmla="*/ 66 w 105"/>
                <a:gd name="T53" fmla="*/ 3 h 75"/>
                <a:gd name="T54" fmla="*/ 71 w 105"/>
                <a:gd name="T55" fmla="*/ 11 h 75"/>
                <a:gd name="T56" fmla="*/ 78 w 105"/>
                <a:gd name="T57" fmla="*/ 11 h 75"/>
                <a:gd name="T58" fmla="*/ 80 w 105"/>
                <a:gd name="T59" fmla="*/ 16 h 75"/>
                <a:gd name="T60" fmla="*/ 97 w 105"/>
                <a:gd name="T61" fmla="*/ 21 h 75"/>
                <a:gd name="T62" fmla="*/ 96 w 105"/>
                <a:gd name="T63" fmla="*/ 34 h 75"/>
                <a:gd name="T64" fmla="*/ 101 w 105"/>
                <a:gd name="T65" fmla="*/ 37 h 75"/>
                <a:gd name="T66" fmla="*/ 99 w 105"/>
                <a:gd name="T67" fmla="*/ 43 h 75"/>
                <a:gd name="T68" fmla="*/ 105 w 105"/>
                <a:gd name="T69" fmla="*/ 53 h 75"/>
                <a:gd name="T70" fmla="*/ 101 w 105"/>
                <a:gd name="T71" fmla="*/ 60 h 75"/>
                <a:gd name="T72" fmla="*/ 104 w 105"/>
                <a:gd name="T73" fmla="*/ 69 h 75"/>
                <a:gd name="T74" fmla="*/ 97 w 105"/>
                <a:gd name="T75" fmla="*/ 75 h 75"/>
                <a:gd name="T76" fmla="*/ 95 w 105"/>
                <a:gd name="T77" fmla="*/ 73 h 75"/>
                <a:gd name="T78" fmla="*/ 95 w 105"/>
                <a:gd name="T79" fmla="*/ 73 h 75"/>
                <a:gd name="T80" fmla="*/ 92 w 105"/>
                <a:gd name="T81" fmla="*/ 66 h 75"/>
                <a:gd name="T82" fmla="*/ 88 w 105"/>
                <a:gd name="T83" fmla="*/ 61 h 75"/>
                <a:gd name="T84" fmla="*/ 88 w 105"/>
                <a:gd name="T85" fmla="*/ 55 h 75"/>
                <a:gd name="T86" fmla="*/ 83 w 105"/>
                <a:gd name="T87" fmla="*/ 54 h 75"/>
                <a:gd name="T88" fmla="*/ 83 w 105"/>
                <a:gd name="T89" fmla="*/ 48 h 75"/>
                <a:gd name="T90" fmla="*/ 76 w 105"/>
                <a:gd name="T91" fmla="*/ 45 h 75"/>
                <a:gd name="T92" fmla="*/ 71 w 105"/>
                <a:gd name="T93" fmla="*/ 36 h 75"/>
                <a:gd name="T94" fmla="*/ 65 w 105"/>
                <a:gd name="T95" fmla="*/ 39 h 75"/>
                <a:gd name="T96" fmla="*/ 60 w 105"/>
                <a:gd name="T97" fmla="*/ 38 h 75"/>
                <a:gd name="T98" fmla="*/ 58 w 105"/>
                <a:gd name="T99" fmla="*/ 40 h 75"/>
                <a:gd name="T100" fmla="*/ 53 w 105"/>
                <a:gd name="T10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" h="75">
                  <a:moveTo>
                    <a:pt x="52" y="39"/>
                  </a:moveTo>
                  <a:cubicBezTo>
                    <a:pt x="51" y="41"/>
                    <a:pt x="48" y="41"/>
                    <a:pt x="47" y="40"/>
                  </a:cubicBezTo>
                  <a:cubicBezTo>
                    <a:pt x="45" y="40"/>
                    <a:pt x="45" y="38"/>
                    <a:pt x="45" y="38"/>
                  </a:cubicBezTo>
                  <a:cubicBezTo>
                    <a:pt x="45" y="38"/>
                    <a:pt x="43" y="40"/>
                    <a:pt x="40" y="39"/>
                  </a:cubicBezTo>
                  <a:cubicBezTo>
                    <a:pt x="37" y="39"/>
                    <a:pt x="35" y="37"/>
                    <a:pt x="34" y="36"/>
                  </a:cubicBezTo>
                  <a:cubicBezTo>
                    <a:pt x="34" y="38"/>
                    <a:pt x="33" y="42"/>
                    <a:pt x="29" y="45"/>
                  </a:cubicBezTo>
                  <a:cubicBezTo>
                    <a:pt x="26" y="47"/>
                    <a:pt x="24" y="48"/>
                    <a:pt x="22" y="48"/>
                  </a:cubicBezTo>
                  <a:cubicBezTo>
                    <a:pt x="23" y="50"/>
                    <a:pt x="23" y="52"/>
                    <a:pt x="22" y="54"/>
                  </a:cubicBezTo>
                  <a:cubicBezTo>
                    <a:pt x="20" y="55"/>
                    <a:pt x="19" y="55"/>
                    <a:pt x="17" y="55"/>
                  </a:cubicBezTo>
                  <a:cubicBezTo>
                    <a:pt x="17" y="55"/>
                    <a:pt x="18" y="58"/>
                    <a:pt x="17" y="61"/>
                  </a:cubicBezTo>
                  <a:cubicBezTo>
                    <a:pt x="16" y="64"/>
                    <a:pt x="14" y="66"/>
                    <a:pt x="13" y="66"/>
                  </a:cubicBezTo>
                  <a:cubicBezTo>
                    <a:pt x="12" y="69"/>
                    <a:pt x="11" y="71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4"/>
                    <a:pt x="2" y="72"/>
                    <a:pt x="1" y="69"/>
                  </a:cubicBezTo>
                  <a:cubicBezTo>
                    <a:pt x="0" y="66"/>
                    <a:pt x="1" y="62"/>
                    <a:pt x="4" y="60"/>
                  </a:cubicBezTo>
                  <a:cubicBezTo>
                    <a:pt x="3" y="59"/>
                    <a:pt x="1" y="57"/>
                    <a:pt x="0" y="53"/>
                  </a:cubicBezTo>
                  <a:cubicBezTo>
                    <a:pt x="0" y="49"/>
                    <a:pt x="3" y="45"/>
                    <a:pt x="6" y="43"/>
                  </a:cubicBezTo>
                  <a:cubicBezTo>
                    <a:pt x="4" y="41"/>
                    <a:pt x="3" y="39"/>
                    <a:pt x="4" y="37"/>
                  </a:cubicBezTo>
                  <a:cubicBezTo>
                    <a:pt x="5" y="35"/>
                    <a:pt x="7" y="34"/>
                    <a:pt x="9" y="34"/>
                  </a:cubicBezTo>
                  <a:cubicBezTo>
                    <a:pt x="6" y="30"/>
                    <a:pt x="6" y="25"/>
                    <a:pt x="9" y="21"/>
                  </a:cubicBezTo>
                  <a:cubicBezTo>
                    <a:pt x="12" y="15"/>
                    <a:pt x="19" y="13"/>
                    <a:pt x="25" y="16"/>
                  </a:cubicBezTo>
                  <a:cubicBezTo>
                    <a:pt x="25" y="15"/>
                    <a:pt x="25" y="13"/>
                    <a:pt x="27" y="11"/>
                  </a:cubicBezTo>
                  <a:cubicBezTo>
                    <a:pt x="28" y="9"/>
                    <a:pt x="32" y="9"/>
                    <a:pt x="34" y="11"/>
                  </a:cubicBezTo>
                  <a:cubicBezTo>
                    <a:pt x="34" y="10"/>
                    <a:pt x="35" y="5"/>
                    <a:pt x="39" y="3"/>
                  </a:cubicBezTo>
                  <a:cubicBezTo>
                    <a:pt x="43" y="0"/>
                    <a:pt x="49" y="1"/>
                    <a:pt x="53" y="5"/>
                  </a:cubicBezTo>
                  <a:cubicBezTo>
                    <a:pt x="56" y="1"/>
                    <a:pt x="62" y="0"/>
                    <a:pt x="66" y="3"/>
                  </a:cubicBezTo>
                  <a:cubicBezTo>
                    <a:pt x="70" y="5"/>
                    <a:pt x="71" y="10"/>
                    <a:pt x="71" y="11"/>
                  </a:cubicBezTo>
                  <a:cubicBezTo>
                    <a:pt x="73" y="9"/>
                    <a:pt x="77" y="9"/>
                    <a:pt x="78" y="11"/>
                  </a:cubicBezTo>
                  <a:cubicBezTo>
                    <a:pt x="80" y="13"/>
                    <a:pt x="80" y="15"/>
                    <a:pt x="80" y="16"/>
                  </a:cubicBezTo>
                  <a:cubicBezTo>
                    <a:pt x="86" y="13"/>
                    <a:pt x="93" y="15"/>
                    <a:pt x="97" y="21"/>
                  </a:cubicBezTo>
                  <a:cubicBezTo>
                    <a:pt x="99" y="25"/>
                    <a:pt x="99" y="30"/>
                    <a:pt x="96" y="34"/>
                  </a:cubicBezTo>
                  <a:cubicBezTo>
                    <a:pt x="98" y="34"/>
                    <a:pt x="100" y="35"/>
                    <a:pt x="101" y="37"/>
                  </a:cubicBezTo>
                  <a:cubicBezTo>
                    <a:pt x="102" y="39"/>
                    <a:pt x="101" y="41"/>
                    <a:pt x="99" y="43"/>
                  </a:cubicBezTo>
                  <a:cubicBezTo>
                    <a:pt x="103" y="45"/>
                    <a:pt x="105" y="49"/>
                    <a:pt x="105" y="53"/>
                  </a:cubicBezTo>
                  <a:cubicBezTo>
                    <a:pt x="105" y="57"/>
                    <a:pt x="102" y="59"/>
                    <a:pt x="101" y="60"/>
                  </a:cubicBezTo>
                  <a:cubicBezTo>
                    <a:pt x="104" y="62"/>
                    <a:pt x="105" y="66"/>
                    <a:pt x="104" y="69"/>
                  </a:cubicBezTo>
                  <a:cubicBezTo>
                    <a:pt x="103" y="72"/>
                    <a:pt x="101" y="74"/>
                    <a:pt x="97" y="75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4" y="71"/>
                    <a:pt x="93" y="69"/>
                    <a:pt x="92" y="66"/>
                  </a:cubicBezTo>
                  <a:cubicBezTo>
                    <a:pt x="91" y="66"/>
                    <a:pt x="89" y="64"/>
                    <a:pt x="88" y="61"/>
                  </a:cubicBezTo>
                  <a:cubicBezTo>
                    <a:pt x="87" y="58"/>
                    <a:pt x="88" y="55"/>
                    <a:pt x="88" y="55"/>
                  </a:cubicBezTo>
                  <a:cubicBezTo>
                    <a:pt x="87" y="55"/>
                    <a:pt x="85" y="55"/>
                    <a:pt x="83" y="54"/>
                  </a:cubicBezTo>
                  <a:cubicBezTo>
                    <a:pt x="82" y="52"/>
                    <a:pt x="82" y="50"/>
                    <a:pt x="83" y="48"/>
                  </a:cubicBezTo>
                  <a:cubicBezTo>
                    <a:pt x="81" y="48"/>
                    <a:pt x="79" y="47"/>
                    <a:pt x="76" y="45"/>
                  </a:cubicBezTo>
                  <a:cubicBezTo>
                    <a:pt x="72" y="42"/>
                    <a:pt x="71" y="38"/>
                    <a:pt x="71" y="36"/>
                  </a:cubicBezTo>
                  <a:cubicBezTo>
                    <a:pt x="70" y="37"/>
                    <a:pt x="69" y="39"/>
                    <a:pt x="65" y="39"/>
                  </a:cubicBezTo>
                  <a:cubicBezTo>
                    <a:pt x="62" y="40"/>
                    <a:pt x="61" y="38"/>
                    <a:pt x="60" y="38"/>
                  </a:cubicBezTo>
                  <a:cubicBezTo>
                    <a:pt x="60" y="38"/>
                    <a:pt x="60" y="40"/>
                    <a:pt x="58" y="40"/>
                  </a:cubicBezTo>
                  <a:cubicBezTo>
                    <a:pt x="57" y="41"/>
                    <a:pt x="55" y="41"/>
                    <a:pt x="53" y="39"/>
                  </a:cubicBezTo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3" name="ïşlïďe">
              <a:extLst>
                <a:ext uri="{FF2B5EF4-FFF2-40B4-BE49-F238E27FC236}">
                  <a16:creationId xmlns:a16="http://schemas.microsoft.com/office/drawing/2014/main" id="{E3D171F6-708C-4933-8981-27C383505EED}"/>
                </a:ext>
              </a:extLst>
            </p:cNvPr>
            <p:cNvSpPr/>
            <p:nvPr/>
          </p:nvSpPr>
          <p:spPr bwMode="auto">
            <a:xfrm>
              <a:off x="4911726" y="2824163"/>
              <a:ext cx="134938" cy="39688"/>
            </a:xfrm>
            <a:custGeom>
              <a:avLst/>
              <a:gdLst>
                <a:gd name="T0" fmla="*/ 20 w 41"/>
                <a:gd name="T1" fmla="*/ 8 h 12"/>
                <a:gd name="T2" fmla="*/ 0 w 41"/>
                <a:gd name="T3" fmla="*/ 0 h 12"/>
                <a:gd name="T4" fmla="*/ 20 w 41"/>
                <a:gd name="T5" fmla="*/ 12 h 12"/>
                <a:gd name="T6" fmla="*/ 41 w 41"/>
                <a:gd name="T7" fmla="*/ 0 h 12"/>
                <a:gd name="T8" fmla="*/ 20 w 41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">
                  <a:moveTo>
                    <a:pt x="20" y="8"/>
                  </a:moveTo>
                  <a:cubicBezTo>
                    <a:pt x="13" y="8"/>
                    <a:pt x="5" y="5"/>
                    <a:pt x="0" y="0"/>
                  </a:cubicBezTo>
                  <a:cubicBezTo>
                    <a:pt x="5" y="8"/>
                    <a:pt x="12" y="12"/>
                    <a:pt x="20" y="12"/>
                  </a:cubicBezTo>
                  <a:cubicBezTo>
                    <a:pt x="28" y="12"/>
                    <a:pt x="35" y="8"/>
                    <a:pt x="41" y="0"/>
                  </a:cubicBezTo>
                  <a:cubicBezTo>
                    <a:pt x="35" y="5"/>
                    <a:pt x="28" y="8"/>
                    <a:pt x="20" y="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4" name="íṣ1iḍê">
              <a:extLst>
                <a:ext uri="{FF2B5EF4-FFF2-40B4-BE49-F238E27FC236}">
                  <a16:creationId xmlns:a16="http://schemas.microsoft.com/office/drawing/2014/main" id="{21C9BF8C-66DD-4BB8-A5D8-E7B0CA1A5A71}"/>
                </a:ext>
              </a:extLst>
            </p:cNvPr>
            <p:cNvSpPr/>
            <p:nvPr/>
          </p:nvSpPr>
          <p:spPr bwMode="auto">
            <a:xfrm>
              <a:off x="3492501" y="1419225"/>
              <a:ext cx="1069975" cy="1016000"/>
            </a:xfrm>
            <a:custGeom>
              <a:avLst/>
              <a:gdLst>
                <a:gd name="T0" fmla="*/ 169 w 324"/>
                <a:gd name="T1" fmla="*/ 6 h 308"/>
                <a:gd name="T2" fmla="*/ 212 w 324"/>
                <a:gd name="T3" fmla="*/ 94 h 308"/>
                <a:gd name="T4" fmla="*/ 218 w 324"/>
                <a:gd name="T5" fmla="*/ 98 h 308"/>
                <a:gd name="T6" fmla="*/ 315 w 324"/>
                <a:gd name="T7" fmla="*/ 112 h 308"/>
                <a:gd name="T8" fmla="*/ 319 w 324"/>
                <a:gd name="T9" fmla="*/ 126 h 308"/>
                <a:gd name="T10" fmla="*/ 249 w 324"/>
                <a:gd name="T11" fmla="*/ 194 h 308"/>
                <a:gd name="T12" fmla="*/ 247 w 324"/>
                <a:gd name="T13" fmla="*/ 201 h 308"/>
                <a:gd name="T14" fmla="*/ 264 w 324"/>
                <a:gd name="T15" fmla="*/ 297 h 308"/>
                <a:gd name="T16" fmla="*/ 252 w 324"/>
                <a:gd name="T17" fmla="*/ 305 h 308"/>
                <a:gd name="T18" fmla="*/ 166 w 324"/>
                <a:gd name="T19" fmla="*/ 260 h 308"/>
                <a:gd name="T20" fmla="*/ 158 w 324"/>
                <a:gd name="T21" fmla="*/ 260 h 308"/>
                <a:gd name="T22" fmla="*/ 72 w 324"/>
                <a:gd name="T23" fmla="*/ 305 h 308"/>
                <a:gd name="T24" fmla="*/ 60 w 324"/>
                <a:gd name="T25" fmla="*/ 297 h 308"/>
                <a:gd name="T26" fmla="*/ 77 w 324"/>
                <a:gd name="T27" fmla="*/ 201 h 308"/>
                <a:gd name="T28" fmla="*/ 74 w 324"/>
                <a:gd name="T29" fmla="*/ 194 h 308"/>
                <a:gd name="T30" fmla="*/ 5 w 324"/>
                <a:gd name="T31" fmla="*/ 126 h 308"/>
                <a:gd name="T32" fmla="*/ 9 w 324"/>
                <a:gd name="T33" fmla="*/ 112 h 308"/>
                <a:gd name="T34" fmla="*/ 105 w 324"/>
                <a:gd name="T35" fmla="*/ 98 h 308"/>
                <a:gd name="T36" fmla="*/ 112 w 324"/>
                <a:gd name="T37" fmla="*/ 94 h 308"/>
                <a:gd name="T38" fmla="*/ 155 w 324"/>
                <a:gd name="T39" fmla="*/ 6 h 308"/>
                <a:gd name="T40" fmla="*/ 169 w 324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8">
                  <a:moveTo>
                    <a:pt x="169" y="6"/>
                  </a:moveTo>
                  <a:cubicBezTo>
                    <a:pt x="212" y="94"/>
                    <a:pt x="212" y="94"/>
                    <a:pt x="212" y="94"/>
                  </a:cubicBezTo>
                  <a:cubicBezTo>
                    <a:pt x="213" y="96"/>
                    <a:pt x="216" y="98"/>
                    <a:pt x="218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1" y="113"/>
                    <a:pt x="324" y="121"/>
                    <a:pt x="319" y="126"/>
                  </a:cubicBezTo>
                  <a:cubicBezTo>
                    <a:pt x="249" y="194"/>
                    <a:pt x="249" y="194"/>
                    <a:pt x="249" y="194"/>
                  </a:cubicBezTo>
                  <a:cubicBezTo>
                    <a:pt x="248" y="196"/>
                    <a:pt x="247" y="198"/>
                    <a:pt x="247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3" y="259"/>
                    <a:pt x="161" y="259"/>
                    <a:pt x="158" y="260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6" y="308"/>
                    <a:pt x="59" y="303"/>
                    <a:pt x="60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7" y="198"/>
                    <a:pt x="76" y="196"/>
                    <a:pt x="74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2" y="113"/>
                    <a:pt x="9" y="112"/>
                  </a:cubicBezTo>
                  <a:cubicBezTo>
                    <a:pt x="105" y="98"/>
                    <a:pt x="105" y="98"/>
                    <a:pt x="105" y="98"/>
                  </a:cubicBezTo>
                  <a:cubicBezTo>
                    <a:pt x="108" y="98"/>
                    <a:pt x="110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6" y="0"/>
                    <a:pt x="169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5" name="íṧḷiḍè">
              <a:extLst>
                <a:ext uri="{FF2B5EF4-FFF2-40B4-BE49-F238E27FC236}">
                  <a16:creationId xmlns:a16="http://schemas.microsoft.com/office/drawing/2014/main" id="{2BD05CD2-4FA0-4CAA-83ED-3BBF10E76E08}"/>
                </a:ext>
              </a:extLst>
            </p:cNvPr>
            <p:cNvSpPr/>
            <p:nvPr/>
          </p:nvSpPr>
          <p:spPr bwMode="auto">
            <a:xfrm>
              <a:off x="4630738" y="3592513"/>
              <a:ext cx="703263" cy="1535113"/>
            </a:xfrm>
            <a:custGeom>
              <a:avLst/>
              <a:gdLst>
                <a:gd name="T0" fmla="*/ 13 w 213"/>
                <a:gd name="T1" fmla="*/ 1 h 466"/>
                <a:gd name="T2" fmla="*/ 0 w 213"/>
                <a:gd name="T3" fmla="*/ 175 h 466"/>
                <a:gd name="T4" fmla="*/ 1 w 213"/>
                <a:gd name="T5" fmla="*/ 464 h 466"/>
                <a:gd name="T6" fmla="*/ 45 w 213"/>
                <a:gd name="T7" fmla="*/ 466 h 466"/>
                <a:gd name="T8" fmla="*/ 107 w 213"/>
                <a:gd name="T9" fmla="*/ 77 h 466"/>
                <a:gd name="T10" fmla="*/ 168 w 213"/>
                <a:gd name="T11" fmla="*/ 466 h 466"/>
                <a:gd name="T12" fmla="*/ 213 w 213"/>
                <a:gd name="T13" fmla="*/ 464 h 466"/>
                <a:gd name="T14" fmla="*/ 213 w 213"/>
                <a:gd name="T15" fmla="*/ 175 h 466"/>
                <a:gd name="T16" fmla="*/ 199 w 213"/>
                <a:gd name="T17" fmla="*/ 0 h 466"/>
                <a:gd name="T18" fmla="*/ 13 w 213"/>
                <a:gd name="T19" fmla="*/ 1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66">
                  <a:moveTo>
                    <a:pt x="13" y="1"/>
                  </a:moveTo>
                  <a:cubicBezTo>
                    <a:pt x="13" y="1"/>
                    <a:pt x="0" y="109"/>
                    <a:pt x="0" y="175"/>
                  </a:cubicBezTo>
                  <a:cubicBezTo>
                    <a:pt x="0" y="240"/>
                    <a:pt x="1" y="464"/>
                    <a:pt x="1" y="464"/>
                  </a:cubicBezTo>
                  <a:cubicBezTo>
                    <a:pt x="45" y="466"/>
                    <a:pt x="45" y="466"/>
                    <a:pt x="45" y="466"/>
                  </a:cubicBezTo>
                  <a:cubicBezTo>
                    <a:pt x="45" y="466"/>
                    <a:pt x="98" y="77"/>
                    <a:pt x="107" y="77"/>
                  </a:cubicBezTo>
                  <a:cubicBezTo>
                    <a:pt x="116" y="77"/>
                    <a:pt x="168" y="466"/>
                    <a:pt x="168" y="466"/>
                  </a:cubicBezTo>
                  <a:cubicBezTo>
                    <a:pt x="213" y="464"/>
                    <a:pt x="213" y="464"/>
                    <a:pt x="213" y="464"/>
                  </a:cubicBezTo>
                  <a:cubicBezTo>
                    <a:pt x="213" y="464"/>
                    <a:pt x="213" y="240"/>
                    <a:pt x="213" y="175"/>
                  </a:cubicBezTo>
                  <a:cubicBezTo>
                    <a:pt x="213" y="109"/>
                    <a:pt x="199" y="0"/>
                    <a:pt x="199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6" name="îṥ1íḋê">
              <a:extLst>
                <a:ext uri="{FF2B5EF4-FFF2-40B4-BE49-F238E27FC236}">
                  <a16:creationId xmlns:a16="http://schemas.microsoft.com/office/drawing/2014/main" id="{8A262B3C-F5F8-4437-A3F0-1708B1BAED58}"/>
                </a:ext>
              </a:extLst>
            </p:cNvPr>
            <p:cNvSpPr/>
            <p:nvPr/>
          </p:nvSpPr>
          <p:spPr bwMode="auto">
            <a:xfrm>
              <a:off x="4495801" y="2774950"/>
              <a:ext cx="933450" cy="1028700"/>
            </a:xfrm>
            <a:custGeom>
              <a:avLst/>
              <a:gdLst>
                <a:gd name="T0" fmla="*/ 24 w 283"/>
                <a:gd name="T1" fmla="*/ 0 h 312"/>
                <a:gd name="T2" fmla="*/ 0 w 283"/>
                <a:gd name="T3" fmla="*/ 55 h 312"/>
                <a:gd name="T4" fmla="*/ 53 w 283"/>
                <a:gd name="T5" fmla="*/ 80 h 312"/>
                <a:gd name="T6" fmla="*/ 44 w 283"/>
                <a:gd name="T7" fmla="*/ 294 h 312"/>
                <a:gd name="T8" fmla="*/ 148 w 283"/>
                <a:gd name="T9" fmla="*/ 311 h 312"/>
                <a:gd name="T10" fmla="*/ 246 w 283"/>
                <a:gd name="T11" fmla="*/ 293 h 312"/>
                <a:gd name="T12" fmla="*/ 236 w 283"/>
                <a:gd name="T13" fmla="*/ 129 h 312"/>
                <a:gd name="T14" fmla="*/ 246 w 283"/>
                <a:gd name="T15" fmla="*/ 140 h 312"/>
                <a:gd name="T16" fmla="*/ 283 w 283"/>
                <a:gd name="T17" fmla="*/ 105 h 312"/>
                <a:gd name="T18" fmla="*/ 223 w 283"/>
                <a:gd name="T19" fmla="*/ 33 h 312"/>
                <a:gd name="T20" fmla="*/ 172 w 283"/>
                <a:gd name="T21" fmla="*/ 23 h 312"/>
                <a:gd name="T22" fmla="*/ 146 w 283"/>
                <a:gd name="T23" fmla="*/ 35 h 312"/>
                <a:gd name="T24" fmla="*/ 116 w 283"/>
                <a:gd name="T25" fmla="*/ 23 h 312"/>
                <a:gd name="T26" fmla="*/ 85 w 283"/>
                <a:gd name="T27" fmla="*/ 25 h 312"/>
                <a:gd name="T28" fmla="*/ 24 w 283"/>
                <a:gd name="T2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312">
                  <a:moveTo>
                    <a:pt x="24" y="0"/>
                  </a:moveTo>
                  <a:cubicBezTo>
                    <a:pt x="24" y="0"/>
                    <a:pt x="0" y="31"/>
                    <a:pt x="0" y="55"/>
                  </a:cubicBezTo>
                  <a:cubicBezTo>
                    <a:pt x="0" y="55"/>
                    <a:pt x="51" y="78"/>
                    <a:pt x="53" y="80"/>
                  </a:cubicBezTo>
                  <a:cubicBezTo>
                    <a:pt x="56" y="82"/>
                    <a:pt x="40" y="289"/>
                    <a:pt x="44" y="294"/>
                  </a:cubicBezTo>
                  <a:cubicBezTo>
                    <a:pt x="48" y="299"/>
                    <a:pt x="82" y="312"/>
                    <a:pt x="148" y="311"/>
                  </a:cubicBezTo>
                  <a:cubicBezTo>
                    <a:pt x="214" y="309"/>
                    <a:pt x="242" y="300"/>
                    <a:pt x="246" y="293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0"/>
                    <a:pt x="280" y="131"/>
                    <a:pt x="283" y="105"/>
                  </a:cubicBezTo>
                  <a:cubicBezTo>
                    <a:pt x="283" y="105"/>
                    <a:pt x="247" y="44"/>
                    <a:pt x="223" y="33"/>
                  </a:cubicBezTo>
                  <a:cubicBezTo>
                    <a:pt x="199" y="23"/>
                    <a:pt x="172" y="23"/>
                    <a:pt x="172" y="23"/>
                  </a:cubicBezTo>
                  <a:cubicBezTo>
                    <a:pt x="172" y="23"/>
                    <a:pt x="162" y="33"/>
                    <a:pt x="146" y="35"/>
                  </a:cubicBezTo>
                  <a:cubicBezTo>
                    <a:pt x="130" y="36"/>
                    <a:pt x="116" y="23"/>
                    <a:pt x="116" y="23"/>
                  </a:cubicBezTo>
                  <a:cubicBezTo>
                    <a:pt x="116" y="23"/>
                    <a:pt x="88" y="26"/>
                    <a:pt x="85" y="25"/>
                  </a:cubicBezTo>
                  <a:cubicBezTo>
                    <a:pt x="83" y="24"/>
                    <a:pt x="44" y="4"/>
                    <a:pt x="24" y="0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7" name="ïṣlíďe">
              <a:extLst>
                <a:ext uri="{FF2B5EF4-FFF2-40B4-BE49-F238E27FC236}">
                  <a16:creationId xmlns:a16="http://schemas.microsoft.com/office/drawing/2014/main" id="{ED9BBB55-A2E0-483B-B6E3-485DC27D1BF5}"/>
                </a:ext>
              </a:extLst>
            </p:cNvPr>
            <p:cNvSpPr/>
            <p:nvPr/>
          </p:nvSpPr>
          <p:spPr bwMode="auto">
            <a:xfrm>
              <a:off x="3568701" y="2590800"/>
              <a:ext cx="492125" cy="490538"/>
            </a:xfrm>
            <a:custGeom>
              <a:avLst/>
              <a:gdLst>
                <a:gd name="T0" fmla="*/ 124 w 149"/>
                <a:gd name="T1" fmla="*/ 36 h 149"/>
                <a:gd name="T2" fmla="*/ 138 w 149"/>
                <a:gd name="T3" fmla="*/ 71 h 149"/>
                <a:gd name="T4" fmla="*/ 134 w 149"/>
                <a:gd name="T5" fmla="*/ 90 h 149"/>
                <a:gd name="T6" fmla="*/ 147 w 149"/>
                <a:gd name="T7" fmla="*/ 106 h 149"/>
                <a:gd name="T8" fmla="*/ 141 w 149"/>
                <a:gd name="T9" fmla="*/ 128 h 149"/>
                <a:gd name="T10" fmla="*/ 134 w 149"/>
                <a:gd name="T11" fmla="*/ 149 h 149"/>
                <a:gd name="T12" fmla="*/ 21 w 149"/>
                <a:gd name="T13" fmla="*/ 144 h 149"/>
                <a:gd name="T14" fmla="*/ 0 w 149"/>
                <a:gd name="T15" fmla="*/ 138 h 149"/>
                <a:gd name="T16" fmla="*/ 5 w 149"/>
                <a:gd name="T17" fmla="*/ 123 h 149"/>
                <a:gd name="T18" fmla="*/ 5 w 149"/>
                <a:gd name="T19" fmla="*/ 95 h 149"/>
                <a:gd name="T20" fmla="*/ 15 w 149"/>
                <a:gd name="T21" fmla="*/ 78 h 149"/>
                <a:gd name="T22" fmla="*/ 15 w 149"/>
                <a:gd name="T23" fmla="*/ 62 h 149"/>
                <a:gd name="T24" fmla="*/ 22 w 149"/>
                <a:gd name="T25" fmla="*/ 45 h 149"/>
                <a:gd name="T26" fmla="*/ 27 w 149"/>
                <a:gd name="T27" fmla="*/ 26 h 149"/>
                <a:gd name="T28" fmla="*/ 75 w 149"/>
                <a:gd name="T29" fmla="*/ 0 h 149"/>
                <a:gd name="T30" fmla="*/ 111 w 149"/>
                <a:gd name="T31" fmla="*/ 7 h 149"/>
                <a:gd name="T32" fmla="*/ 124 w 149"/>
                <a:gd name="T33" fmla="*/ 3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" h="149">
                  <a:moveTo>
                    <a:pt x="124" y="36"/>
                  </a:moveTo>
                  <a:cubicBezTo>
                    <a:pt x="125" y="46"/>
                    <a:pt x="136" y="64"/>
                    <a:pt x="138" y="71"/>
                  </a:cubicBezTo>
                  <a:cubicBezTo>
                    <a:pt x="140" y="78"/>
                    <a:pt x="133" y="84"/>
                    <a:pt x="134" y="90"/>
                  </a:cubicBezTo>
                  <a:cubicBezTo>
                    <a:pt x="135" y="97"/>
                    <a:pt x="144" y="100"/>
                    <a:pt x="147" y="106"/>
                  </a:cubicBezTo>
                  <a:cubicBezTo>
                    <a:pt x="149" y="112"/>
                    <a:pt x="141" y="117"/>
                    <a:pt x="141" y="128"/>
                  </a:cubicBezTo>
                  <a:cubicBezTo>
                    <a:pt x="142" y="139"/>
                    <a:pt x="134" y="149"/>
                    <a:pt x="134" y="149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2" y="137"/>
                    <a:pt x="5" y="123"/>
                  </a:cubicBezTo>
                  <a:cubicBezTo>
                    <a:pt x="9" y="109"/>
                    <a:pt x="4" y="102"/>
                    <a:pt x="5" y="95"/>
                  </a:cubicBezTo>
                  <a:cubicBezTo>
                    <a:pt x="5" y="88"/>
                    <a:pt x="14" y="84"/>
                    <a:pt x="15" y="78"/>
                  </a:cubicBezTo>
                  <a:cubicBezTo>
                    <a:pt x="17" y="72"/>
                    <a:pt x="15" y="70"/>
                    <a:pt x="15" y="62"/>
                  </a:cubicBezTo>
                  <a:cubicBezTo>
                    <a:pt x="15" y="53"/>
                    <a:pt x="18" y="55"/>
                    <a:pt x="22" y="45"/>
                  </a:cubicBezTo>
                  <a:cubicBezTo>
                    <a:pt x="26" y="36"/>
                    <a:pt x="24" y="36"/>
                    <a:pt x="27" y="26"/>
                  </a:cubicBezTo>
                  <a:cubicBezTo>
                    <a:pt x="29" y="17"/>
                    <a:pt x="75" y="0"/>
                    <a:pt x="75" y="0"/>
                  </a:cubicBezTo>
                  <a:cubicBezTo>
                    <a:pt x="111" y="7"/>
                    <a:pt x="111" y="7"/>
                    <a:pt x="111" y="7"/>
                  </a:cubicBezTo>
                  <a:lnTo>
                    <a:pt x="124" y="36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8" name="i$ḻíḑè">
              <a:extLst>
                <a:ext uri="{FF2B5EF4-FFF2-40B4-BE49-F238E27FC236}">
                  <a16:creationId xmlns:a16="http://schemas.microsoft.com/office/drawing/2014/main" id="{42154CE9-4429-4B04-BFCA-B24F4C25BC82}"/>
                </a:ext>
              </a:extLst>
            </p:cNvPr>
            <p:cNvSpPr/>
            <p:nvPr/>
          </p:nvSpPr>
          <p:spPr bwMode="auto">
            <a:xfrm>
              <a:off x="3513138" y="2968625"/>
              <a:ext cx="606425" cy="906463"/>
            </a:xfrm>
            <a:custGeom>
              <a:avLst/>
              <a:gdLst>
                <a:gd name="T0" fmla="*/ 157 w 184"/>
                <a:gd name="T1" fmla="*/ 212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6 w 184"/>
                <a:gd name="T9" fmla="*/ 212 h 275"/>
                <a:gd name="T10" fmla="*/ 92 w 184"/>
                <a:gd name="T11" fmla="*/ 274 h 275"/>
                <a:gd name="T12" fmla="*/ 157 w 184"/>
                <a:gd name="T13" fmla="*/ 21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2"/>
                  </a:moveTo>
                  <a:cubicBezTo>
                    <a:pt x="116" y="117"/>
                    <a:pt x="183" y="15"/>
                    <a:pt x="149" y="7"/>
                  </a:cubicBezTo>
                  <a:cubicBezTo>
                    <a:pt x="126" y="1"/>
                    <a:pt x="108" y="0"/>
                    <a:pt x="92" y="0"/>
                  </a:cubicBezTo>
                  <a:cubicBezTo>
                    <a:pt x="76" y="0"/>
                    <a:pt x="57" y="1"/>
                    <a:pt x="35" y="7"/>
                  </a:cubicBezTo>
                  <a:cubicBezTo>
                    <a:pt x="0" y="15"/>
                    <a:pt x="67" y="117"/>
                    <a:pt x="26" y="212"/>
                  </a:cubicBezTo>
                  <a:cubicBezTo>
                    <a:pt x="0" y="275"/>
                    <a:pt x="32" y="274"/>
                    <a:pt x="92" y="274"/>
                  </a:cubicBezTo>
                  <a:cubicBezTo>
                    <a:pt x="151" y="274"/>
                    <a:pt x="184" y="275"/>
                    <a:pt x="157" y="21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9" name="ïş1íḍê">
              <a:extLst>
                <a:ext uri="{FF2B5EF4-FFF2-40B4-BE49-F238E27FC236}">
                  <a16:creationId xmlns:a16="http://schemas.microsoft.com/office/drawing/2014/main" id="{7507379F-B032-4A62-B106-AD89D78CA6DF}"/>
                </a:ext>
              </a:extLst>
            </p:cNvPr>
            <p:cNvSpPr/>
            <p:nvPr/>
          </p:nvSpPr>
          <p:spPr bwMode="auto">
            <a:xfrm>
              <a:off x="3746501" y="2903538"/>
              <a:ext cx="139700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0" name="ï$ļîḓê">
              <a:extLst>
                <a:ext uri="{FF2B5EF4-FFF2-40B4-BE49-F238E27FC236}">
                  <a16:creationId xmlns:a16="http://schemas.microsoft.com/office/drawing/2014/main" id="{1E2A488E-4101-4714-BEC8-529755A88756}"/>
                </a:ext>
              </a:extLst>
            </p:cNvPr>
            <p:cNvSpPr/>
            <p:nvPr/>
          </p:nvSpPr>
          <p:spPr bwMode="auto">
            <a:xfrm>
              <a:off x="3103563" y="2894013"/>
              <a:ext cx="593725" cy="530225"/>
            </a:xfrm>
            <a:custGeom>
              <a:avLst/>
              <a:gdLst>
                <a:gd name="T0" fmla="*/ 172 w 180"/>
                <a:gd name="T1" fmla="*/ 46 h 161"/>
                <a:gd name="T2" fmla="*/ 20 w 180"/>
                <a:gd name="T3" fmla="*/ 129 h 161"/>
                <a:gd name="T4" fmla="*/ 94 w 180"/>
                <a:gd name="T5" fmla="*/ 114 h 161"/>
                <a:gd name="T6" fmla="*/ 172 w 180"/>
                <a:gd name="T7" fmla="*/ 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1">
                  <a:moveTo>
                    <a:pt x="172" y="46"/>
                  </a:moveTo>
                  <a:cubicBezTo>
                    <a:pt x="152" y="0"/>
                    <a:pt x="40" y="96"/>
                    <a:pt x="20" y="129"/>
                  </a:cubicBezTo>
                  <a:cubicBezTo>
                    <a:pt x="0" y="161"/>
                    <a:pt x="39" y="144"/>
                    <a:pt x="94" y="114"/>
                  </a:cubicBezTo>
                  <a:cubicBezTo>
                    <a:pt x="149" y="83"/>
                    <a:pt x="180" y="65"/>
                    <a:pt x="172" y="4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1" name="îṡḻïḋé">
              <a:extLst>
                <a:ext uri="{FF2B5EF4-FFF2-40B4-BE49-F238E27FC236}">
                  <a16:creationId xmlns:a16="http://schemas.microsoft.com/office/drawing/2014/main" id="{656DF711-AA99-4A49-9EF1-713EB199D5B3}"/>
                </a:ext>
              </a:extLst>
            </p:cNvPr>
            <p:cNvSpPr/>
            <p:nvPr/>
          </p:nvSpPr>
          <p:spPr bwMode="auto">
            <a:xfrm>
              <a:off x="3360738" y="3681413"/>
              <a:ext cx="468313" cy="998538"/>
            </a:xfrm>
            <a:custGeom>
              <a:avLst/>
              <a:gdLst>
                <a:gd name="T0" fmla="*/ 97 w 142"/>
                <a:gd name="T1" fmla="*/ 1 h 303"/>
                <a:gd name="T2" fmla="*/ 91 w 142"/>
                <a:gd name="T3" fmla="*/ 254 h 303"/>
                <a:gd name="T4" fmla="*/ 135 w 142"/>
                <a:gd name="T5" fmla="*/ 145 h 303"/>
                <a:gd name="T6" fmla="*/ 97 w 142"/>
                <a:gd name="T7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303">
                  <a:moveTo>
                    <a:pt x="97" y="1"/>
                  </a:moveTo>
                  <a:cubicBezTo>
                    <a:pt x="0" y="2"/>
                    <a:pt x="66" y="204"/>
                    <a:pt x="91" y="254"/>
                  </a:cubicBezTo>
                  <a:cubicBezTo>
                    <a:pt x="117" y="303"/>
                    <a:pt x="138" y="235"/>
                    <a:pt x="135" y="145"/>
                  </a:cubicBezTo>
                  <a:cubicBezTo>
                    <a:pt x="133" y="55"/>
                    <a:pt x="142" y="0"/>
                    <a:pt x="97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2" name="îṡḷíḓe">
              <a:extLst>
                <a:ext uri="{FF2B5EF4-FFF2-40B4-BE49-F238E27FC236}">
                  <a16:creationId xmlns:a16="http://schemas.microsoft.com/office/drawing/2014/main" id="{0056CF24-AD5B-4A4A-B080-69FAF586B436}"/>
                </a:ext>
              </a:extLst>
            </p:cNvPr>
            <p:cNvSpPr/>
            <p:nvPr/>
          </p:nvSpPr>
          <p:spPr bwMode="auto">
            <a:xfrm>
              <a:off x="3495676" y="4327525"/>
              <a:ext cx="333375" cy="1014413"/>
            </a:xfrm>
            <a:custGeom>
              <a:avLst/>
              <a:gdLst>
                <a:gd name="T0" fmla="*/ 67 w 101"/>
                <a:gd name="T1" fmla="*/ 10 h 308"/>
                <a:gd name="T2" fmla="*/ 71 w 101"/>
                <a:gd name="T3" fmla="*/ 259 h 308"/>
                <a:gd name="T4" fmla="*/ 98 w 101"/>
                <a:gd name="T5" fmla="*/ 157 h 308"/>
                <a:gd name="T6" fmla="*/ 67 w 101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308">
                  <a:moveTo>
                    <a:pt x="67" y="10"/>
                  </a:moveTo>
                  <a:cubicBezTo>
                    <a:pt x="0" y="0"/>
                    <a:pt x="45" y="210"/>
                    <a:pt x="71" y="259"/>
                  </a:cubicBezTo>
                  <a:cubicBezTo>
                    <a:pt x="97" y="308"/>
                    <a:pt x="101" y="248"/>
                    <a:pt x="98" y="157"/>
                  </a:cubicBezTo>
                  <a:cubicBezTo>
                    <a:pt x="95" y="67"/>
                    <a:pt x="93" y="14"/>
                    <a:pt x="6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3" name="ïşḷïde">
              <a:extLst>
                <a:ext uri="{FF2B5EF4-FFF2-40B4-BE49-F238E27FC236}">
                  <a16:creationId xmlns:a16="http://schemas.microsoft.com/office/drawing/2014/main" id="{5A0FECD0-FF98-4BDC-BF32-E6A53ECCAEB5}"/>
                </a:ext>
              </a:extLst>
            </p:cNvPr>
            <p:cNvSpPr/>
            <p:nvPr/>
          </p:nvSpPr>
          <p:spPr bwMode="auto">
            <a:xfrm>
              <a:off x="3598863" y="5170488"/>
              <a:ext cx="244475" cy="211138"/>
            </a:xfrm>
            <a:custGeom>
              <a:avLst/>
              <a:gdLst>
                <a:gd name="T0" fmla="*/ 51 w 74"/>
                <a:gd name="T1" fmla="*/ 1 h 64"/>
                <a:gd name="T2" fmla="*/ 71 w 74"/>
                <a:gd name="T3" fmla="*/ 35 h 64"/>
                <a:gd name="T4" fmla="*/ 7 w 74"/>
                <a:gd name="T5" fmla="*/ 56 h 64"/>
                <a:gd name="T6" fmla="*/ 51 w 74"/>
                <a:gd name="T7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51" y="1"/>
                  </a:moveTo>
                  <a:cubicBezTo>
                    <a:pt x="62" y="0"/>
                    <a:pt x="74" y="23"/>
                    <a:pt x="71" y="35"/>
                  </a:cubicBezTo>
                  <a:cubicBezTo>
                    <a:pt x="69" y="48"/>
                    <a:pt x="13" y="64"/>
                    <a:pt x="7" y="56"/>
                  </a:cubicBezTo>
                  <a:cubicBezTo>
                    <a:pt x="0" y="48"/>
                    <a:pt x="33" y="3"/>
                    <a:pt x="51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4" name="išlídè">
              <a:extLst>
                <a:ext uri="{FF2B5EF4-FFF2-40B4-BE49-F238E27FC236}">
                  <a16:creationId xmlns:a16="http://schemas.microsoft.com/office/drawing/2014/main" id="{B2AEEC0A-58CE-40F4-97DD-68A59F2207AD}"/>
                </a:ext>
              </a:extLst>
            </p:cNvPr>
            <p:cNvSpPr/>
            <p:nvPr/>
          </p:nvSpPr>
          <p:spPr bwMode="auto">
            <a:xfrm>
              <a:off x="3605213" y="5200650"/>
              <a:ext cx="234950" cy="180975"/>
            </a:xfrm>
            <a:custGeom>
              <a:avLst/>
              <a:gdLst>
                <a:gd name="T0" fmla="*/ 30 w 71"/>
                <a:gd name="T1" fmla="*/ 3 h 55"/>
                <a:gd name="T2" fmla="*/ 61 w 71"/>
                <a:gd name="T3" fmla="*/ 0 h 55"/>
                <a:gd name="T4" fmla="*/ 63 w 71"/>
                <a:gd name="T5" fmla="*/ 1 h 55"/>
                <a:gd name="T6" fmla="*/ 63 w 71"/>
                <a:gd name="T7" fmla="*/ 1 h 55"/>
                <a:gd name="T8" fmla="*/ 69 w 71"/>
                <a:gd name="T9" fmla="*/ 26 h 55"/>
                <a:gd name="T10" fmla="*/ 5 w 71"/>
                <a:gd name="T11" fmla="*/ 47 h 55"/>
                <a:gd name="T12" fmla="*/ 30 w 71"/>
                <a:gd name="T1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5">
                  <a:moveTo>
                    <a:pt x="30" y="3"/>
                  </a:moveTo>
                  <a:cubicBezTo>
                    <a:pt x="54" y="9"/>
                    <a:pt x="61" y="0"/>
                    <a:pt x="61" y="0"/>
                  </a:cubicBezTo>
                  <a:cubicBezTo>
                    <a:pt x="62" y="0"/>
                    <a:pt x="62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8" y="9"/>
                    <a:pt x="71" y="19"/>
                    <a:pt x="69" y="26"/>
                  </a:cubicBezTo>
                  <a:cubicBezTo>
                    <a:pt x="67" y="39"/>
                    <a:pt x="11" y="55"/>
                    <a:pt x="5" y="47"/>
                  </a:cubicBezTo>
                  <a:cubicBezTo>
                    <a:pt x="0" y="41"/>
                    <a:pt x="15" y="17"/>
                    <a:pt x="30" y="3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5" name="í$1íḑe">
              <a:extLst>
                <a:ext uri="{FF2B5EF4-FFF2-40B4-BE49-F238E27FC236}">
                  <a16:creationId xmlns:a16="http://schemas.microsoft.com/office/drawing/2014/main" id="{3AC390E7-D81E-41F2-91DF-9F1A4FF62352}"/>
                </a:ext>
              </a:extLst>
            </p:cNvPr>
            <p:cNvSpPr/>
            <p:nvPr/>
          </p:nvSpPr>
          <p:spPr bwMode="auto">
            <a:xfrm>
              <a:off x="3700463" y="3509963"/>
              <a:ext cx="584200" cy="1047750"/>
            </a:xfrm>
            <a:custGeom>
              <a:avLst/>
              <a:gdLst>
                <a:gd name="T0" fmla="*/ 38 w 177"/>
                <a:gd name="T1" fmla="*/ 49 h 318"/>
                <a:gd name="T2" fmla="*/ 173 w 177"/>
                <a:gd name="T3" fmla="*/ 263 h 318"/>
                <a:gd name="T4" fmla="*/ 80 w 177"/>
                <a:gd name="T5" fmla="*/ 192 h 318"/>
                <a:gd name="T6" fmla="*/ 38 w 177"/>
                <a:gd name="T7" fmla="*/ 4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318">
                  <a:moveTo>
                    <a:pt x="38" y="49"/>
                  </a:moveTo>
                  <a:cubicBezTo>
                    <a:pt x="123" y="0"/>
                    <a:pt x="170" y="207"/>
                    <a:pt x="173" y="263"/>
                  </a:cubicBezTo>
                  <a:cubicBezTo>
                    <a:pt x="177" y="318"/>
                    <a:pt x="124" y="271"/>
                    <a:pt x="80" y="192"/>
                  </a:cubicBezTo>
                  <a:cubicBezTo>
                    <a:pt x="35" y="114"/>
                    <a:pt x="0" y="71"/>
                    <a:pt x="38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6" name="í$ḻíḓè">
              <a:extLst>
                <a:ext uri="{FF2B5EF4-FFF2-40B4-BE49-F238E27FC236}">
                  <a16:creationId xmlns:a16="http://schemas.microsoft.com/office/drawing/2014/main" id="{B92C071D-DD86-4C56-8DC8-ACCE01E60129}"/>
                </a:ext>
              </a:extLst>
            </p:cNvPr>
            <p:cNvSpPr/>
            <p:nvPr/>
          </p:nvSpPr>
          <p:spPr bwMode="auto">
            <a:xfrm>
              <a:off x="4073526" y="4254500"/>
              <a:ext cx="339725" cy="1014413"/>
            </a:xfrm>
            <a:custGeom>
              <a:avLst/>
              <a:gdLst>
                <a:gd name="T0" fmla="*/ 37 w 103"/>
                <a:gd name="T1" fmla="*/ 10 h 308"/>
                <a:gd name="T2" fmla="*/ 30 w 103"/>
                <a:gd name="T3" fmla="*/ 259 h 308"/>
                <a:gd name="T4" fmla="*/ 4 w 103"/>
                <a:gd name="T5" fmla="*/ 157 h 308"/>
                <a:gd name="T6" fmla="*/ 37 w 103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308">
                  <a:moveTo>
                    <a:pt x="37" y="10"/>
                  </a:moveTo>
                  <a:cubicBezTo>
                    <a:pt x="103" y="0"/>
                    <a:pt x="56" y="210"/>
                    <a:pt x="30" y="259"/>
                  </a:cubicBezTo>
                  <a:cubicBezTo>
                    <a:pt x="4" y="308"/>
                    <a:pt x="0" y="247"/>
                    <a:pt x="4" y="157"/>
                  </a:cubicBezTo>
                  <a:cubicBezTo>
                    <a:pt x="7" y="67"/>
                    <a:pt x="10" y="14"/>
                    <a:pt x="3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7" name="i$ḻíḓe">
              <a:extLst>
                <a:ext uri="{FF2B5EF4-FFF2-40B4-BE49-F238E27FC236}">
                  <a16:creationId xmlns:a16="http://schemas.microsoft.com/office/drawing/2014/main" id="{A2A6FD95-EF10-423F-A1BF-445F1C52753F}"/>
                </a:ext>
              </a:extLst>
            </p:cNvPr>
            <p:cNvSpPr/>
            <p:nvPr/>
          </p:nvSpPr>
          <p:spPr bwMode="auto">
            <a:xfrm>
              <a:off x="4060826" y="5099050"/>
              <a:ext cx="244475" cy="212725"/>
            </a:xfrm>
            <a:custGeom>
              <a:avLst/>
              <a:gdLst>
                <a:gd name="T0" fmla="*/ 23 w 74"/>
                <a:gd name="T1" fmla="*/ 1 h 65"/>
                <a:gd name="T2" fmla="*/ 2 w 74"/>
                <a:gd name="T3" fmla="*/ 35 h 65"/>
                <a:gd name="T4" fmla="*/ 67 w 74"/>
                <a:gd name="T5" fmla="*/ 56 h 65"/>
                <a:gd name="T6" fmla="*/ 23 w 74"/>
                <a:gd name="T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5">
                  <a:moveTo>
                    <a:pt x="23" y="1"/>
                  </a:moveTo>
                  <a:cubicBezTo>
                    <a:pt x="12" y="0"/>
                    <a:pt x="0" y="22"/>
                    <a:pt x="2" y="35"/>
                  </a:cubicBezTo>
                  <a:cubicBezTo>
                    <a:pt x="5" y="48"/>
                    <a:pt x="60" y="65"/>
                    <a:pt x="67" y="56"/>
                  </a:cubicBezTo>
                  <a:cubicBezTo>
                    <a:pt x="74" y="48"/>
                    <a:pt x="41" y="3"/>
                    <a:pt x="23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8" name="ïṣ1ïḑè">
              <a:extLst>
                <a:ext uri="{FF2B5EF4-FFF2-40B4-BE49-F238E27FC236}">
                  <a16:creationId xmlns:a16="http://schemas.microsoft.com/office/drawing/2014/main" id="{31849C2B-E2DE-411D-AFA3-6F0F69EB1B0D}"/>
                </a:ext>
              </a:extLst>
            </p:cNvPr>
            <p:cNvSpPr/>
            <p:nvPr/>
          </p:nvSpPr>
          <p:spPr bwMode="auto">
            <a:xfrm>
              <a:off x="4064001" y="5124450"/>
              <a:ext cx="233363" cy="187325"/>
            </a:xfrm>
            <a:custGeom>
              <a:avLst/>
              <a:gdLst>
                <a:gd name="T0" fmla="*/ 40 w 71"/>
                <a:gd name="T1" fmla="*/ 4 h 57"/>
                <a:gd name="T2" fmla="*/ 10 w 71"/>
                <a:gd name="T3" fmla="*/ 0 h 57"/>
                <a:gd name="T4" fmla="*/ 8 w 71"/>
                <a:gd name="T5" fmla="*/ 2 h 57"/>
                <a:gd name="T6" fmla="*/ 8 w 71"/>
                <a:gd name="T7" fmla="*/ 2 h 57"/>
                <a:gd name="T8" fmla="*/ 1 w 71"/>
                <a:gd name="T9" fmla="*/ 27 h 57"/>
                <a:gd name="T10" fmla="*/ 66 w 71"/>
                <a:gd name="T11" fmla="*/ 48 h 57"/>
                <a:gd name="T12" fmla="*/ 40 w 71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7">
                  <a:moveTo>
                    <a:pt x="40" y="4"/>
                  </a:moveTo>
                  <a:cubicBezTo>
                    <a:pt x="16" y="10"/>
                    <a:pt x="10" y="0"/>
                    <a:pt x="10" y="0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10"/>
                    <a:pt x="0" y="20"/>
                    <a:pt x="1" y="27"/>
                  </a:cubicBezTo>
                  <a:cubicBezTo>
                    <a:pt x="4" y="40"/>
                    <a:pt x="59" y="57"/>
                    <a:pt x="66" y="48"/>
                  </a:cubicBezTo>
                  <a:cubicBezTo>
                    <a:pt x="71" y="42"/>
                    <a:pt x="56" y="18"/>
                    <a:pt x="40" y="4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9" name="iš1íḑê">
              <a:extLst>
                <a:ext uri="{FF2B5EF4-FFF2-40B4-BE49-F238E27FC236}">
                  <a16:creationId xmlns:a16="http://schemas.microsoft.com/office/drawing/2014/main" id="{B3877D50-2D88-4E98-88E9-E45E59880FB8}"/>
                </a:ext>
              </a:extLst>
            </p:cNvPr>
            <p:cNvSpPr/>
            <p:nvPr/>
          </p:nvSpPr>
          <p:spPr bwMode="auto">
            <a:xfrm>
              <a:off x="3929063" y="2744788"/>
              <a:ext cx="31750" cy="95250"/>
            </a:xfrm>
            <a:custGeom>
              <a:avLst/>
              <a:gdLst>
                <a:gd name="T0" fmla="*/ 3 w 10"/>
                <a:gd name="T1" fmla="*/ 3 h 29"/>
                <a:gd name="T2" fmla="*/ 9 w 10"/>
                <a:gd name="T3" fmla="*/ 11 h 29"/>
                <a:gd name="T4" fmla="*/ 0 w 10"/>
                <a:gd name="T5" fmla="*/ 28 h 29"/>
                <a:gd name="T6" fmla="*/ 1 w 10"/>
                <a:gd name="T7" fmla="*/ 17 h 29"/>
                <a:gd name="T8" fmla="*/ 2 w 10"/>
                <a:gd name="T9" fmla="*/ 11 h 29"/>
                <a:gd name="T10" fmla="*/ 2 w 10"/>
                <a:gd name="T11" fmla="*/ 10 h 29"/>
                <a:gd name="T12" fmla="*/ 3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3"/>
                  </a:moveTo>
                  <a:cubicBezTo>
                    <a:pt x="5" y="2"/>
                    <a:pt x="10" y="0"/>
                    <a:pt x="9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0" y="25"/>
                    <a:pt x="1" y="21"/>
                    <a:pt x="1" y="17"/>
                  </a:cubicBezTo>
                  <a:cubicBezTo>
                    <a:pt x="1" y="12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0" name="îṩlîḑe">
              <a:extLst>
                <a:ext uri="{FF2B5EF4-FFF2-40B4-BE49-F238E27FC236}">
                  <a16:creationId xmlns:a16="http://schemas.microsoft.com/office/drawing/2014/main" id="{3713830F-52F2-41C1-8B64-B6F7AA0743A9}"/>
                </a:ext>
              </a:extLst>
            </p:cNvPr>
            <p:cNvSpPr/>
            <p:nvPr/>
          </p:nvSpPr>
          <p:spPr bwMode="auto">
            <a:xfrm>
              <a:off x="3935413" y="2768600"/>
              <a:ext cx="19050" cy="49213"/>
            </a:xfrm>
            <a:custGeom>
              <a:avLst/>
              <a:gdLst>
                <a:gd name="T0" fmla="*/ 0 w 6"/>
                <a:gd name="T1" fmla="*/ 3 h 15"/>
                <a:gd name="T2" fmla="*/ 5 w 6"/>
                <a:gd name="T3" fmla="*/ 1 h 15"/>
                <a:gd name="T4" fmla="*/ 4 w 6"/>
                <a:gd name="T5" fmla="*/ 11 h 15"/>
                <a:gd name="T6" fmla="*/ 0 w 6"/>
                <a:gd name="T7" fmla="*/ 14 h 15"/>
                <a:gd name="T8" fmla="*/ 2 w 6"/>
                <a:gd name="T9" fmla="*/ 10 h 15"/>
                <a:gd name="T10" fmla="*/ 0 w 6"/>
                <a:gd name="T11" fmla="*/ 7 h 15"/>
                <a:gd name="T12" fmla="*/ 0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2"/>
                    <a:pt x="5" y="8"/>
                    <a:pt x="4" y="11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3"/>
                    <a:pt x="3" y="11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íṡḷîdé">
              <a:extLst>
                <a:ext uri="{FF2B5EF4-FFF2-40B4-BE49-F238E27FC236}">
                  <a16:creationId xmlns:a16="http://schemas.microsoft.com/office/drawing/2014/main" id="{60A85085-1FC1-424C-B27E-9206E3034CD1}"/>
                </a:ext>
              </a:extLst>
            </p:cNvPr>
            <p:cNvSpPr/>
            <p:nvPr/>
          </p:nvSpPr>
          <p:spPr bwMode="auto">
            <a:xfrm>
              <a:off x="3667126" y="2744788"/>
              <a:ext cx="36513" cy="95250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8 w 11"/>
                <a:gd name="T9" fmla="*/ 11 h 29"/>
                <a:gd name="T10" fmla="*/ 8 w 11"/>
                <a:gd name="T11" fmla="*/ 10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0" y="25"/>
                    <a:pt x="9" y="21"/>
                    <a:pt x="9" y="17"/>
                  </a:cubicBezTo>
                  <a:cubicBezTo>
                    <a:pt x="9" y="12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8"/>
                    <a:pt x="8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2" name="íṩlíḓê">
              <a:extLst>
                <a:ext uri="{FF2B5EF4-FFF2-40B4-BE49-F238E27FC236}">
                  <a16:creationId xmlns:a16="http://schemas.microsoft.com/office/drawing/2014/main" id="{44E59AC8-05B6-4EE5-A1DF-BCAFE8BDC14B}"/>
                </a:ext>
              </a:extLst>
            </p:cNvPr>
            <p:cNvSpPr/>
            <p:nvPr/>
          </p:nvSpPr>
          <p:spPr bwMode="auto">
            <a:xfrm>
              <a:off x="3675063" y="2768600"/>
              <a:ext cx="19050" cy="49213"/>
            </a:xfrm>
            <a:custGeom>
              <a:avLst/>
              <a:gdLst>
                <a:gd name="T0" fmla="*/ 6 w 6"/>
                <a:gd name="T1" fmla="*/ 3 h 15"/>
                <a:gd name="T2" fmla="*/ 2 w 6"/>
                <a:gd name="T3" fmla="*/ 1 h 15"/>
                <a:gd name="T4" fmla="*/ 3 w 6"/>
                <a:gd name="T5" fmla="*/ 11 h 15"/>
                <a:gd name="T6" fmla="*/ 6 w 6"/>
                <a:gd name="T7" fmla="*/ 14 h 15"/>
                <a:gd name="T8" fmla="*/ 4 w 6"/>
                <a:gd name="T9" fmla="*/ 10 h 15"/>
                <a:gd name="T10" fmla="*/ 6 w 6"/>
                <a:gd name="T11" fmla="*/ 7 h 15"/>
                <a:gd name="T12" fmla="*/ 6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3"/>
                  </a:moveTo>
                  <a:cubicBezTo>
                    <a:pt x="6" y="3"/>
                    <a:pt x="3" y="0"/>
                    <a:pt x="2" y="1"/>
                  </a:cubicBezTo>
                  <a:cubicBezTo>
                    <a:pt x="0" y="2"/>
                    <a:pt x="1" y="8"/>
                    <a:pt x="3" y="11"/>
                  </a:cubicBezTo>
                  <a:cubicBezTo>
                    <a:pt x="4" y="15"/>
                    <a:pt x="6" y="15"/>
                    <a:pt x="6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3" name="iṧliḑé">
              <a:extLst>
                <a:ext uri="{FF2B5EF4-FFF2-40B4-BE49-F238E27FC236}">
                  <a16:creationId xmlns:a16="http://schemas.microsoft.com/office/drawing/2014/main" id="{7211D716-A5FC-47FB-9915-799595B7D9D3}"/>
                </a:ext>
              </a:extLst>
            </p:cNvPr>
            <p:cNvSpPr/>
            <p:nvPr/>
          </p:nvSpPr>
          <p:spPr bwMode="auto">
            <a:xfrm>
              <a:off x="3629025" y="2708275"/>
              <a:ext cx="374650" cy="195263"/>
            </a:xfrm>
            <a:custGeom>
              <a:avLst/>
              <a:gdLst>
                <a:gd name="T0" fmla="*/ 112 w 114"/>
                <a:gd name="T1" fmla="*/ 46 h 59"/>
                <a:gd name="T2" fmla="*/ 106 w 114"/>
                <a:gd name="T3" fmla="*/ 0 h 59"/>
                <a:gd name="T4" fmla="*/ 65 w 114"/>
                <a:gd name="T5" fmla="*/ 6 h 59"/>
                <a:gd name="T6" fmla="*/ 57 w 114"/>
                <a:gd name="T7" fmla="*/ 59 h 59"/>
                <a:gd name="T8" fmla="*/ 48 w 114"/>
                <a:gd name="T9" fmla="*/ 6 h 59"/>
                <a:gd name="T10" fmla="*/ 8 w 114"/>
                <a:gd name="T11" fmla="*/ 0 h 59"/>
                <a:gd name="T12" fmla="*/ 1 w 114"/>
                <a:gd name="T13" fmla="*/ 46 h 59"/>
                <a:gd name="T14" fmla="*/ 10 w 114"/>
                <a:gd name="T15" fmla="*/ 57 h 59"/>
                <a:gd name="T16" fmla="*/ 57 w 114"/>
                <a:gd name="T17" fmla="*/ 59 h 59"/>
                <a:gd name="T18" fmla="*/ 57 w 114"/>
                <a:gd name="T19" fmla="*/ 59 h 59"/>
                <a:gd name="T20" fmla="*/ 57 w 114"/>
                <a:gd name="T21" fmla="*/ 59 h 59"/>
                <a:gd name="T22" fmla="*/ 57 w 114"/>
                <a:gd name="T23" fmla="*/ 59 h 59"/>
                <a:gd name="T24" fmla="*/ 57 w 114"/>
                <a:gd name="T25" fmla="*/ 59 h 59"/>
                <a:gd name="T26" fmla="*/ 104 w 114"/>
                <a:gd name="T27" fmla="*/ 57 h 59"/>
                <a:gd name="T28" fmla="*/ 112 w 114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4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4" name="íṩļîḋé">
              <a:extLst>
                <a:ext uri="{FF2B5EF4-FFF2-40B4-BE49-F238E27FC236}">
                  <a16:creationId xmlns:a16="http://schemas.microsoft.com/office/drawing/2014/main" id="{9AFDF027-C718-4217-AAEC-1D0692F25D2F}"/>
                </a:ext>
              </a:extLst>
            </p:cNvPr>
            <p:cNvSpPr/>
            <p:nvPr/>
          </p:nvSpPr>
          <p:spPr bwMode="auto">
            <a:xfrm>
              <a:off x="3690938" y="2590800"/>
              <a:ext cx="250825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5" name="ïSļiḓè">
              <a:extLst>
                <a:ext uri="{FF2B5EF4-FFF2-40B4-BE49-F238E27FC236}">
                  <a16:creationId xmlns:a16="http://schemas.microsoft.com/office/drawing/2014/main" id="{10E8834D-5A64-4C70-8694-29C1367A73B6}"/>
                </a:ext>
              </a:extLst>
            </p:cNvPr>
            <p:cNvSpPr/>
            <p:nvPr/>
          </p:nvSpPr>
          <p:spPr bwMode="auto">
            <a:xfrm>
              <a:off x="3743325" y="2906713"/>
              <a:ext cx="146050" cy="49213"/>
            </a:xfrm>
            <a:custGeom>
              <a:avLst/>
              <a:gdLst>
                <a:gd name="T0" fmla="*/ 22 w 44"/>
                <a:gd name="T1" fmla="*/ 10 h 15"/>
                <a:gd name="T2" fmla="*/ 0 w 44"/>
                <a:gd name="T3" fmla="*/ 0 h 15"/>
                <a:gd name="T4" fmla="*/ 22 w 44"/>
                <a:gd name="T5" fmla="*/ 15 h 15"/>
                <a:gd name="T6" fmla="*/ 44 w 44"/>
                <a:gd name="T7" fmla="*/ 0 h 15"/>
                <a:gd name="T8" fmla="*/ 22 w 44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5">
                  <a:moveTo>
                    <a:pt x="22" y="10"/>
                  </a:moveTo>
                  <a:cubicBezTo>
                    <a:pt x="14" y="10"/>
                    <a:pt x="6" y="6"/>
                    <a:pt x="0" y="0"/>
                  </a:cubicBezTo>
                  <a:cubicBezTo>
                    <a:pt x="6" y="9"/>
                    <a:pt x="13" y="15"/>
                    <a:pt x="22" y="15"/>
                  </a:cubicBezTo>
                  <a:cubicBezTo>
                    <a:pt x="30" y="15"/>
                    <a:pt x="38" y="9"/>
                    <a:pt x="44" y="0"/>
                  </a:cubicBezTo>
                  <a:cubicBezTo>
                    <a:pt x="38" y="6"/>
                    <a:pt x="30" y="10"/>
                    <a:pt x="22" y="10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6" name="iṣḷïďè">
              <a:extLst>
                <a:ext uri="{FF2B5EF4-FFF2-40B4-BE49-F238E27FC236}">
                  <a16:creationId xmlns:a16="http://schemas.microsoft.com/office/drawing/2014/main" id="{2B25612E-3C66-4F50-A0A0-E201D0426267}"/>
                </a:ext>
              </a:extLst>
            </p:cNvPr>
            <p:cNvSpPr/>
            <p:nvPr/>
          </p:nvSpPr>
          <p:spPr bwMode="auto">
            <a:xfrm>
              <a:off x="3654425" y="2533650"/>
              <a:ext cx="323850" cy="254000"/>
            </a:xfrm>
            <a:custGeom>
              <a:avLst/>
              <a:gdLst>
                <a:gd name="T0" fmla="*/ 90 w 98"/>
                <a:gd name="T1" fmla="*/ 77 h 77"/>
                <a:gd name="T2" fmla="*/ 90 w 98"/>
                <a:gd name="T3" fmla="*/ 70 h 77"/>
                <a:gd name="T4" fmla="*/ 86 w 98"/>
                <a:gd name="T5" fmla="*/ 62 h 77"/>
                <a:gd name="T6" fmla="*/ 78 w 98"/>
                <a:gd name="T7" fmla="*/ 54 h 77"/>
                <a:gd name="T8" fmla="*/ 59 w 98"/>
                <a:gd name="T9" fmla="*/ 26 h 77"/>
                <a:gd name="T10" fmla="*/ 58 w 98"/>
                <a:gd name="T11" fmla="*/ 22 h 77"/>
                <a:gd name="T12" fmla="*/ 22 w 98"/>
                <a:gd name="T13" fmla="*/ 56 h 77"/>
                <a:gd name="T14" fmla="*/ 4 w 98"/>
                <a:gd name="T15" fmla="*/ 76 h 77"/>
                <a:gd name="T16" fmla="*/ 1 w 98"/>
                <a:gd name="T17" fmla="*/ 66 h 77"/>
                <a:gd name="T18" fmla="*/ 0 w 98"/>
                <a:gd name="T19" fmla="*/ 53 h 77"/>
                <a:gd name="T20" fmla="*/ 49 w 98"/>
                <a:gd name="T21" fmla="*/ 0 h 77"/>
                <a:gd name="T22" fmla="*/ 65 w 98"/>
                <a:gd name="T23" fmla="*/ 7 h 77"/>
                <a:gd name="T24" fmla="*/ 80 w 98"/>
                <a:gd name="T25" fmla="*/ 13 h 77"/>
                <a:gd name="T26" fmla="*/ 98 w 98"/>
                <a:gd name="T27" fmla="*/ 53 h 77"/>
                <a:gd name="T28" fmla="*/ 90 w 98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77">
                  <a:moveTo>
                    <a:pt x="90" y="77"/>
                  </a:moveTo>
                  <a:cubicBezTo>
                    <a:pt x="91" y="76"/>
                    <a:pt x="90" y="71"/>
                    <a:pt x="90" y="70"/>
                  </a:cubicBezTo>
                  <a:cubicBezTo>
                    <a:pt x="89" y="67"/>
                    <a:pt x="88" y="64"/>
                    <a:pt x="86" y="62"/>
                  </a:cubicBezTo>
                  <a:cubicBezTo>
                    <a:pt x="83" y="59"/>
                    <a:pt x="80" y="57"/>
                    <a:pt x="78" y="54"/>
                  </a:cubicBezTo>
                  <a:cubicBezTo>
                    <a:pt x="69" y="46"/>
                    <a:pt x="63" y="36"/>
                    <a:pt x="59" y="26"/>
                  </a:cubicBezTo>
                  <a:cubicBezTo>
                    <a:pt x="59" y="25"/>
                    <a:pt x="58" y="23"/>
                    <a:pt x="58" y="22"/>
                  </a:cubicBezTo>
                  <a:cubicBezTo>
                    <a:pt x="49" y="36"/>
                    <a:pt x="36" y="47"/>
                    <a:pt x="22" y="56"/>
                  </a:cubicBezTo>
                  <a:cubicBezTo>
                    <a:pt x="14" y="61"/>
                    <a:pt x="6" y="66"/>
                    <a:pt x="4" y="76"/>
                  </a:cubicBezTo>
                  <a:cubicBezTo>
                    <a:pt x="4" y="72"/>
                    <a:pt x="2" y="69"/>
                    <a:pt x="1" y="66"/>
                  </a:cubicBezTo>
                  <a:cubicBezTo>
                    <a:pt x="0" y="61"/>
                    <a:pt x="0" y="57"/>
                    <a:pt x="0" y="53"/>
                  </a:cubicBezTo>
                  <a:cubicBezTo>
                    <a:pt x="0" y="24"/>
                    <a:pt x="22" y="0"/>
                    <a:pt x="49" y="0"/>
                  </a:cubicBezTo>
                  <a:cubicBezTo>
                    <a:pt x="61" y="0"/>
                    <a:pt x="65" y="7"/>
                    <a:pt x="65" y="7"/>
                  </a:cubicBezTo>
                  <a:cubicBezTo>
                    <a:pt x="65" y="7"/>
                    <a:pt x="73" y="6"/>
                    <a:pt x="80" y="13"/>
                  </a:cubicBezTo>
                  <a:cubicBezTo>
                    <a:pt x="91" y="22"/>
                    <a:pt x="98" y="37"/>
                    <a:pt x="98" y="53"/>
                  </a:cubicBezTo>
                  <a:cubicBezTo>
                    <a:pt x="98" y="61"/>
                    <a:pt x="97" y="71"/>
                    <a:pt x="90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7" name="ísļîḍe">
              <a:extLst>
                <a:ext uri="{FF2B5EF4-FFF2-40B4-BE49-F238E27FC236}">
                  <a16:creationId xmlns:a16="http://schemas.microsoft.com/office/drawing/2014/main" id="{FE719E7D-CC55-47C7-8821-6E1D41C4937C}"/>
                </a:ext>
              </a:extLst>
            </p:cNvPr>
            <p:cNvSpPr/>
            <p:nvPr/>
          </p:nvSpPr>
          <p:spPr bwMode="auto">
            <a:xfrm>
              <a:off x="3654425" y="2665413"/>
              <a:ext cx="141288" cy="211138"/>
            </a:xfrm>
            <a:custGeom>
              <a:avLst/>
              <a:gdLst>
                <a:gd name="T0" fmla="*/ 43 w 43"/>
                <a:gd name="T1" fmla="*/ 0 h 64"/>
                <a:gd name="T2" fmla="*/ 14 w 43"/>
                <a:gd name="T3" fmla="*/ 50 h 64"/>
                <a:gd name="T4" fmla="*/ 14 w 43"/>
                <a:gd name="T5" fmla="*/ 64 h 64"/>
                <a:gd name="T6" fmla="*/ 0 w 43"/>
                <a:gd name="T7" fmla="*/ 52 h 64"/>
                <a:gd name="T8" fmla="*/ 5 w 43"/>
                <a:gd name="T9" fmla="*/ 17 h 64"/>
                <a:gd name="T10" fmla="*/ 15 w 43"/>
                <a:gd name="T11" fmla="*/ 6 h 64"/>
                <a:gd name="T12" fmla="*/ 43 w 4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4">
                  <a:moveTo>
                    <a:pt x="43" y="0"/>
                  </a:moveTo>
                  <a:cubicBezTo>
                    <a:pt x="30" y="10"/>
                    <a:pt x="14" y="36"/>
                    <a:pt x="14" y="5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8" name="iṧlidê">
              <a:extLst>
                <a:ext uri="{FF2B5EF4-FFF2-40B4-BE49-F238E27FC236}">
                  <a16:creationId xmlns:a16="http://schemas.microsoft.com/office/drawing/2014/main" id="{1D82C71B-0EF9-4774-9BD1-9C9261B46BC2}"/>
                </a:ext>
              </a:extLst>
            </p:cNvPr>
            <p:cNvSpPr/>
            <p:nvPr/>
          </p:nvSpPr>
          <p:spPr bwMode="auto">
            <a:xfrm>
              <a:off x="3898900" y="2676525"/>
              <a:ext cx="69850" cy="196850"/>
            </a:xfrm>
            <a:custGeom>
              <a:avLst/>
              <a:gdLst>
                <a:gd name="T0" fmla="*/ 0 w 21"/>
                <a:gd name="T1" fmla="*/ 7 h 60"/>
                <a:gd name="T2" fmla="*/ 0 w 21"/>
                <a:gd name="T3" fmla="*/ 7 h 60"/>
                <a:gd name="T4" fmla="*/ 10 w 21"/>
                <a:gd name="T5" fmla="*/ 46 h 60"/>
                <a:gd name="T6" fmla="*/ 11 w 21"/>
                <a:gd name="T7" fmla="*/ 60 h 60"/>
                <a:gd name="T8" fmla="*/ 21 w 21"/>
                <a:gd name="T9" fmla="*/ 43 h 60"/>
                <a:gd name="T10" fmla="*/ 19 w 21"/>
                <a:gd name="T11" fmla="*/ 8 h 60"/>
                <a:gd name="T12" fmla="*/ 4 w 21"/>
                <a:gd name="T13" fmla="*/ 0 h 60"/>
                <a:gd name="T14" fmla="*/ 0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" y="15"/>
                    <a:pt x="12" y="35"/>
                    <a:pt x="10" y="46"/>
                  </a:cubicBezTo>
                  <a:cubicBezTo>
                    <a:pt x="8" y="57"/>
                    <a:pt x="11" y="60"/>
                    <a:pt x="11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9" name="îṥḻîḋe">
              <a:extLst>
                <a:ext uri="{FF2B5EF4-FFF2-40B4-BE49-F238E27FC236}">
                  <a16:creationId xmlns:a16="http://schemas.microsoft.com/office/drawing/2014/main" id="{4DFDA7C5-33CB-4D93-B3D6-463B9F9AB90A}"/>
                </a:ext>
              </a:extLst>
            </p:cNvPr>
            <p:cNvSpPr/>
            <p:nvPr/>
          </p:nvSpPr>
          <p:spPr bwMode="auto">
            <a:xfrm>
              <a:off x="3932238" y="2919413"/>
              <a:ext cx="358775" cy="712788"/>
            </a:xfrm>
            <a:custGeom>
              <a:avLst/>
              <a:gdLst>
                <a:gd name="T0" fmla="*/ 16 w 109"/>
                <a:gd name="T1" fmla="*/ 31 h 216"/>
                <a:gd name="T2" fmla="*/ 108 w 109"/>
                <a:gd name="T3" fmla="*/ 178 h 216"/>
                <a:gd name="T4" fmla="*/ 51 w 109"/>
                <a:gd name="T5" fmla="*/ 128 h 216"/>
                <a:gd name="T6" fmla="*/ 16 w 109"/>
                <a:gd name="T7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16">
                  <a:moveTo>
                    <a:pt x="16" y="31"/>
                  </a:moveTo>
                  <a:cubicBezTo>
                    <a:pt x="57" y="0"/>
                    <a:pt x="106" y="140"/>
                    <a:pt x="108" y="178"/>
                  </a:cubicBezTo>
                  <a:cubicBezTo>
                    <a:pt x="109" y="216"/>
                    <a:pt x="83" y="182"/>
                    <a:pt x="51" y="128"/>
                  </a:cubicBezTo>
                  <a:cubicBezTo>
                    <a:pt x="18" y="74"/>
                    <a:pt x="0" y="43"/>
                    <a:pt x="16" y="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0" name="íṣ1iḑê">
              <a:extLst>
                <a:ext uri="{FF2B5EF4-FFF2-40B4-BE49-F238E27FC236}">
                  <a16:creationId xmlns:a16="http://schemas.microsoft.com/office/drawing/2014/main" id="{6FEA2D60-BEAD-4373-9498-F9E0C332EDC2}"/>
                </a:ext>
              </a:extLst>
            </p:cNvPr>
            <p:cNvSpPr/>
            <p:nvPr/>
          </p:nvSpPr>
          <p:spPr bwMode="auto">
            <a:xfrm>
              <a:off x="4171950" y="3417888"/>
              <a:ext cx="192088" cy="642938"/>
            </a:xfrm>
            <a:custGeom>
              <a:avLst/>
              <a:gdLst>
                <a:gd name="T0" fmla="*/ 16 w 58"/>
                <a:gd name="T1" fmla="*/ 8 h 195"/>
                <a:gd name="T2" fmla="*/ 18 w 58"/>
                <a:gd name="T3" fmla="*/ 164 h 195"/>
                <a:gd name="T4" fmla="*/ 0 w 58"/>
                <a:gd name="T5" fmla="*/ 101 h 195"/>
                <a:gd name="T6" fmla="*/ 16 w 58"/>
                <a:gd name="T7" fmla="*/ 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95">
                  <a:moveTo>
                    <a:pt x="16" y="8"/>
                  </a:moveTo>
                  <a:cubicBezTo>
                    <a:pt x="58" y="0"/>
                    <a:pt x="33" y="133"/>
                    <a:pt x="18" y="164"/>
                  </a:cubicBezTo>
                  <a:cubicBezTo>
                    <a:pt x="3" y="195"/>
                    <a:pt x="0" y="157"/>
                    <a:pt x="0" y="101"/>
                  </a:cubicBezTo>
                  <a:cubicBezTo>
                    <a:pt x="0" y="45"/>
                    <a:pt x="0" y="12"/>
                    <a:pt x="1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1" name="ï$ḷïde">
              <a:extLst>
                <a:ext uri="{FF2B5EF4-FFF2-40B4-BE49-F238E27FC236}">
                  <a16:creationId xmlns:a16="http://schemas.microsoft.com/office/drawing/2014/main" id="{6A4F98A8-317F-488E-AB42-B79CD51A209D}"/>
                </a:ext>
              </a:extLst>
            </p:cNvPr>
            <p:cNvSpPr/>
            <p:nvPr/>
          </p:nvSpPr>
          <p:spPr bwMode="auto">
            <a:xfrm>
              <a:off x="4119563" y="3948113"/>
              <a:ext cx="149225" cy="220663"/>
            </a:xfrm>
            <a:custGeom>
              <a:avLst/>
              <a:gdLst>
                <a:gd name="T0" fmla="*/ 29 w 45"/>
                <a:gd name="T1" fmla="*/ 0 h 67"/>
                <a:gd name="T2" fmla="*/ 39 w 45"/>
                <a:gd name="T3" fmla="*/ 37 h 67"/>
                <a:gd name="T4" fmla="*/ 16 w 45"/>
                <a:gd name="T5" fmla="*/ 66 h 67"/>
                <a:gd name="T6" fmla="*/ 17 w 45"/>
                <a:gd name="T7" fmla="*/ 30 h 67"/>
                <a:gd name="T8" fmla="*/ 5 w 45"/>
                <a:gd name="T9" fmla="*/ 43 h 67"/>
                <a:gd name="T10" fmla="*/ 10 w 45"/>
                <a:gd name="T11" fmla="*/ 12 h 67"/>
                <a:gd name="T12" fmla="*/ 29 w 4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29" y="0"/>
                  </a:moveTo>
                  <a:cubicBezTo>
                    <a:pt x="45" y="1"/>
                    <a:pt x="41" y="28"/>
                    <a:pt x="39" y="37"/>
                  </a:cubicBezTo>
                  <a:cubicBezTo>
                    <a:pt x="37" y="52"/>
                    <a:pt x="22" y="67"/>
                    <a:pt x="16" y="66"/>
                  </a:cubicBezTo>
                  <a:cubicBezTo>
                    <a:pt x="11" y="65"/>
                    <a:pt x="19" y="32"/>
                    <a:pt x="17" y="30"/>
                  </a:cubicBezTo>
                  <a:cubicBezTo>
                    <a:pt x="16" y="29"/>
                    <a:pt x="11" y="45"/>
                    <a:pt x="5" y="43"/>
                  </a:cubicBezTo>
                  <a:cubicBezTo>
                    <a:pt x="0" y="42"/>
                    <a:pt x="4" y="20"/>
                    <a:pt x="10" y="12"/>
                  </a:cubicBezTo>
                  <a:cubicBezTo>
                    <a:pt x="15" y="4"/>
                    <a:pt x="19" y="0"/>
                    <a:pt x="29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2" name="i$ḻïḓè">
              <a:extLst>
                <a:ext uri="{FF2B5EF4-FFF2-40B4-BE49-F238E27FC236}">
                  <a16:creationId xmlns:a16="http://schemas.microsoft.com/office/drawing/2014/main" id="{A1B0D66A-155A-49B2-8D76-D9FAA3FDDA2C}"/>
                </a:ext>
              </a:extLst>
            </p:cNvPr>
            <p:cNvSpPr/>
            <p:nvPr/>
          </p:nvSpPr>
          <p:spPr bwMode="auto">
            <a:xfrm>
              <a:off x="3489325" y="3421063"/>
              <a:ext cx="874713" cy="1712913"/>
            </a:xfrm>
            <a:custGeom>
              <a:avLst/>
              <a:gdLst>
                <a:gd name="T0" fmla="*/ 25 w 265"/>
                <a:gd name="T1" fmla="*/ 89 h 520"/>
                <a:gd name="T2" fmla="*/ 3 w 265"/>
                <a:gd name="T3" fmla="*/ 174 h 520"/>
                <a:gd name="T4" fmla="*/ 61 w 265"/>
                <a:gd name="T5" fmla="*/ 520 h 520"/>
                <a:gd name="T6" fmla="*/ 104 w 265"/>
                <a:gd name="T7" fmla="*/ 515 h 520"/>
                <a:gd name="T8" fmla="*/ 109 w 265"/>
                <a:gd name="T9" fmla="*/ 185 h 520"/>
                <a:gd name="T10" fmla="*/ 178 w 265"/>
                <a:gd name="T11" fmla="*/ 296 h 520"/>
                <a:gd name="T12" fmla="*/ 174 w 265"/>
                <a:gd name="T13" fmla="*/ 504 h 520"/>
                <a:gd name="T14" fmla="*/ 215 w 265"/>
                <a:gd name="T15" fmla="*/ 508 h 520"/>
                <a:gd name="T16" fmla="*/ 255 w 265"/>
                <a:gd name="T17" fmla="*/ 278 h 520"/>
                <a:gd name="T18" fmla="*/ 176 w 265"/>
                <a:gd name="T19" fmla="*/ 89 h 520"/>
                <a:gd name="T20" fmla="*/ 25 w 265"/>
                <a:gd name="T21" fmla="*/ 8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20">
                  <a:moveTo>
                    <a:pt x="25" y="89"/>
                  </a:moveTo>
                  <a:cubicBezTo>
                    <a:pt x="25" y="89"/>
                    <a:pt x="0" y="127"/>
                    <a:pt x="3" y="174"/>
                  </a:cubicBezTo>
                  <a:cubicBezTo>
                    <a:pt x="6" y="222"/>
                    <a:pt x="43" y="451"/>
                    <a:pt x="61" y="520"/>
                  </a:cubicBezTo>
                  <a:cubicBezTo>
                    <a:pt x="104" y="515"/>
                    <a:pt x="104" y="515"/>
                    <a:pt x="104" y="51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5"/>
                    <a:pt x="178" y="287"/>
                    <a:pt x="178" y="296"/>
                  </a:cubicBezTo>
                  <a:cubicBezTo>
                    <a:pt x="178" y="305"/>
                    <a:pt x="174" y="504"/>
                    <a:pt x="174" y="504"/>
                  </a:cubicBezTo>
                  <a:cubicBezTo>
                    <a:pt x="215" y="508"/>
                    <a:pt x="215" y="508"/>
                    <a:pt x="215" y="508"/>
                  </a:cubicBezTo>
                  <a:cubicBezTo>
                    <a:pt x="215" y="508"/>
                    <a:pt x="265" y="331"/>
                    <a:pt x="255" y="278"/>
                  </a:cubicBezTo>
                  <a:cubicBezTo>
                    <a:pt x="240" y="202"/>
                    <a:pt x="210" y="158"/>
                    <a:pt x="176" y="89"/>
                  </a:cubicBezTo>
                  <a:cubicBezTo>
                    <a:pt x="131" y="0"/>
                    <a:pt x="25" y="89"/>
                    <a:pt x="25" y="89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3" name="ïŝḻíḑé">
              <a:extLst>
                <a:ext uri="{FF2B5EF4-FFF2-40B4-BE49-F238E27FC236}">
                  <a16:creationId xmlns:a16="http://schemas.microsoft.com/office/drawing/2014/main" id="{C1E3F3DA-C08E-4FCE-A345-6B0A37AF7827}"/>
                </a:ext>
              </a:extLst>
            </p:cNvPr>
            <p:cNvSpPr/>
            <p:nvPr/>
          </p:nvSpPr>
          <p:spPr bwMode="auto">
            <a:xfrm>
              <a:off x="3452813" y="2968625"/>
              <a:ext cx="715963" cy="768350"/>
            </a:xfrm>
            <a:custGeom>
              <a:avLst/>
              <a:gdLst>
                <a:gd name="T0" fmla="*/ 111 w 217"/>
                <a:gd name="T1" fmla="*/ 27 h 233"/>
                <a:gd name="T2" fmla="*/ 151 w 217"/>
                <a:gd name="T3" fmla="*/ 0 h 233"/>
                <a:gd name="T4" fmla="*/ 217 w 217"/>
                <a:gd name="T5" fmla="*/ 51 h 233"/>
                <a:gd name="T6" fmla="*/ 177 w 217"/>
                <a:gd name="T7" fmla="*/ 87 h 233"/>
                <a:gd name="T8" fmla="*/ 171 w 217"/>
                <a:gd name="T9" fmla="*/ 78 h 233"/>
                <a:gd name="T10" fmla="*/ 187 w 217"/>
                <a:gd name="T11" fmla="*/ 226 h 233"/>
                <a:gd name="T12" fmla="*/ 113 w 217"/>
                <a:gd name="T13" fmla="*/ 233 h 233"/>
                <a:gd name="T14" fmla="*/ 110 w 217"/>
                <a:gd name="T15" fmla="*/ 233 h 233"/>
                <a:gd name="T16" fmla="*/ 36 w 217"/>
                <a:gd name="T17" fmla="*/ 226 h 233"/>
                <a:gd name="T18" fmla="*/ 45 w 217"/>
                <a:gd name="T19" fmla="*/ 65 h 233"/>
                <a:gd name="T20" fmla="*/ 29 w 217"/>
                <a:gd name="T21" fmla="*/ 74 h 233"/>
                <a:gd name="T22" fmla="*/ 0 w 217"/>
                <a:gd name="T23" fmla="*/ 24 h 233"/>
                <a:gd name="T24" fmla="*/ 72 w 217"/>
                <a:gd name="T25" fmla="*/ 0 h 233"/>
                <a:gd name="T26" fmla="*/ 111 w 217"/>
                <a:gd name="T27" fmla="*/ 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233">
                  <a:moveTo>
                    <a:pt x="111" y="27"/>
                  </a:moveTo>
                  <a:cubicBezTo>
                    <a:pt x="111" y="27"/>
                    <a:pt x="143" y="31"/>
                    <a:pt x="151" y="0"/>
                  </a:cubicBezTo>
                  <a:cubicBezTo>
                    <a:pt x="151" y="0"/>
                    <a:pt x="192" y="1"/>
                    <a:pt x="217" y="51"/>
                  </a:cubicBezTo>
                  <a:cubicBezTo>
                    <a:pt x="217" y="51"/>
                    <a:pt x="196" y="74"/>
                    <a:pt x="177" y="87"/>
                  </a:cubicBezTo>
                  <a:cubicBezTo>
                    <a:pt x="177" y="87"/>
                    <a:pt x="172" y="77"/>
                    <a:pt x="171" y="78"/>
                  </a:cubicBezTo>
                  <a:cubicBezTo>
                    <a:pt x="170" y="79"/>
                    <a:pt x="155" y="153"/>
                    <a:pt x="187" y="226"/>
                  </a:cubicBezTo>
                  <a:cubicBezTo>
                    <a:pt x="187" y="226"/>
                    <a:pt x="155" y="233"/>
                    <a:pt x="113" y="233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68" y="233"/>
                    <a:pt x="36" y="226"/>
                    <a:pt x="36" y="226"/>
                  </a:cubicBezTo>
                  <a:cubicBezTo>
                    <a:pt x="67" y="153"/>
                    <a:pt x="46" y="67"/>
                    <a:pt x="45" y="65"/>
                  </a:cubicBezTo>
                  <a:cubicBezTo>
                    <a:pt x="44" y="64"/>
                    <a:pt x="29" y="74"/>
                    <a:pt x="29" y="74"/>
                  </a:cubicBezTo>
                  <a:cubicBezTo>
                    <a:pt x="10" y="61"/>
                    <a:pt x="0" y="24"/>
                    <a:pt x="0" y="24"/>
                  </a:cubicBezTo>
                  <a:cubicBezTo>
                    <a:pt x="34" y="6"/>
                    <a:pt x="72" y="0"/>
                    <a:pt x="72" y="0"/>
                  </a:cubicBezTo>
                  <a:cubicBezTo>
                    <a:pt x="80" y="31"/>
                    <a:pt x="111" y="27"/>
                    <a:pt x="111" y="27"/>
                  </a:cubicBezTo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4" name="îṧḻïḍe">
              <a:extLst>
                <a:ext uri="{FF2B5EF4-FFF2-40B4-BE49-F238E27FC236}">
                  <a16:creationId xmlns:a16="http://schemas.microsoft.com/office/drawing/2014/main" id="{51D17FC8-DFAA-41A1-9B18-000F212B828D}"/>
                </a:ext>
              </a:extLst>
            </p:cNvPr>
            <p:cNvSpPr/>
            <p:nvPr/>
          </p:nvSpPr>
          <p:spPr bwMode="auto">
            <a:xfrm>
              <a:off x="3222625" y="3022600"/>
              <a:ext cx="1022350" cy="1066800"/>
            </a:xfrm>
            <a:custGeom>
              <a:avLst/>
              <a:gdLst>
                <a:gd name="T0" fmla="*/ 304 w 310"/>
                <a:gd name="T1" fmla="*/ 158 h 324"/>
                <a:gd name="T2" fmla="*/ 218 w 310"/>
                <a:gd name="T3" fmla="*/ 112 h 324"/>
                <a:gd name="T4" fmla="*/ 213 w 310"/>
                <a:gd name="T5" fmla="*/ 106 h 324"/>
                <a:gd name="T6" fmla="*/ 202 w 310"/>
                <a:gd name="T7" fmla="*/ 10 h 324"/>
                <a:gd name="T8" fmla="*/ 188 w 310"/>
                <a:gd name="T9" fmla="*/ 5 h 324"/>
                <a:gd name="T10" fmla="*/ 118 w 310"/>
                <a:gd name="T11" fmla="*/ 73 h 324"/>
                <a:gd name="T12" fmla="*/ 111 w 310"/>
                <a:gd name="T13" fmla="*/ 75 h 324"/>
                <a:gd name="T14" fmla="*/ 16 w 310"/>
                <a:gd name="T15" fmla="*/ 57 h 324"/>
                <a:gd name="T16" fmla="*/ 7 w 310"/>
                <a:gd name="T17" fmla="*/ 68 h 324"/>
                <a:gd name="T18" fmla="*/ 50 w 310"/>
                <a:gd name="T19" fmla="*/ 155 h 324"/>
                <a:gd name="T20" fmla="*/ 50 w 310"/>
                <a:gd name="T21" fmla="*/ 163 h 324"/>
                <a:gd name="T22" fmla="*/ 3 w 310"/>
                <a:gd name="T23" fmla="*/ 248 h 324"/>
                <a:gd name="T24" fmla="*/ 11 w 310"/>
                <a:gd name="T25" fmla="*/ 260 h 324"/>
                <a:gd name="T26" fmla="*/ 107 w 310"/>
                <a:gd name="T27" fmla="*/ 246 h 324"/>
                <a:gd name="T28" fmla="*/ 114 w 310"/>
                <a:gd name="T29" fmla="*/ 248 h 324"/>
                <a:gd name="T30" fmla="*/ 181 w 310"/>
                <a:gd name="T31" fmla="*/ 319 h 324"/>
                <a:gd name="T32" fmla="*/ 195 w 310"/>
                <a:gd name="T33" fmla="*/ 315 h 324"/>
                <a:gd name="T34" fmla="*/ 211 w 310"/>
                <a:gd name="T35" fmla="*/ 219 h 324"/>
                <a:gd name="T36" fmla="*/ 215 w 310"/>
                <a:gd name="T37" fmla="*/ 213 h 324"/>
                <a:gd name="T38" fmla="*/ 304 w 310"/>
                <a:gd name="T39" fmla="*/ 172 h 324"/>
                <a:gd name="T40" fmla="*/ 304 w 310"/>
                <a:gd name="T41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24">
                  <a:moveTo>
                    <a:pt x="304" y="158"/>
                  </a:moveTo>
                  <a:cubicBezTo>
                    <a:pt x="218" y="112"/>
                    <a:pt x="218" y="112"/>
                    <a:pt x="218" y="112"/>
                  </a:cubicBezTo>
                  <a:cubicBezTo>
                    <a:pt x="215" y="111"/>
                    <a:pt x="214" y="109"/>
                    <a:pt x="213" y="10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1" y="3"/>
                    <a:pt x="193" y="0"/>
                    <a:pt x="188" y="5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5"/>
                    <a:pt x="114" y="76"/>
                    <a:pt x="111" y="7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55"/>
                    <a:pt x="4" y="62"/>
                    <a:pt x="7" y="68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1" y="158"/>
                    <a:pt x="51" y="160"/>
                    <a:pt x="50" y="163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0" y="254"/>
                    <a:pt x="4" y="261"/>
                    <a:pt x="11" y="260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10" y="245"/>
                    <a:pt x="113" y="246"/>
                    <a:pt x="114" y="248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85" y="324"/>
                    <a:pt x="194" y="322"/>
                    <a:pt x="195" y="315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16"/>
                    <a:pt x="213" y="214"/>
                    <a:pt x="215" y="213"/>
                  </a:cubicBezTo>
                  <a:cubicBezTo>
                    <a:pt x="304" y="172"/>
                    <a:pt x="304" y="172"/>
                    <a:pt x="304" y="172"/>
                  </a:cubicBezTo>
                  <a:cubicBezTo>
                    <a:pt x="310" y="169"/>
                    <a:pt x="310" y="161"/>
                    <a:pt x="304" y="158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5" name="íṩľîḑè">
              <a:extLst>
                <a:ext uri="{FF2B5EF4-FFF2-40B4-BE49-F238E27FC236}">
                  <a16:creationId xmlns:a16="http://schemas.microsoft.com/office/drawing/2014/main" id="{50894327-F2FF-4B26-B403-18F78E7FAC92}"/>
                </a:ext>
              </a:extLst>
            </p:cNvPr>
            <p:cNvSpPr/>
            <p:nvPr/>
          </p:nvSpPr>
          <p:spPr bwMode="auto">
            <a:xfrm>
              <a:off x="3057525" y="3298825"/>
              <a:ext cx="574675" cy="444500"/>
            </a:xfrm>
            <a:custGeom>
              <a:avLst/>
              <a:gdLst>
                <a:gd name="T0" fmla="*/ 36 w 174"/>
                <a:gd name="T1" fmla="*/ 8 h 135"/>
                <a:gd name="T2" fmla="*/ 141 w 174"/>
                <a:gd name="T3" fmla="*/ 123 h 135"/>
                <a:gd name="T4" fmla="*/ 111 w 174"/>
                <a:gd name="T5" fmla="*/ 64 h 135"/>
                <a:gd name="T6" fmla="*/ 36 w 174"/>
                <a:gd name="T7" fmla="*/ 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35">
                  <a:moveTo>
                    <a:pt x="36" y="8"/>
                  </a:moveTo>
                  <a:cubicBezTo>
                    <a:pt x="0" y="31"/>
                    <a:pt x="109" y="110"/>
                    <a:pt x="141" y="123"/>
                  </a:cubicBezTo>
                  <a:cubicBezTo>
                    <a:pt x="174" y="135"/>
                    <a:pt x="150" y="105"/>
                    <a:pt x="111" y="64"/>
                  </a:cubicBezTo>
                  <a:cubicBezTo>
                    <a:pt x="73" y="23"/>
                    <a:pt x="50" y="0"/>
                    <a:pt x="3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6" name="íśľîḑè">
              <a:extLst>
                <a:ext uri="{FF2B5EF4-FFF2-40B4-BE49-F238E27FC236}">
                  <a16:creationId xmlns:a16="http://schemas.microsoft.com/office/drawing/2014/main" id="{84442347-F2BA-40C3-87DC-723525F262F3}"/>
                </a:ext>
              </a:extLst>
            </p:cNvPr>
            <p:cNvSpPr/>
            <p:nvPr/>
          </p:nvSpPr>
          <p:spPr bwMode="auto">
            <a:xfrm>
              <a:off x="3506788" y="3648075"/>
              <a:ext cx="217488" cy="184150"/>
            </a:xfrm>
            <a:custGeom>
              <a:avLst/>
              <a:gdLst>
                <a:gd name="T0" fmla="*/ 12 w 66"/>
                <a:gd name="T1" fmla="*/ 6 h 56"/>
                <a:gd name="T2" fmla="*/ 26 w 66"/>
                <a:gd name="T3" fmla="*/ 42 h 56"/>
                <a:gd name="T4" fmla="*/ 61 w 66"/>
                <a:gd name="T5" fmla="*/ 52 h 56"/>
                <a:gd name="T6" fmla="*/ 40 w 66"/>
                <a:gd name="T7" fmla="*/ 24 h 56"/>
                <a:gd name="T8" fmla="*/ 57 w 66"/>
                <a:gd name="T9" fmla="*/ 27 h 56"/>
                <a:gd name="T10" fmla="*/ 35 w 66"/>
                <a:gd name="T11" fmla="*/ 4 h 56"/>
                <a:gd name="T12" fmla="*/ 12 w 66"/>
                <a:gd name="T13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6">
                  <a:moveTo>
                    <a:pt x="12" y="6"/>
                  </a:moveTo>
                  <a:cubicBezTo>
                    <a:pt x="0" y="16"/>
                    <a:pt x="19" y="35"/>
                    <a:pt x="26" y="42"/>
                  </a:cubicBezTo>
                  <a:cubicBezTo>
                    <a:pt x="37" y="52"/>
                    <a:pt x="57" y="56"/>
                    <a:pt x="61" y="52"/>
                  </a:cubicBezTo>
                  <a:cubicBezTo>
                    <a:pt x="66" y="48"/>
                    <a:pt x="39" y="25"/>
                    <a:pt x="40" y="24"/>
                  </a:cubicBezTo>
                  <a:cubicBezTo>
                    <a:pt x="40" y="22"/>
                    <a:pt x="54" y="31"/>
                    <a:pt x="57" y="27"/>
                  </a:cubicBezTo>
                  <a:cubicBezTo>
                    <a:pt x="61" y="23"/>
                    <a:pt x="44" y="7"/>
                    <a:pt x="35" y="4"/>
                  </a:cubicBezTo>
                  <a:cubicBezTo>
                    <a:pt x="26" y="1"/>
                    <a:pt x="20" y="0"/>
                    <a:pt x="12" y="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C12D95C-1378-4AE1-978E-9E81CF878924}"/>
              </a:ext>
            </a:extLst>
          </p:cNvPr>
          <p:cNvSpPr txBox="1"/>
          <p:nvPr/>
        </p:nvSpPr>
        <p:spPr>
          <a:xfrm>
            <a:off x="7316159" y="4529404"/>
            <a:ext cx="1592325" cy="34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分享人</a:t>
            </a:r>
            <a:r>
              <a:rPr lang="en-US" altLang="zh-CN" sz="1400" dirty="0">
                <a:cs typeface="+mn-ea"/>
                <a:sym typeface="+mn-lt"/>
              </a:rPr>
              <a:t>:</a:t>
            </a:r>
            <a:r>
              <a:rPr lang="zh-CN" altLang="en-US" sz="1400" dirty="0">
                <a:cs typeface="+mn-ea"/>
                <a:sym typeface="+mn-lt"/>
              </a:rPr>
              <a:t>陈岳彤</a:t>
            </a:r>
          </a:p>
        </p:txBody>
      </p:sp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BC26CF1B-4B74-4188-8659-9D20010EC17A}"/>
              </a:ext>
            </a:extLst>
          </p:cNvPr>
          <p:cNvGrpSpPr/>
          <p:nvPr/>
        </p:nvGrpSpPr>
        <p:grpSpPr>
          <a:xfrm rot="10800000">
            <a:off x="8034909" y="1888446"/>
            <a:ext cx="356136" cy="298383"/>
            <a:chOff x="4600876" y="2313043"/>
            <a:chExt cx="356136" cy="298383"/>
          </a:xfrm>
        </p:grpSpPr>
        <p:cxnSp>
          <p:nvCxnSpPr>
            <p:cNvPr id="229" name="直接连接符 228">
              <a:extLst>
                <a:ext uri="{FF2B5EF4-FFF2-40B4-BE49-F238E27FC236}">
                  <a16:creationId xmlns:a16="http://schemas.microsoft.com/office/drawing/2014/main" id="{CB84AE34-6235-4E72-B5AC-940DE2B25C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0876" y="2313043"/>
              <a:ext cx="356136" cy="0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0" name="直接连接符 229">
              <a:extLst>
                <a:ext uri="{FF2B5EF4-FFF2-40B4-BE49-F238E27FC236}">
                  <a16:creationId xmlns:a16="http://schemas.microsoft.com/office/drawing/2014/main" id="{4A0B5269-15B0-4E13-86E2-C2C91B0E369E}"/>
                </a:ext>
              </a:extLst>
            </p:cNvPr>
            <p:cNvCxnSpPr/>
            <p:nvPr/>
          </p:nvCxnSpPr>
          <p:spPr>
            <a:xfrm>
              <a:off x="4600876" y="2313043"/>
              <a:ext cx="0" cy="298383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31188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658">
        <p:random/>
      </p:transition>
    </mc:Choice>
    <mc:Fallback>
      <p:transition spd="slow" advTm="166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5875EE-7228-4CEF-963D-A20483AA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4" name="箭头: V 形 3">
            <a:extLst>
              <a:ext uri="{FF2B5EF4-FFF2-40B4-BE49-F238E27FC236}">
                <a16:creationId xmlns:a16="http://schemas.microsoft.com/office/drawing/2014/main" id="{62D1DD3C-7AB4-4A65-B77D-0C198DE6B4E5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7C6632-E8E6-46B0-A185-4F02D600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6E473A2-44D0-443F-AC46-0F9903A57638}"/>
              </a:ext>
            </a:extLst>
          </p:cNvPr>
          <p:cNvSpPr/>
          <p:nvPr/>
        </p:nvSpPr>
        <p:spPr>
          <a:xfrm>
            <a:off x="-288448" y="137143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志愿服务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653C631-B079-4D75-A629-8C729CDEE6AE}"/>
              </a:ext>
            </a:extLst>
          </p:cNvPr>
          <p:cNvCxnSpPr>
            <a:cxnSpLocks/>
          </p:cNvCxnSpPr>
          <p:nvPr/>
        </p:nvCxnSpPr>
        <p:spPr>
          <a:xfrm>
            <a:off x="520700" y="2743200"/>
            <a:ext cx="8250767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85F7EEA-22BB-4D48-8643-4FF5A481D3C5}"/>
              </a:ext>
            </a:extLst>
          </p:cNvPr>
          <p:cNvCxnSpPr>
            <a:cxnSpLocks/>
          </p:cNvCxnSpPr>
          <p:nvPr/>
        </p:nvCxnSpPr>
        <p:spPr>
          <a:xfrm>
            <a:off x="4504267" y="598808"/>
            <a:ext cx="0" cy="4131434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42E75836-A71D-4780-B5D1-B6898F4FEC1F}"/>
              </a:ext>
            </a:extLst>
          </p:cNvPr>
          <p:cNvSpPr txBox="1"/>
          <p:nvPr/>
        </p:nvSpPr>
        <p:spPr>
          <a:xfrm>
            <a:off x="2255397" y="770090"/>
            <a:ext cx="3075094" cy="1050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全体党员青年已注册志愿者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增强</a:t>
            </a: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</a:rPr>
              <a:t>青年党员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社会责任意识</a:t>
            </a:r>
            <a:endParaRPr lang="en-US" altLang="zh-CN" sz="105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在志愿过程中锻炼自身</a:t>
            </a:r>
          </a:p>
        </p:txBody>
      </p:sp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A37D2DED-9088-4601-868B-59A117967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712623"/>
            <a:ext cx="2021413" cy="1516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1F1279B-C760-4974-B2D6-BB8A1A3C4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8133" y="2849277"/>
            <a:ext cx="886818" cy="11915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74584E6-FCB7-4BF7-B6E5-5B6586EB669B}"/>
              </a:ext>
            </a:extLst>
          </p:cNvPr>
          <p:cNvSpPr txBox="1"/>
          <p:nvPr/>
        </p:nvSpPr>
        <p:spPr>
          <a:xfrm>
            <a:off x="6649177" y="770090"/>
            <a:ext cx="2288183" cy="1051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疫情期间参与志愿服务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人参与仁心医疗队的</a:t>
            </a: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</a:rPr>
              <a:t>核酸检测工作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，封校期间携手抗疫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9751BEA-20BD-4BF0-BF49-AACFE0899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" y="2823548"/>
            <a:ext cx="2284654" cy="183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02A1375-D6E5-478A-A504-C9ADD9361391}"/>
              </a:ext>
            </a:extLst>
          </p:cNvPr>
          <p:cNvSpPr txBox="1"/>
          <p:nvPr/>
        </p:nvSpPr>
        <p:spPr>
          <a:xfrm>
            <a:off x="2495973" y="3156374"/>
            <a:ext cx="1943947" cy="1509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积极参与志愿先锋队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2/3 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</a:rPr>
              <a:t>的同学参与了院内组织的疫情志愿先锋队</a:t>
            </a:r>
            <a:r>
              <a:rPr lang="en-US" altLang="zh-CN" sz="1100" dirty="0">
                <a:latin typeface="Arial" panose="020B0604020202020204" pitchFamily="34" charset="0"/>
                <a:ea typeface="微软雅黑" panose="020B0503020204020204" pitchFamily="34" charset="-122"/>
              </a:rPr>
              <a:t>·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</a:rPr>
              <a:t>，冲锋在前，为同学们分发物资。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3183E82-5520-4737-9B86-5EE6D3A313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042" y="2858452"/>
            <a:ext cx="1560216" cy="116970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D2EC81-F226-4395-B57A-CCF2FC632A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15" y="2858452"/>
            <a:ext cx="886818" cy="1182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8256038-AC92-40AB-903E-34629DF51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794" y="654312"/>
            <a:ext cx="1529618" cy="183163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CE43922-08E9-43AD-ACE4-0DCD487352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51" y="2823548"/>
            <a:ext cx="1311458" cy="119159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052B31D-3FAB-40C5-AFA4-7C90C52990A2}"/>
              </a:ext>
            </a:extLst>
          </p:cNvPr>
          <p:cNvSpPr txBox="1"/>
          <p:nvPr/>
        </p:nvSpPr>
        <p:spPr>
          <a:xfrm>
            <a:off x="4946256" y="4201055"/>
            <a:ext cx="3825209" cy="62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参与物资搬运，核酸检测引导，餐厅劝导等志愿活动。</a:t>
            </a:r>
          </a:p>
        </p:txBody>
      </p:sp>
    </p:spTree>
    <p:extLst>
      <p:ext uri="{BB962C8B-B14F-4D97-AF65-F5344CB8AC3E}">
        <p14:creationId xmlns:p14="http://schemas.microsoft.com/office/powerpoint/2010/main" val="274102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">
        <p:random/>
      </p:transition>
    </mc:Choice>
    <mc:Fallback xmlns="">
      <p:transition spd="slow" advTm="152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1D07-7301-4201-86F0-DF3C31802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F064B7E9-95BE-448D-9987-C23C066A4A39}"/>
              </a:ext>
            </a:extLst>
          </p:cNvPr>
          <p:cNvGrpSpPr/>
          <p:nvPr/>
        </p:nvGrpSpPr>
        <p:grpSpPr>
          <a:xfrm>
            <a:off x="5030797" y="1443568"/>
            <a:ext cx="356136" cy="298383"/>
            <a:chOff x="4600876" y="2313043"/>
            <a:chExt cx="356136" cy="29838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5BA7DFD0-2846-4952-A900-D6EF4F605A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0876" y="2313043"/>
              <a:ext cx="356136" cy="0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50F6200-D3FF-4523-8B70-62592A663445}"/>
                </a:ext>
              </a:extLst>
            </p:cNvPr>
            <p:cNvCxnSpPr/>
            <p:nvPr/>
          </p:nvCxnSpPr>
          <p:spPr>
            <a:xfrm>
              <a:off x="4600876" y="2313043"/>
              <a:ext cx="0" cy="298383"/>
            </a:xfrm>
            <a:prstGeom prst="line">
              <a:avLst/>
            </a:prstGeom>
            <a:ln w="158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56AA05A-6883-4089-9019-85C9D39BA561}"/>
              </a:ext>
            </a:extLst>
          </p:cNvPr>
          <p:cNvSpPr txBox="1"/>
          <p:nvPr/>
        </p:nvSpPr>
        <p:spPr>
          <a:xfrm>
            <a:off x="5205820" y="1528770"/>
            <a:ext cx="4107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50000"/>
                  </a:schemeClr>
                </a:solidFill>
                <a:cs typeface="+mn-ea"/>
                <a:sym typeface="+mn-lt"/>
              </a:rPr>
              <a:t>感谢您的观看</a:t>
            </a:r>
          </a:p>
        </p:txBody>
      </p:sp>
      <p:cxnSp>
        <p:nvCxnSpPr>
          <p:cNvPr id="18" name="直接连接符 17" descr="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">
            <a:extLst>
              <a:ext uri="{FF2B5EF4-FFF2-40B4-BE49-F238E27FC236}">
                <a16:creationId xmlns:a16="http://schemas.microsoft.com/office/drawing/2014/main" id="{CB034D7E-995E-4BCA-81C4-C958A571EC01}"/>
              </a:ext>
            </a:extLst>
          </p:cNvPr>
          <p:cNvCxnSpPr>
            <a:cxnSpLocks/>
          </p:cNvCxnSpPr>
          <p:nvPr/>
        </p:nvCxnSpPr>
        <p:spPr>
          <a:xfrm>
            <a:off x="6673453" y="2383351"/>
            <a:ext cx="325522" cy="0"/>
          </a:xfrm>
          <a:prstGeom prst="line">
            <a:avLst/>
          </a:prstGeom>
          <a:ln w="15875">
            <a:solidFill>
              <a:srgbClr val="6C6C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09ae53e3-fad9-43bc-b69d-5d8bcf9670d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E2784489-437C-448E-84FD-2CDEEDD8101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5549" y="1002841"/>
            <a:ext cx="4644629" cy="3181350"/>
            <a:chOff x="2938463" y="1311275"/>
            <a:chExt cx="6192838" cy="4241800"/>
          </a:xfrm>
        </p:grpSpPr>
        <p:sp>
          <p:nvSpPr>
            <p:cNvPr id="12" name="ïṧliďé">
              <a:extLst>
                <a:ext uri="{FF2B5EF4-FFF2-40B4-BE49-F238E27FC236}">
                  <a16:creationId xmlns:a16="http://schemas.microsoft.com/office/drawing/2014/main" id="{5EC3AE80-DA47-4599-B228-026E317D9AC5}"/>
                </a:ext>
              </a:extLst>
            </p:cNvPr>
            <p:cNvSpPr/>
            <p:nvPr/>
          </p:nvSpPr>
          <p:spPr bwMode="auto">
            <a:xfrm>
              <a:off x="2938463" y="2784475"/>
              <a:ext cx="6046788" cy="2327275"/>
            </a:xfrm>
            <a:custGeom>
              <a:avLst/>
              <a:gdLst>
                <a:gd name="T0" fmla="*/ 99 w 1833"/>
                <a:gd name="T1" fmla="*/ 706 h 706"/>
                <a:gd name="T2" fmla="*/ 1743 w 1833"/>
                <a:gd name="T3" fmla="*/ 706 h 706"/>
                <a:gd name="T4" fmla="*/ 1676 w 1833"/>
                <a:gd name="T5" fmla="*/ 278 h 706"/>
                <a:gd name="T6" fmla="*/ 1334 w 1833"/>
                <a:gd name="T7" fmla="*/ 263 h 706"/>
                <a:gd name="T8" fmla="*/ 1282 w 1833"/>
                <a:gd name="T9" fmla="*/ 159 h 706"/>
                <a:gd name="T10" fmla="*/ 1163 w 1833"/>
                <a:gd name="T11" fmla="*/ 174 h 706"/>
                <a:gd name="T12" fmla="*/ 1007 w 1833"/>
                <a:gd name="T13" fmla="*/ 30 h 706"/>
                <a:gd name="T14" fmla="*/ 732 w 1833"/>
                <a:gd name="T15" fmla="*/ 113 h 706"/>
                <a:gd name="T16" fmla="*/ 551 w 1833"/>
                <a:gd name="T17" fmla="*/ 98 h 706"/>
                <a:gd name="T18" fmla="*/ 450 w 1833"/>
                <a:gd name="T19" fmla="*/ 247 h 706"/>
                <a:gd name="T20" fmla="*/ 136 w 1833"/>
                <a:gd name="T21" fmla="*/ 284 h 706"/>
                <a:gd name="T22" fmla="*/ 99 w 1833"/>
                <a:gd name="T2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3" h="706">
                  <a:moveTo>
                    <a:pt x="99" y="706"/>
                  </a:moveTo>
                  <a:cubicBezTo>
                    <a:pt x="647" y="706"/>
                    <a:pt x="1195" y="706"/>
                    <a:pt x="1743" y="706"/>
                  </a:cubicBezTo>
                  <a:cubicBezTo>
                    <a:pt x="1833" y="556"/>
                    <a:pt x="1798" y="369"/>
                    <a:pt x="1676" y="278"/>
                  </a:cubicBezTo>
                  <a:cubicBezTo>
                    <a:pt x="1582" y="207"/>
                    <a:pt x="1447" y="201"/>
                    <a:pt x="1334" y="263"/>
                  </a:cubicBezTo>
                  <a:cubicBezTo>
                    <a:pt x="1340" y="220"/>
                    <a:pt x="1319" y="179"/>
                    <a:pt x="1282" y="159"/>
                  </a:cubicBezTo>
                  <a:cubicBezTo>
                    <a:pt x="1243" y="138"/>
                    <a:pt x="1195" y="144"/>
                    <a:pt x="1163" y="174"/>
                  </a:cubicBezTo>
                  <a:cubicBezTo>
                    <a:pt x="1156" y="158"/>
                    <a:pt x="1112" y="64"/>
                    <a:pt x="1007" y="30"/>
                  </a:cubicBezTo>
                  <a:cubicBezTo>
                    <a:pt x="911" y="0"/>
                    <a:pt x="803" y="33"/>
                    <a:pt x="732" y="113"/>
                  </a:cubicBezTo>
                  <a:cubicBezTo>
                    <a:pt x="679" y="75"/>
                    <a:pt x="610" y="70"/>
                    <a:pt x="551" y="98"/>
                  </a:cubicBezTo>
                  <a:cubicBezTo>
                    <a:pt x="493" y="126"/>
                    <a:pt x="454" y="183"/>
                    <a:pt x="450" y="247"/>
                  </a:cubicBezTo>
                  <a:cubicBezTo>
                    <a:pt x="341" y="201"/>
                    <a:pt x="218" y="215"/>
                    <a:pt x="136" y="284"/>
                  </a:cubicBezTo>
                  <a:cubicBezTo>
                    <a:pt x="24" y="378"/>
                    <a:pt x="0" y="563"/>
                    <a:pt x="99" y="706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íṣḻîḓê">
              <a:extLst>
                <a:ext uri="{FF2B5EF4-FFF2-40B4-BE49-F238E27FC236}">
                  <a16:creationId xmlns:a16="http://schemas.microsoft.com/office/drawing/2014/main" id="{7C3F0090-1E3A-47B0-A3D5-094AA41090E1}"/>
                </a:ext>
              </a:extLst>
            </p:cNvPr>
            <p:cNvSpPr/>
            <p:nvPr/>
          </p:nvSpPr>
          <p:spPr bwMode="auto">
            <a:xfrm>
              <a:off x="6719888" y="2768600"/>
              <a:ext cx="1701800" cy="1700213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ïṡḻide">
              <a:extLst>
                <a:ext uri="{FF2B5EF4-FFF2-40B4-BE49-F238E27FC236}">
                  <a16:creationId xmlns:a16="http://schemas.microsoft.com/office/drawing/2014/main" id="{E13CC95C-5CE4-4836-ABCB-058D7B0568EF}"/>
                </a:ext>
              </a:extLst>
            </p:cNvPr>
            <p:cNvSpPr/>
            <p:nvPr/>
          </p:nvSpPr>
          <p:spPr bwMode="auto">
            <a:xfrm>
              <a:off x="8191501" y="3363913"/>
              <a:ext cx="585788" cy="5873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îṣḻídé">
              <a:extLst>
                <a:ext uri="{FF2B5EF4-FFF2-40B4-BE49-F238E27FC236}">
                  <a16:creationId xmlns:a16="http://schemas.microsoft.com/office/drawing/2014/main" id="{CC00105B-7C51-4DFD-AD10-B5963CBB4EED}"/>
                </a:ext>
              </a:extLst>
            </p:cNvPr>
            <p:cNvSpPr/>
            <p:nvPr/>
          </p:nvSpPr>
          <p:spPr bwMode="auto">
            <a:xfrm>
              <a:off x="5989638" y="2368550"/>
              <a:ext cx="396875" cy="3968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ísḷiḋê">
              <a:extLst>
                <a:ext uri="{FF2B5EF4-FFF2-40B4-BE49-F238E27FC236}">
                  <a16:creationId xmlns:a16="http://schemas.microsoft.com/office/drawing/2014/main" id="{1CC94AC4-2384-4865-93FC-E5F2F9741E74}"/>
                </a:ext>
              </a:extLst>
            </p:cNvPr>
            <p:cNvSpPr/>
            <p:nvPr/>
          </p:nvSpPr>
          <p:spPr bwMode="auto">
            <a:xfrm>
              <a:off x="4519613" y="2462213"/>
              <a:ext cx="196850" cy="196850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iślïdé">
              <a:extLst>
                <a:ext uri="{FF2B5EF4-FFF2-40B4-BE49-F238E27FC236}">
                  <a16:creationId xmlns:a16="http://schemas.microsoft.com/office/drawing/2014/main" id="{B9D4C75E-F0C5-4ADE-AEB8-D85ECA32FE22}"/>
                </a:ext>
              </a:extLst>
            </p:cNvPr>
            <p:cNvSpPr/>
            <p:nvPr/>
          </p:nvSpPr>
          <p:spPr bwMode="auto">
            <a:xfrm>
              <a:off x="3430588" y="2965450"/>
              <a:ext cx="395288" cy="3952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îSļîḑe">
              <a:extLst>
                <a:ext uri="{FF2B5EF4-FFF2-40B4-BE49-F238E27FC236}">
                  <a16:creationId xmlns:a16="http://schemas.microsoft.com/office/drawing/2014/main" id="{503FC815-7178-4C61-96C7-980BD91FF91C}"/>
                </a:ext>
              </a:extLst>
            </p:cNvPr>
            <p:cNvSpPr/>
            <p:nvPr/>
          </p:nvSpPr>
          <p:spPr bwMode="auto">
            <a:xfrm>
              <a:off x="6534151" y="2897188"/>
              <a:ext cx="587375" cy="5857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iṣlïḓe">
              <a:extLst>
                <a:ext uri="{FF2B5EF4-FFF2-40B4-BE49-F238E27FC236}">
                  <a16:creationId xmlns:a16="http://schemas.microsoft.com/office/drawing/2014/main" id="{9FE90B9C-6B3D-40B3-BA0D-D6BB5D56C1F8}"/>
                </a:ext>
              </a:extLst>
            </p:cNvPr>
            <p:cNvSpPr/>
            <p:nvPr/>
          </p:nvSpPr>
          <p:spPr bwMode="auto">
            <a:xfrm>
              <a:off x="3968751" y="2668588"/>
              <a:ext cx="1992313" cy="199072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iṥḻîḋe">
              <a:extLst>
                <a:ext uri="{FF2B5EF4-FFF2-40B4-BE49-F238E27FC236}">
                  <a16:creationId xmlns:a16="http://schemas.microsoft.com/office/drawing/2014/main" id="{A12B3426-A2F6-4E53-B81F-8D520E558885}"/>
                </a:ext>
              </a:extLst>
            </p:cNvPr>
            <p:cNvSpPr/>
            <p:nvPr/>
          </p:nvSpPr>
          <p:spPr bwMode="auto">
            <a:xfrm>
              <a:off x="4914901" y="5237163"/>
              <a:ext cx="4216400" cy="128588"/>
            </a:xfrm>
            <a:custGeom>
              <a:avLst/>
              <a:gdLst>
                <a:gd name="T0" fmla="*/ 16 w 1278"/>
                <a:gd name="T1" fmla="*/ 39 h 39"/>
                <a:gd name="T2" fmla="*/ 1261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1 w 1278"/>
                <a:gd name="T9" fmla="*/ 0 h 39"/>
                <a:gd name="T10" fmla="*/ 16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6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6" y="39"/>
                  </a:moveTo>
                  <a:cubicBezTo>
                    <a:pt x="1261" y="39"/>
                    <a:pt x="1261" y="39"/>
                    <a:pt x="1261" y="39"/>
                  </a:cubicBezTo>
                  <a:cubicBezTo>
                    <a:pt x="1270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0" y="0"/>
                    <a:pt x="126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7" y="39"/>
                    <a:pt x="16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ïŝḷïḑê">
              <a:extLst>
                <a:ext uri="{FF2B5EF4-FFF2-40B4-BE49-F238E27FC236}">
                  <a16:creationId xmlns:a16="http://schemas.microsoft.com/office/drawing/2014/main" id="{91D3737C-3098-4C7D-991E-EFDF2DEDC37F}"/>
                </a:ext>
              </a:extLst>
            </p:cNvPr>
            <p:cNvSpPr/>
            <p:nvPr/>
          </p:nvSpPr>
          <p:spPr bwMode="auto">
            <a:xfrm>
              <a:off x="3538538" y="5295900"/>
              <a:ext cx="3625850" cy="187325"/>
            </a:xfrm>
            <a:custGeom>
              <a:avLst/>
              <a:gdLst>
                <a:gd name="T0" fmla="*/ 1071 w 1099"/>
                <a:gd name="T1" fmla="*/ 57 h 57"/>
                <a:gd name="T2" fmla="*/ 28 w 1099"/>
                <a:gd name="T3" fmla="*/ 57 h 57"/>
                <a:gd name="T4" fmla="*/ 0 w 1099"/>
                <a:gd name="T5" fmla="*/ 29 h 57"/>
                <a:gd name="T6" fmla="*/ 0 w 1099"/>
                <a:gd name="T7" fmla="*/ 29 h 57"/>
                <a:gd name="T8" fmla="*/ 28 w 1099"/>
                <a:gd name="T9" fmla="*/ 0 h 57"/>
                <a:gd name="T10" fmla="*/ 1071 w 1099"/>
                <a:gd name="T11" fmla="*/ 0 h 57"/>
                <a:gd name="T12" fmla="*/ 1099 w 1099"/>
                <a:gd name="T13" fmla="*/ 29 h 57"/>
                <a:gd name="T14" fmla="*/ 1099 w 1099"/>
                <a:gd name="T15" fmla="*/ 29 h 57"/>
                <a:gd name="T16" fmla="*/ 1071 w 1099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9" h="57">
                  <a:moveTo>
                    <a:pt x="1071" y="57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087" y="0"/>
                    <a:pt x="1099" y="13"/>
                    <a:pt x="1099" y="29"/>
                  </a:cubicBezTo>
                  <a:cubicBezTo>
                    <a:pt x="1099" y="29"/>
                    <a:pt x="1099" y="29"/>
                    <a:pt x="1099" y="29"/>
                  </a:cubicBezTo>
                  <a:cubicBezTo>
                    <a:pt x="1099" y="44"/>
                    <a:pt x="1087" y="57"/>
                    <a:pt x="1071" y="5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ïSľiḑè">
              <a:extLst>
                <a:ext uri="{FF2B5EF4-FFF2-40B4-BE49-F238E27FC236}">
                  <a16:creationId xmlns:a16="http://schemas.microsoft.com/office/drawing/2014/main" id="{453CD9A6-617F-4A42-9A0C-CCE53A2F77B8}"/>
                </a:ext>
              </a:extLst>
            </p:cNvPr>
            <p:cNvSpPr/>
            <p:nvPr/>
          </p:nvSpPr>
          <p:spPr bwMode="auto">
            <a:xfrm>
              <a:off x="5973763" y="5299075"/>
              <a:ext cx="2628900" cy="254000"/>
            </a:xfrm>
            <a:custGeom>
              <a:avLst/>
              <a:gdLst>
                <a:gd name="T0" fmla="*/ 39 w 797"/>
                <a:gd name="T1" fmla="*/ 77 h 77"/>
                <a:gd name="T2" fmla="*/ 759 w 797"/>
                <a:gd name="T3" fmla="*/ 77 h 77"/>
                <a:gd name="T4" fmla="*/ 797 w 797"/>
                <a:gd name="T5" fmla="*/ 39 h 77"/>
                <a:gd name="T6" fmla="*/ 797 w 797"/>
                <a:gd name="T7" fmla="*/ 39 h 77"/>
                <a:gd name="T8" fmla="*/ 759 w 797"/>
                <a:gd name="T9" fmla="*/ 0 h 77"/>
                <a:gd name="T10" fmla="*/ 39 w 797"/>
                <a:gd name="T11" fmla="*/ 0 h 77"/>
                <a:gd name="T12" fmla="*/ 0 w 797"/>
                <a:gd name="T13" fmla="*/ 39 h 77"/>
                <a:gd name="T14" fmla="*/ 0 w 797"/>
                <a:gd name="T15" fmla="*/ 39 h 77"/>
                <a:gd name="T16" fmla="*/ 39 w 797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7" h="77">
                  <a:moveTo>
                    <a:pt x="39" y="77"/>
                  </a:moveTo>
                  <a:cubicBezTo>
                    <a:pt x="759" y="77"/>
                    <a:pt x="759" y="77"/>
                    <a:pt x="759" y="77"/>
                  </a:cubicBezTo>
                  <a:cubicBezTo>
                    <a:pt x="780" y="77"/>
                    <a:pt x="797" y="60"/>
                    <a:pt x="797" y="39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97" y="18"/>
                    <a:pt x="780" y="0"/>
                    <a:pt x="75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î$líḑe">
              <a:extLst>
                <a:ext uri="{FF2B5EF4-FFF2-40B4-BE49-F238E27FC236}">
                  <a16:creationId xmlns:a16="http://schemas.microsoft.com/office/drawing/2014/main" id="{9CFBE3D4-13F2-4FEB-983F-6294A1270621}"/>
                </a:ext>
              </a:extLst>
            </p:cNvPr>
            <p:cNvSpPr/>
            <p:nvPr/>
          </p:nvSpPr>
          <p:spPr bwMode="auto">
            <a:xfrm>
              <a:off x="3054351" y="5237163"/>
              <a:ext cx="4216400" cy="128588"/>
            </a:xfrm>
            <a:custGeom>
              <a:avLst/>
              <a:gdLst>
                <a:gd name="T0" fmla="*/ 17 w 1278"/>
                <a:gd name="T1" fmla="*/ 39 h 39"/>
                <a:gd name="T2" fmla="*/ 1262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2 w 1278"/>
                <a:gd name="T9" fmla="*/ 0 h 39"/>
                <a:gd name="T10" fmla="*/ 17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7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7" y="39"/>
                  </a:moveTo>
                  <a:cubicBezTo>
                    <a:pt x="1262" y="39"/>
                    <a:pt x="1262" y="39"/>
                    <a:pt x="1262" y="39"/>
                  </a:cubicBezTo>
                  <a:cubicBezTo>
                    <a:pt x="1271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1" y="0"/>
                    <a:pt x="126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8" y="39"/>
                    <a:pt x="17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îs1ïḋè">
              <a:extLst>
                <a:ext uri="{FF2B5EF4-FFF2-40B4-BE49-F238E27FC236}">
                  <a16:creationId xmlns:a16="http://schemas.microsoft.com/office/drawing/2014/main" id="{1A44DC9A-E4CD-4DD1-BC3A-452772CB1A1C}"/>
                </a:ext>
              </a:extLst>
            </p:cNvPr>
            <p:cNvSpPr/>
            <p:nvPr/>
          </p:nvSpPr>
          <p:spPr bwMode="auto">
            <a:xfrm>
              <a:off x="4143376" y="3671888"/>
              <a:ext cx="762000" cy="1554163"/>
            </a:xfrm>
            <a:custGeom>
              <a:avLst/>
              <a:gdLst>
                <a:gd name="T0" fmla="*/ 231 w 231"/>
                <a:gd name="T1" fmla="*/ 472 h 472"/>
                <a:gd name="T2" fmla="*/ 35 w 231"/>
                <a:gd name="T3" fmla="*/ 392 h 472"/>
                <a:gd name="T4" fmla="*/ 20 w 231"/>
                <a:gd name="T5" fmla="*/ 357 h 472"/>
                <a:gd name="T6" fmla="*/ 35 w 231"/>
                <a:gd name="T7" fmla="*/ 324 h 472"/>
                <a:gd name="T8" fmla="*/ 64 w 231"/>
                <a:gd name="T9" fmla="*/ 313 h 472"/>
                <a:gd name="T10" fmla="*/ 66 w 231"/>
                <a:gd name="T11" fmla="*/ 288 h 472"/>
                <a:gd name="T12" fmla="*/ 50 w 231"/>
                <a:gd name="T13" fmla="*/ 268 h 472"/>
                <a:gd name="T14" fmla="*/ 9 w 231"/>
                <a:gd name="T15" fmla="*/ 219 h 472"/>
                <a:gd name="T16" fmla="*/ 26 w 231"/>
                <a:gd name="T17" fmla="*/ 164 h 472"/>
                <a:gd name="T18" fmla="*/ 62 w 231"/>
                <a:gd name="T19" fmla="*/ 154 h 472"/>
                <a:gd name="T20" fmla="*/ 62 w 231"/>
                <a:gd name="T21" fmla="*/ 121 h 472"/>
                <a:gd name="T22" fmla="*/ 39 w 231"/>
                <a:gd name="T23" fmla="*/ 94 h 472"/>
                <a:gd name="T24" fmla="*/ 30 w 231"/>
                <a:gd name="T25" fmla="*/ 40 h 472"/>
                <a:gd name="T26" fmla="*/ 66 w 231"/>
                <a:gd name="T27" fmla="*/ 0 h 472"/>
                <a:gd name="T28" fmla="*/ 231 w 231"/>
                <a:gd name="T2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472">
                  <a:moveTo>
                    <a:pt x="231" y="472"/>
                  </a:moveTo>
                  <a:cubicBezTo>
                    <a:pt x="180" y="445"/>
                    <a:pt x="68" y="438"/>
                    <a:pt x="35" y="392"/>
                  </a:cubicBezTo>
                  <a:cubicBezTo>
                    <a:pt x="27" y="381"/>
                    <a:pt x="21" y="370"/>
                    <a:pt x="20" y="357"/>
                  </a:cubicBezTo>
                  <a:cubicBezTo>
                    <a:pt x="19" y="344"/>
                    <a:pt x="24" y="330"/>
                    <a:pt x="35" y="324"/>
                  </a:cubicBezTo>
                  <a:cubicBezTo>
                    <a:pt x="44" y="319"/>
                    <a:pt x="56" y="320"/>
                    <a:pt x="64" y="313"/>
                  </a:cubicBezTo>
                  <a:cubicBezTo>
                    <a:pt x="70" y="306"/>
                    <a:pt x="70" y="296"/>
                    <a:pt x="66" y="288"/>
                  </a:cubicBezTo>
                  <a:cubicBezTo>
                    <a:pt x="63" y="280"/>
                    <a:pt x="57" y="274"/>
                    <a:pt x="50" y="268"/>
                  </a:cubicBezTo>
                  <a:cubicBezTo>
                    <a:pt x="34" y="253"/>
                    <a:pt x="17" y="239"/>
                    <a:pt x="9" y="219"/>
                  </a:cubicBezTo>
                  <a:cubicBezTo>
                    <a:pt x="0" y="200"/>
                    <a:pt x="6" y="172"/>
                    <a:pt x="26" y="164"/>
                  </a:cubicBezTo>
                  <a:cubicBezTo>
                    <a:pt x="38" y="160"/>
                    <a:pt x="53" y="163"/>
                    <a:pt x="62" y="154"/>
                  </a:cubicBezTo>
                  <a:cubicBezTo>
                    <a:pt x="70" y="145"/>
                    <a:pt x="68" y="131"/>
                    <a:pt x="62" y="121"/>
                  </a:cubicBezTo>
                  <a:cubicBezTo>
                    <a:pt x="56" y="111"/>
                    <a:pt x="46" y="103"/>
                    <a:pt x="39" y="94"/>
                  </a:cubicBezTo>
                  <a:cubicBezTo>
                    <a:pt x="28" y="79"/>
                    <a:pt x="25" y="58"/>
                    <a:pt x="30" y="40"/>
                  </a:cubicBezTo>
                  <a:cubicBezTo>
                    <a:pt x="35" y="22"/>
                    <a:pt x="49" y="7"/>
                    <a:pt x="66" y="0"/>
                  </a:cubicBezTo>
                  <a:lnTo>
                    <a:pt x="231" y="472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íṩľîdé">
              <a:extLst>
                <a:ext uri="{FF2B5EF4-FFF2-40B4-BE49-F238E27FC236}">
                  <a16:creationId xmlns:a16="http://schemas.microsoft.com/office/drawing/2014/main" id="{9D1335BB-FFCD-491A-8E15-D94D2425B982}"/>
                </a:ext>
              </a:extLst>
            </p:cNvPr>
            <p:cNvSpPr/>
            <p:nvPr/>
          </p:nvSpPr>
          <p:spPr bwMode="auto">
            <a:xfrm>
              <a:off x="4360863" y="3651250"/>
              <a:ext cx="893763" cy="1574800"/>
            </a:xfrm>
            <a:custGeom>
              <a:avLst/>
              <a:gdLst>
                <a:gd name="T0" fmla="*/ 165 w 271"/>
                <a:gd name="T1" fmla="*/ 478 h 478"/>
                <a:gd name="T2" fmla="*/ 268 w 271"/>
                <a:gd name="T3" fmla="*/ 294 h 478"/>
                <a:gd name="T4" fmla="*/ 259 w 271"/>
                <a:gd name="T5" fmla="*/ 257 h 478"/>
                <a:gd name="T6" fmla="*/ 226 w 271"/>
                <a:gd name="T7" fmla="*/ 241 h 478"/>
                <a:gd name="T8" fmla="*/ 197 w 271"/>
                <a:gd name="T9" fmla="*/ 249 h 478"/>
                <a:gd name="T10" fmla="*/ 179 w 271"/>
                <a:gd name="T11" fmla="*/ 232 h 478"/>
                <a:gd name="T12" fmla="*/ 179 w 271"/>
                <a:gd name="T13" fmla="*/ 206 h 478"/>
                <a:gd name="T14" fmla="*/ 182 w 271"/>
                <a:gd name="T15" fmla="*/ 142 h 478"/>
                <a:gd name="T16" fmla="*/ 134 w 271"/>
                <a:gd name="T17" fmla="*/ 110 h 478"/>
                <a:gd name="T18" fmla="*/ 100 w 271"/>
                <a:gd name="T19" fmla="*/ 124 h 478"/>
                <a:gd name="T20" fmla="*/ 79 w 271"/>
                <a:gd name="T21" fmla="*/ 98 h 478"/>
                <a:gd name="T22" fmla="*/ 80 w 271"/>
                <a:gd name="T23" fmla="*/ 63 h 478"/>
                <a:gd name="T24" fmla="*/ 54 w 271"/>
                <a:gd name="T25" fmla="*/ 15 h 478"/>
                <a:gd name="T26" fmla="*/ 0 w 271"/>
                <a:gd name="T27" fmla="*/ 6 h 478"/>
                <a:gd name="T28" fmla="*/ 165 w 271"/>
                <a:gd name="T2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1" h="478">
                  <a:moveTo>
                    <a:pt x="165" y="478"/>
                  </a:moveTo>
                  <a:cubicBezTo>
                    <a:pt x="188" y="426"/>
                    <a:pt x="271" y="350"/>
                    <a:pt x="268" y="294"/>
                  </a:cubicBezTo>
                  <a:cubicBezTo>
                    <a:pt x="268" y="281"/>
                    <a:pt x="266" y="268"/>
                    <a:pt x="259" y="257"/>
                  </a:cubicBezTo>
                  <a:cubicBezTo>
                    <a:pt x="252" y="246"/>
                    <a:pt x="239" y="239"/>
                    <a:pt x="226" y="241"/>
                  </a:cubicBezTo>
                  <a:cubicBezTo>
                    <a:pt x="216" y="243"/>
                    <a:pt x="207" y="251"/>
                    <a:pt x="197" y="249"/>
                  </a:cubicBezTo>
                  <a:cubicBezTo>
                    <a:pt x="188" y="248"/>
                    <a:pt x="181" y="240"/>
                    <a:pt x="179" y="232"/>
                  </a:cubicBezTo>
                  <a:cubicBezTo>
                    <a:pt x="177" y="224"/>
                    <a:pt x="178" y="215"/>
                    <a:pt x="179" y="206"/>
                  </a:cubicBezTo>
                  <a:cubicBezTo>
                    <a:pt x="183" y="185"/>
                    <a:pt x="188" y="163"/>
                    <a:pt x="182" y="142"/>
                  </a:cubicBezTo>
                  <a:cubicBezTo>
                    <a:pt x="176" y="121"/>
                    <a:pt x="155" y="103"/>
                    <a:pt x="134" y="110"/>
                  </a:cubicBezTo>
                  <a:cubicBezTo>
                    <a:pt x="122" y="114"/>
                    <a:pt x="112" y="125"/>
                    <a:pt x="100" y="124"/>
                  </a:cubicBezTo>
                  <a:cubicBezTo>
                    <a:pt x="88" y="122"/>
                    <a:pt x="80" y="110"/>
                    <a:pt x="79" y="98"/>
                  </a:cubicBezTo>
                  <a:cubicBezTo>
                    <a:pt x="78" y="86"/>
                    <a:pt x="81" y="75"/>
                    <a:pt x="80" y="63"/>
                  </a:cubicBezTo>
                  <a:cubicBezTo>
                    <a:pt x="79" y="44"/>
                    <a:pt x="69" y="26"/>
                    <a:pt x="54" y="15"/>
                  </a:cubicBezTo>
                  <a:cubicBezTo>
                    <a:pt x="39" y="4"/>
                    <a:pt x="18" y="0"/>
                    <a:pt x="0" y="6"/>
                  </a:cubicBezTo>
                  <a:lnTo>
                    <a:pt x="165" y="478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ïṩ1iḓè">
              <a:extLst>
                <a:ext uri="{FF2B5EF4-FFF2-40B4-BE49-F238E27FC236}">
                  <a16:creationId xmlns:a16="http://schemas.microsoft.com/office/drawing/2014/main" id="{299DAE2D-0569-47FD-B855-96634C1A341F}"/>
                </a:ext>
              </a:extLst>
            </p:cNvPr>
            <p:cNvSpPr/>
            <p:nvPr/>
          </p:nvSpPr>
          <p:spPr bwMode="auto">
            <a:xfrm>
              <a:off x="4265613" y="3849688"/>
              <a:ext cx="171450" cy="98425"/>
            </a:xfrm>
            <a:custGeom>
              <a:avLst/>
              <a:gdLst>
                <a:gd name="T0" fmla="*/ 50 w 52"/>
                <a:gd name="T1" fmla="*/ 30 h 30"/>
                <a:gd name="T2" fmla="*/ 49 w 52"/>
                <a:gd name="T3" fmla="*/ 30 h 30"/>
                <a:gd name="T4" fmla="*/ 1 w 52"/>
                <a:gd name="T5" fmla="*/ 5 h 30"/>
                <a:gd name="T6" fmla="*/ 0 w 52"/>
                <a:gd name="T7" fmla="*/ 2 h 30"/>
                <a:gd name="T8" fmla="*/ 3 w 52"/>
                <a:gd name="T9" fmla="*/ 1 h 30"/>
                <a:gd name="T10" fmla="*/ 51 w 52"/>
                <a:gd name="T11" fmla="*/ 27 h 30"/>
                <a:gd name="T12" fmla="*/ 52 w 52"/>
                <a:gd name="T13" fmla="*/ 29 h 30"/>
                <a:gd name="T14" fmla="*/ 50 w 52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30">
                  <a:moveTo>
                    <a:pt x="50" y="30"/>
                  </a:moveTo>
                  <a:cubicBezTo>
                    <a:pt x="50" y="30"/>
                    <a:pt x="49" y="30"/>
                    <a:pt x="49" y="3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2" y="30"/>
                    <a:pt x="51" y="30"/>
                    <a:pt x="50" y="3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ïṧľîḓé">
              <a:extLst>
                <a:ext uri="{FF2B5EF4-FFF2-40B4-BE49-F238E27FC236}">
                  <a16:creationId xmlns:a16="http://schemas.microsoft.com/office/drawing/2014/main" id="{8F1F3895-FC4B-4626-A581-A6EFBA1C25FE}"/>
                </a:ext>
              </a:extLst>
            </p:cNvPr>
            <p:cNvSpPr/>
            <p:nvPr/>
          </p:nvSpPr>
          <p:spPr bwMode="auto">
            <a:xfrm>
              <a:off x="4479926" y="3756025"/>
              <a:ext cx="79375" cy="185738"/>
            </a:xfrm>
            <a:custGeom>
              <a:avLst/>
              <a:gdLst>
                <a:gd name="T0" fmla="*/ 2 w 24"/>
                <a:gd name="T1" fmla="*/ 56 h 56"/>
                <a:gd name="T2" fmla="*/ 2 w 24"/>
                <a:gd name="T3" fmla="*/ 55 h 56"/>
                <a:gd name="T4" fmla="*/ 1 w 24"/>
                <a:gd name="T5" fmla="*/ 53 h 56"/>
                <a:gd name="T6" fmla="*/ 20 w 24"/>
                <a:gd name="T7" fmla="*/ 1 h 56"/>
                <a:gd name="T8" fmla="*/ 23 w 24"/>
                <a:gd name="T9" fmla="*/ 0 h 56"/>
                <a:gd name="T10" fmla="*/ 24 w 24"/>
                <a:gd name="T11" fmla="*/ 3 h 56"/>
                <a:gd name="T12" fmla="*/ 4 w 24"/>
                <a:gd name="T13" fmla="*/ 54 h 56"/>
                <a:gd name="T14" fmla="*/ 2 w 24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2" y="56"/>
                  </a:moveTo>
                  <a:cubicBezTo>
                    <a:pt x="2" y="56"/>
                    <a:pt x="2" y="55"/>
                    <a:pt x="2" y="55"/>
                  </a:cubicBezTo>
                  <a:cubicBezTo>
                    <a:pt x="1" y="55"/>
                    <a:pt x="0" y="54"/>
                    <a:pt x="1" y="5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4" y="2"/>
                    <a:pt x="24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îş1îḍè">
              <a:extLst>
                <a:ext uri="{FF2B5EF4-FFF2-40B4-BE49-F238E27FC236}">
                  <a16:creationId xmlns:a16="http://schemas.microsoft.com/office/drawing/2014/main" id="{6E803C44-2FEE-4237-90AE-2C7448641265}"/>
                </a:ext>
              </a:extLst>
            </p:cNvPr>
            <p:cNvSpPr/>
            <p:nvPr/>
          </p:nvSpPr>
          <p:spPr bwMode="auto">
            <a:xfrm>
              <a:off x="4684713" y="4110038"/>
              <a:ext cx="177800" cy="349250"/>
            </a:xfrm>
            <a:custGeom>
              <a:avLst/>
              <a:gdLst>
                <a:gd name="T0" fmla="*/ 2 w 54"/>
                <a:gd name="T1" fmla="*/ 106 h 106"/>
                <a:gd name="T2" fmla="*/ 1 w 54"/>
                <a:gd name="T3" fmla="*/ 106 h 106"/>
                <a:gd name="T4" fmla="*/ 1 w 54"/>
                <a:gd name="T5" fmla="*/ 103 h 106"/>
                <a:gd name="T6" fmla="*/ 49 w 54"/>
                <a:gd name="T7" fmla="*/ 2 h 106"/>
                <a:gd name="T8" fmla="*/ 52 w 54"/>
                <a:gd name="T9" fmla="*/ 1 h 106"/>
                <a:gd name="T10" fmla="*/ 53 w 54"/>
                <a:gd name="T11" fmla="*/ 4 h 106"/>
                <a:gd name="T12" fmla="*/ 4 w 54"/>
                <a:gd name="T13" fmla="*/ 105 h 106"/>
                <a:gd name="T14" fmla="*/ 2 w 54"/>
                <a:gd name="T1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106">
                  <a:moveTo>
                    <a:pt x="2" y="106"/>
                  </a:moveTo>
                  <a:cubicBezTo>
                    <a:pt x="2" y="106"/>
                    <a:pt x="2" y="106"/>
                    <a:pt x="1" y="106"/>
                  </a:cubicBezTo>
                  <a:cubicBezTo>
                    <a:pt x="0" y="105"/>
                    <a:pt x="0" y="104"/>
                    <a:pt x="1" y="10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1"/>
                    <a:pt x="51" y="0"/>
                    <a:pt x="52" y="1"/>
                  </a:cubicBezTo>
                  <a:cubicBezTo>
                    <a:pt x="53" y="1"/>
                    <a:pt x="54" y="3"/>
                    <a:pt x="53" y="4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6"/>
                    <a:pt x="3" y="106"/>
                    <a:pt x="2" y="10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ïṣḻïde">
              <a:extLst>
                <a:ext uri="{FF2B5EF4-FFF2-40B4-BE49-F238E27FC236}">
                  <a16:creationId xmlns:a16="http://schemas.microsoft.com/office/drawing/2014/main" id="{C3E48481-2227-4C26-BAC8-B06B30000790}"/>
                </a:ext>
              </a:extLst>
            </p:cNvPr>
            <p:cNvSpPr/>
            <p:nvPr/>
          </p:nvSpPr>
          <p:spPr bwMode="auto">
            <a:xfrm>
              <a:off x="4816476" y="4564063"/>
              <a:ext cx="325438" cy="358775"/>
            </a:xfrm>
            <a:custGeom>
              <a:avLst/>
              <a:gdLst>
                <a:gd name="T0" fmla="*/ 2 w 99"/>
                <a:gd name="T1" fmla="*/ 109 h 109"/>
                <a:gd name="T2" fmla="*/ 1 w 99"/>
                <a:gd name="T3" fmla="*/ 109 h 109"/>
                <a:gd name="T4" fmla="*/ 1 w 99"/>
                <a:gd name="T5" fmla="*/ 106 h 109"/>
                <a:gd name="T6" fmla="*/ 96 w 99"/>
                <a:gd name="T7" fmla="*/ 1 h 109"/>
                <a:gd name="T8" fmla="*/ 98 w 99"/>
                <a:gd name="T9" fmla="*/ 1 h 109"/>
                <a:gd name="T10" fmla="*/ 99 w 99"/>
                <a:gd name="T11" fmla="*/ 4 h 109"/>
                <a:gd name="T12" fmla="*/ 4 w 99"/>
                <a:gd name="T13" fmla="*/ 109 h 109"/>
                <a:gd name="T14" fmla="*/ 2 w 99"/>
                <a:gd name="T1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09">
                  <a:moveTo>
                    <a:pt x="2" y="109"/>
                  </a:moveTo>
                  <a:cubicBezTo>
                    <a:pt x="2" y="109"/>
                    <a:pt x="1" y="109"/>
                    <a:pt x="1" y="109"/>
                  </a:cubicBezTo>
                  <a:cubicBezTo>
                    <a:pt x="0" y="108"/>
                    <a:pt x="0" y="107"/>
                    <a:pt x="1" y="106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0"/>
                    <a:pt x="98" y="0"/>
                    <a:pt x="98" y="1"/>
                  </a:cubicBezTo>
                  <a:cubicBezTo>
                    <a:pt x="99" y="2"/>
                    <a:pt x="99" y="3"/>
                    <a:pt x="99" y="4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9"/>
                    <a:pt x="3" y="109"/>
                    <a:pt x="2" y="109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isľíḍe">
              <a:extLst>
                <a:ext uri="{FF2B5EF4-FFF2-40B4-BE49-F238E27FC236}">
                  <a16:creationId xmlns:a16="http://schemas.microsoft.com/office/drawing/2014/main" id="{B0A01635-9A57-4D65-902D-01E4717AF8B5}"/>
                </a:ext>
              </a:extLst>
            </p:cNvPr>
            <p:cNvSpPr/>
            <p:nvPr/>
          </p:nvSpPr>
          <p:spPr bwMode="auto">
            <a:xfrm>
              <a:off x="4211638" y="4303713"/>
              <a:ext cx="376238" cy="180975"/>
            </a:xfrm>
            <a:custGeom>
              <a:avLst/>
              <a:gdLst>
                <a:gd name="T0" fmla="*/ 112 w 114"/>
                <a:gd name="T1" fmla="*/ 55 h 55"/>
                <a:gd name="T2" fmla="*/ 111 w 114"/>
                <a:gd name="T3" fmla="*/ 54 h 55"/>
                <a:gd name="T4" fmla="*/ 2 w 114"/>
                <a:gd name="T5" fmla="*/ 4 h 55"/>
                <a:gd name="T6" fmla="*/ 1 w 114"/>
                <a:gd name="T7" fmla="*/ 2 h 55"/>
                <a:gd name="T8" fmla="*/ 3 w 114"/>
                <a:gd name="T9" fmla="*/ 1 h 55"/>
                <a:gd name="T10" fmla="*/ 112 w 114"/>
                <a:gd name="T11" fmla="*/ 51 h 55"/>
                <a:gd name="T12" fmla="*/ 113 w 114"/>
                <a:gd name="T13" fmla="*/ 53 h 55"/>
                <a:gd name="T14" fmla="*/ 112 w 11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55">
                  <a:moveTo>
                    <a:pt x="112" y="55"/>
                  </a:moveTo>
                  <a:cubicBezTo>
                    <a:pt x="111" y="55"/>
                    <a:pt x="111" y="55"/>
                    <a:pt x="111" y="5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3" y="51"/>
                    <a:pt x="114" y="52"/>
                    <a:pt x="113" y="53"/>
                  </a:cubicBezTo>
                  <a:cubicBezTo>
                    <a:pt x="113" y="54"/>
                    <a:pt x="112" y="55"/>
                    <a:pt x="112" y="5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í$ḻïde">
              <a:extLst>
                <a:ext uri="{FF2B5EF4-FFF2-40B4-BE49-F238E27FC236}">
                  <a16:creationId xmlns:a16="http://schemas.microsoft.com/office/drawing/2014/main" id="{6CC58D44-466C-40C2-B7AC-E2734DE3C431}"/>
                </a:ext>
              </a:extLst>
            </p:cNvPr>
            <p:cNvSpPr/>
            <p:nvPr/>
          </p:nvSpPr>
          <p:spPr bwMode="auto">
            <a:xfrm>
              <a:off x="4251326" y="4802188"/>
              <a:ext cx="508000" cy="153988"/>
            </a:xfrm>
            <a:custGeom>
              <a:avLst/>
              <a:gdLst>
                <a:gd name="T0" fmla="*/ 152 w 154"/>
                <a:gd name="T1" fmla="*/ 47 h 47"/>
                <a:gd name="T2" fmla="*/ 151 w 154"/>
                <a:gd name="T3" fmla="*/ 47 h 47"/>
                <a:gd name="T4" fmla="*/ 2 w 154"/>
                <a:gd name="T5" fmla="*/ 5 h 47"/>
                <a:gd name="T6" fmla="*/ 1 w 154"/>
                <a:gd name="T7" fmla="*/ 2 h 47"/>
                <a:gd name="T8" fmla="*/ 3 w 154"/>
                <a:gd name="T9" fmla="*/ 1 h 47"/>
                <a:gd name="T10" fmla="*/ 153 w 154"/>
                <a:gd name="T11" fmla="*/ 43 h 47"/>
                <a:gd name="T12" fmla="*/ 154 w 154"/>
                <a:gd name="T13" fmla="*/ 45 h 47"/>
                <a:gd name="T14" fmla="*/ 152 w 15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47">
                  <a:moveTo>
                    <a:pt x="152" y="47"/>
                  </a:moveTo>
                  <a:cubicBezTo>
                    <a:pt x="152" y="47"/>
                    <a:pt x="152" y="47"/>
                    <a:pt x="151" y="4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4" y="43"/>
                    <a:pt x="154" y="44"/>
                    <a:pt x="154" y="45"/>
                  </a:cubicBezTo>
                  <a:cubicBezTo>
                    <a:pt x="154" y="46"/>
                    <a:pt x="153" y="47"/>
                    <a:pt x="152" y="4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íṥľïḑê">
              <a:extLst>
                <a:ext uri="{FF2B5EF4-FFF2-40B4-BE49-F238E27FC236}">
                  <a16:creationId xmlns:a16="http://schemas.microsoft.com/office/drawing/2014/main" id="{625BE08B-132B-49E6-B035-45A57CF858E0}"/>
                </a:ext>
              </a:extLst>
            </p:cNvPr>
            <p:cNvSpPr/>
            <p:nvPr/>
          </p:nvSpPr>
          <p:spPr bwMode="auto">
            <a:xfrm>
              <a:off x="5441951" y="3770313"/>
              <a:ext cx="531813" cy="1246188"/>
            </a:xfrm>
            <a:custGeom>
              <a:avLst/>
              <a:gdLst>
                <a:gd name="T0" fmla="*/ 161 w 161"/>
                <a:gd name="T1" fmla="*/ 378 h 378"/>
                <a:gd name="T2" fmla="*/ 14 w 161"/>
                <a:gd name="T3" fmla="*/ 303 h 378"/>
                <a:gd name="T4" fmla="*/ 5 w 161"/>
                <a:gd name="T5" fmla="*/ 275 h 378"/>
                <a:gd name="T6" fmla="*/ 19 w 161"/>
                <a:gd name="T7" fmla="*/ 250 h 378"/>
                <a:gd name="T8" fmla="*/ 42 w 161"/>
                <a:gd name="T9" fmla="*/ 243 h 378"/>
                <a:gd name="T10" fmla="*/ 46 w 161"/>
                <a:gd name="T11" fmla="*/ 224 h 378"/>
                <a:gd name="T12" fmla="*/ 34 w 161"/>
                <a:gd name="T13" fmla="*/ 207 h 378"/>
                <a:gd name="T14" fmla="*/ 5 w 161"/>
                <a:gd name="T15" fmla="*/ 167 h 378"/>
                <a:gd name="T16" fmla="*/ 22 w 161"/>
                <a:gd name="T17" fmla="*/ 125 h 378"/>
                <a:gd name="T18" fmla="*/ 51 w 161"/>
                <a:gd name="T19" fmla="*/ 119 h 378"/>
                <a:gd name="T20" fmla="*/ 53 w 161"/>
                <a:gd name="T21" fmla="*/ 94 h 378"/>
                <a:gd name="T22" fmla="*/ 37 w 161"/>
                <a:gd name="T23" fmla="*/ 71 h 378"/>
                <a:gd name="T24" fmla="*/ 33 w 161"/>
                <a:gd name="T25" fmla="*/ 29 h 378"/>
                <a:gd name="T26" fmla="*/ 64 w 161"/>
                <a:gd name="T27" fmla="*/ 0 h 378"/>
                <a:gd name="T28" fmla="*/ 161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161" y="378"/>
                  </a:moveTo>
                  <a:cubicBezTo>
                    <a:pt x="124" y="354"/>
                    <a:pt x="37" y="341"/>
                    <a:pt x="14" y="303"/>
                  </a:cubicBezTo>
                  <a:cubicBezTo>
                    <a:pt x="9" y="294"/>
                    <a:pt x="5" y="285"/>
                    <a:pt x="5" y="275"/>
                  </a:cubicBezTo>
                  <a:cubicBezTo>
                    <a:pt x="5" y="265"/>
                    <a:pt x="10" y="254"/>
                    <a:pt x="19" y="250"/>
                  </a:cubicBezTo>
                  <a:cubicBezTo>
                    <a:pt x="26" y="247"/>
                    <a:pt x="36" y="248"/>
                    <a:pt x="42" y="243"/>
                  </a:cubicBezTo>
                  <a:cubicBezTo>
                    <a:pt x="47" y="239"/>
                    <a:pt x="48" y="231"/>
                    <a:pt x="46" y="224"/>
                  </a:cubicBezTo>
                  <a:cubicBezTo>
                    <a:pt x="44" y="218"/>
                    <a:pt x="39" y="212"/>
                    <a:pt x="34" y="207"/>
                  </a:cubicBezTo>
                  <a:cubicBezTo>
                    <a:pt x="23" y="195"/>
                    <a:pt x="10" y="183"/>
                    <a:pt x="5" y="167"/>
                  </a:cubicBezTo>
                  <a:cubicBezTo>
                    <a:pt x="0" y="151"/>
                    <a:pt x="6" y="130"/>
                    <a:pt x="22" y="125"/>
                  </a:cubicBezTo>
                  <a:cubicBezTo>
                    <a:pt x="32" y="122"/>
                    <a:pt x="43" y="126"/>
                    <a:pt x="51" y="119"/>
                  </a:cubicBezTo>
                  <a:cubicBezTo>
                    <a:pt x="58" y="113"/>
                    <a:pt x="57" y="102"/>
                    <a:pt x="53" y="94"/>
                  </a:cubicBezTo>
                  <a:cubicBezTo>
                    <a:pt x="49" y="86"/>
                    <a:pt x="42" y="79"/>
                    <a:pt x="37" y="71"/>
                  </a:cubicBezTo>
                  <a:cubicBezTo>
                    <a:pt x="29" y="59"/>
                    <a:pt x="28" y="43"/>
                    <a:pt x="33" y="29"/>
                  </a:cubicBezTo>
                  <a:cubicBezTo>
                    <a:pt x="38" y="15"/>
                    <a:pt x="50" y="4"/>
                    <a:pt x="64" y="0"/>
                  </a:cubicBezTo>
                  <a:lnTo>
                    <a:pt x="161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îṧlídè">
              <a:extLst>
                <a:ext uri="{FF2B5EF4-FFF2-40B4-BE49-F238E27FC236}">
                  <a16:creationId xmlns:a16="http://schemas.microsoft.com/office/drawing/2014/main" id="{CA280E06-82D7-426E-9C4D-851416C89DEC}"/>
                </a:ext>
              </a:extLst>
            </p:cNvPr>
            <p:cNvSpPr/>
            <p:nvPr/>
          </p:nvSpPr>
          <p:spPr bwMode="auto">
            <a:xfrm>
              <a:off x="5653088" y="3760788"/>
              <a:ext cx="630238" cy="1255713"/>
            </a:xfrm>
            <a:custGeom>
              <a:avLst/>
              <a:gdLst>
                <a:gd name="T0" fmla="*/ 97 w 191"/>
                <a:gd name="T1" fmla="*/ 381 h 381"/>
                <a:gd name="T2" fmla="*/ 190 w 191"/>
                <a:gd name="T3" fmla="*/ 244 h 381"/>
                <a:gd name="T4" fmla="*/ 185 w 191"/>
                <a:gd name="T5" fmla="*/ 215 h 381"/>
                <a:gd name="T6" fmla="*/ 161 w 191"/>
                <a:gd name="T7" fmla="*/ 200 h 381"/>
                <a:gd name="T8" fmla="*/ 137 w 191"/>
                <a:gd name="T9" fmla="*/ 205 h 381"/>
                <a:gd name="T10" fmla="*/ 125 w 191"/>
                <a:gd name="T11" fmla="*/ 190 h 381"/>
                <a:gd name="T12" fmla="*/ 127 w 191"/>
                <a:gd name="T13" fmla="*/ 170 h 381"/>
                <a:gd name="T14" fmla="*/ 133 w 191"/>
                <a:gd name="T15" fmla="*/ 121 h 381"/>
                <a:gd name="T16" fmla="*/ 98 w 191"/>
                <a:gd name="T17" fmla="*/ 92 h 381"/>
                <a:gd name="T18" fmla="*/ 70 w 191"/>
                <a:gd name="T19" fmla="*/ 101 h 381"/>
                <a:gd name="T20" fmla="*/ 56 w 191"/>
                <a:gd name="T21" fmla="*/ 80 h 381"/>
                <a:gd name="T22" fmla="*/ 59 w 191"/>
                <a:gd name="T23" fmla="*/ 52 h 381"/>
                <a:gd name="T24" fmla="*/ 41 w 191"/>
                <a:gd name="T25" fmla="*/ 13 h 381"/>
                <a:gd name="T26" fmla="*/ 0 w 191"/>
                <a:gd name="T27" fmla="*/ 3 h 381"/>
                <a:gd name="T28" fmla="*/ 97 w 191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1" h="381">
                  <a:moveTo>
                    <a:pt x="97" y="381"/>
                  </a:moveTo>
                  <a:cubicBezTo>
                    <a:pt x="119" y="342"/>
                    <a:pt x="189" y="289"/>
                    <a:pt x="190" y="244"/>
                  </a:cubicBezTo>
                  <a:cubicBezTo>
                    <a:pt x="191" y="234"/>
                    <a:pt x="190" y="224"/>
                    <a:pt x="185" y="215"/>
                  </a:cubicBezTo>
                  <a:cubicBezTo>
                    <a:pt x="180" y="206"/>
                    <a:pt x="171" y="199"/>
                    <a:pt x="161" y="200"/>
                  </a:cubicBezTo>
                  <a:cubicBezTo>
                    <a:pt x="153" y="201"/>
                    <a:pt x="145" y="207"/>
                    <a:pt x="137" y="205"/>
                  </a:cubicBezTo>
                  <a:cubicBezTo>
                    <a:pt x="131" y="204"/>
                    <a:pt x="126" y="197"/>
                    <a:pt x="125" y="190"/>
                  </a:cubicBezTo>
                  <a:cubicBezTo>
                    <a:pt x="123" y="184"/>
                    <a:pt x="125" y="177"/>
                    <a:pt x="127" y="170"/>
                  </a:cubicBezTo>
                  <a:cubicBezTo>
                    <a:pt x="131" y="154"/>
                    <a:pt x="136" y="137"/>
                    <a:pt x="133" y="121"/>
                  </a:cubicBezTo>
                  <a:cubicBezTo>
                    <a:pt x="130" y="104"/>
                    <a:pt x="114" y="89"/>
                    <a:pt x="98" y="92"/>
                  </a:cubicBezTo>
                  <a:cubicBezTo>
                    <a:pt x="88" y="94"/>
                    <a:pt x="79" y="103"/>
                    <a:pt x="70" y="101"/>
                  </a:cubicBezTo>
                  <a:cubicBezTo>
                    <a:pt x="61" y="99"/>
                    <a:pt x="56" y="89"/>
                    <a:pt x="56" y="80"/>
                  </a:cubicBezTo>
                  <a:cubicBezTo>
                    <a:pt x="55" y="70"/>
                    <a:pt x="58" y="61"/>
                    <a:pt x="59" y="52"/>
                  </a:cubicBezTo>
                  <a:cubicBezTo>
                    <a:pt x="59" y="38"/>
                    <a:pt x="53" y="23"/>
                    <a:pt x="41" y="13"/>
                  </a:cubicBezTo>
                  <a:cubicBezTo>
                    <a:pt x="30" y="4"/>
                    <a:pt x="15" y="0"/>
                    <a:pt x="0" y="3"/>
                  </a:cubicBezTo>
                  <a:lnTo>
                    <a:pt x="97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íṣ1ïḓé">
              <a:extLst>
                <a:ext uri="{FF2B5EF4-FFF2-40B4-BE49-F238E27FC236}">
                  <a16:creationId xmlns:a16="http://schemas.microsoft.com/office/drawing/2014/main" id="{FB801149-365E-4057-A97E-2082EC76A375}"/>
                </a:ext>
              </a:extLst>
            </p:cNvPr>
            <p:cNvSpPr/>
            <p:nvPr/>
          </p:nvSpPr>
          <p:spPr bwMode="auto">
            <a:xfrm>
              <a:off x="5554663" y="3884613"/>
              <a:ext cx="131763" cy="90488"/>
            </a:xfrm>
            <a:custGeom>
              <a:avLst/>
              <a:gdLst>
                <a:gd name="T0" fmla="*/ 38 w 40"/>
                <a:gd name="T1" fmla="*/ 27 h 27"/>
                <a:gd name="T2" fmla="*/ 37 w 40"/>
                <a:gd name="T3" fmla="*/ 27 h 27"/>
                <a:gd name="T4" fmla="*/ 1 w 40"/>
                <a:gd name="T5" fmla="*/ 3 h 27"/>
                <a:gd name="T6" fmla="*/ 1 w 40"/>
                <a:gd name="T7" fmla="*/ 1 h 27"/>
                <a:gd name="T8" fmla="*/ 3 w 40"/>
                <a:gd name="T9" fmla="*/ 0 h 27"/>
                <a:gd name="T10" fmla="*/ 39 w 40"/>
                <a:gd name="T11" fmla="*/ 23 h 27"/>
                <a:gd name="T12" fmla="*/ 40 w 40"/>
                <a:gd name="T13" fmla="*/ 26 h 27"/>
                <a:gd name="T14" fmla="*/ 38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38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39" y="27"/>
                    <a:pt x="39" y="27"/>
                    <a:pt x="38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ï$ľïďé">
              <a:extLst>
                <a:ext uri="{FF2B5EF4-FFF2-40B4-BE49-F238E27FC236}">
                  <a16:creationId xmlns:a16="http://schemas.microsoft.com/office/drawing/2014/main" id="{44C40BE7-436B-4F47-B513-2D653E19608D}"/>
                </a:ext>
              </a:extLst>
            </p:cNvPr>
            <p:cNvSpPr/>
            <p:nvPr/>
          </p:nvSpPr>
          <p:spPr bwMode="auto">
            <a:xfrm>
              <a:off x="5729288" y="3838575"/>
              <a:ext cx="63500" cy="125413"/>
            </a:xfrm>
            <a:custGeom>
              <a:avLst/>
              <a:gdLst>
                <a:gd name="T0" fmla="*/ 2 w 19"/>
                <a:gd name="T1" fmla="*/ 38 h 38"/>
                <a:gd name="T2" fmla="*/ 1 w 19"/>
                <a:gd name="T3" fmla="*/ 38 h 38"/>
                <a:gd name="T4" fmla="*/ 0 w 19"/>
                <a:gd name="T5" fmla="*/ 35 h 38"/>
                <a:gd name="T6" fmla="*/ 15 w 19"/>
                <a:gd name="T7" fmla="*/ 1 h 38"/>
                <a:gd name="T8" fmla="*/ 17 w 19"/>
                <a:gd name="T9" fmla="*/ 0 h 38"/>
                <a:gd name="T10" fmla="*/ 18 w 19"/>
                <a:gd name="T11" fmla="*/ 3 h 38"/>
                <a:gd name="T12" fmla="*/ 4 w 19"/>
                <a:gd name="T13" fmla="*/ 37 h 38"/>
                <a:gd name="T14" fmla="*/ 2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2" y="38"/>
                  </a:moveTo>
                  <a:cubicBezTo>
                    <a:pt x="2" y="38"/>
                    <a:pt x="2" y="38"/>
                    <a:pt x="1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2"/>
                    <a:pt x="18" y="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ïṣľíḋé">
              <a:extLst>
                <a:ext uri="{FF2B5EF4-FFF2-40B4-BE49-F238E27FC236}">
                  <a16:creationId xmlns:a16="http://schemas.microsoft.com/office/drawing/2014/main" id="{4737FB04-79C7-418F-A27B-2F3D6367075C}"/>
                </a:ext>
              </a:extLst>
            </p:cNvPr>
            <p:cNvSpPr/>
            <p:nvPr/>
          </p:nvSpPr>
          <p:spPr bwMode="auto">
            <a:xfrm>
              <a:off x="5508626" y="4251325"/>
              <a:ext cx="260350" cy="131763"/>
            </a:xfrm>
            <a:custGeom>
              <a:avLst/>
              <a:gdLst>
                <a:gd name="T0" fmla="*/ 76 w 79"/>
                <a:gd name="T1" fmla="*/ 40 h 40"/>
                <a:gd name="T2" fmla="*/ 75 w 79"/>
                <a:gd name="T3" fmla="*/ 40 h 40"/>
                <a:gd name="T4" fmla="*/ 2 w 79"/>
                <a:gd name="T5" fmla="*/ 4 h 40"/>
                <a:gd name="T6" fmla="*/ 1 w 79"/>
                <a:gd name="T7" fmla="*/ 1 h 40"/>
                <a:gd name="T8" fmla="*/ 3 w 79"/>
                <a:gd name="T9" fmla="*/ 0 h 40"/>
                <a:gd name="T10" fmla="*/ 77 w 79"/>
                <a:gd name="T11" fmla="*/ 36 h 40"/>
                <a:gd name="T12" fmla="*/ 78 w 79"/>
                <a:gd name="T13" fmla="*/ 39 h 40"/>
                <a:gd name="T14" fmla="*/ 76 w 7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0">
                  <a:moveTo>
                    <a:pt x="76" y="40"/>
                  </a:moveTo>
                  <a:cubicBezTo>
                    <a:pt x="76" y="40"/>
                    <a:pt x="76" y="40"/>
                    <a:pt x="75" y="4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8" y="37"/>
                    <a:pt x="79" y="38"/>
                    <a:pt x="78" y="39"/>
                  </a:cubicBezTo>
                  <a:cubicBezTo>
                    <a:pt x="78" y="40"/>
                    <a:pt x="77" y="40"/>
                    <a:pt x="76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šḻiḍê">
              <a:extLst>
                <a:ext uri="{FF2B5EF4-FFF2-40B4-BE49-F238E27FC236}">
                  <a16:creationId xmlns:a16="http://schemas.microsoft.com/office/drawing/2014/main" id="{75688DEF-7676-4989-ADDD-DEF930D93F81}"/>
                </a:ext>
              </a:extLst>
            </p:cNvPr>
            <p:cNvSpPr/>
            <p:nvPr/>
          </p:nvSpPr>
          <p:spPr bwMode="auto">
            <a:xfrm>
              <a:off x="5854701" y="4129088"/>
              <a:ext cx="177800" cy="223838"/>
            </a:xfrm>
            <a:custGeom>
              <a:avLst/>
              <a:gdLst>
                <a:gd name="T0" fmla="*/ 2 w 54"/>
                <a:gd name="T1" fmla="*/ 68 h 68"/>
                <a:gd name="T2" fmla="*/ 1 w 54"/>
                <a:gd name="T3" fmla="*/ 68 h 68"/>
                <a:gd name="T4" fmla="*/ 1 w 54"/>
                <a:gd name="T5" fmla="*/ 65 h 68"/>
                <a:gd name="T6" fmla="*/ 50 w 54"/>
                <a:gd name="T7" fmla="*/ 1 h 68"/>
                <a:gd name="T8" fmla="*/ 53 w 54"/>
                <a:gd name="T9" fmla="*/ 1 h 68"/>
                <a:gd name="T10" fmla="*/ 53 w 54"/>
                <a:gd name="T11" fmla="*/ 4 h 68"/>
                <a:gd name="T12" fmla="*/ 4 w 54"/>
                <a:gd name="T13" fmla="*/ 67 h 68"/>
                <a:gd name="T14" fmla="*/ 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2" y="68"/>
                  </a:moveTo>
                  <a:cubicBezTo>
                    <a:pt x="2" y="68"/>
                    <a:pt x="2" y="68"/>
                    <a:pt x="1" y="68"/>
                  </a:cubicBezTo>
                  <a:cubicBezTo>
                    <a:pt x="0" y="67"/>
                    <a:pt x="0" y="66"/>
                    <a:pt x="1" y="6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54" y="2"/>
                    <a:pt x="54" y="3"/>
                    <a:pt x="53" y="4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3" y="68"/>
                    <a:pt x="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iş1ïdè">
              <a:extLst>
                <a:ext uri="{FF2B5EF4-FFF2-40B4-BE49-F238E27FC236}">
                  <a16:creationId xmlns:a16="http://schemas.microsoft.com/office/drawing/2014/main" id="{E95C77F6-583C-426D-B2FD-58C464DAF05C}"/>
                </a:ext>
              </a:extLst>
            </p:cNvPr>
            <p:cNvSpPr/>
            <p:nvPr/>
          </p:nvSpPr>
          <p:spPr bwMode="auto">
            <a:xfrm>
              <a:off x="5930901" y="4502150"/>
              <a:ext cx="280988" cy="285750"/>
            </a:xfrm>
            <a:custGeom>
              <a:avLst/>
              <a:gdLst>
                <a:gd name="T0" fmla="*/ 3 w 85"/>
                <a:gd name="T1" fmla="*/ 87 h 87"/>
                <a:gd name="T2" fmla="*/ 1 w 85"/>
                <a:gd name="T3" fmla="*/ 86 h 87"/>
                <a:gd name="T4" fmla="*/ 1 w 85"/>
                <a:gd name="T5" fmla="*/ 83 h 87"/>
                <a:gd name="T6" fmla="*/ 81 w 85"/>
                <a:gd name="T7" fmla="*/ 1 h 87"/>
                <a:gd name="T8" fmla="*/ 84 w 85"/>
                <a:gd name="T9" fmla="*/ 1 h 87"/>
                <a:gd name="T10" fmla="*/ 84 w 85"/>
                <a:gd name="T11" fmla="*/ 4 h 87"/>
                <a:gd name="T12" fmla="*/ 4 w 85"/>
                <a:gd name="T13" fmla="*/ 86 h 87"/>
                <a:gd name="T14" fmla="*/ 3 w 85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7">
                  <a:moveTo>
                    <a:pt x="3" y="87"/>
                  </a:moveTo>
                  <a:cubicBezTo>
                    <a:pt x="2" y="87"/>
                    <a:pt x="2" y="87"/>
                    <a:pt x="1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0"/>
                    <a:pt x="83" y="0"/>
                    <a:pt x="84" y="1"/>
                  </a:cubicBezTo>
                  <a:cubicBezTo>
                    <a:pt x="85" y="2"/>
                    <a:pt x="85" y="3"/>
                    <a:pt x="84" y="4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3" y="87"/>
                    <a:pt x="3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ïŝ1iďê">
              <a:extLst>
                <a:ext uri="{FF2B5EF4-FFF2-40B4-BE49-F238E27FC236}">
                  <a16:creationId xmlns:a16="http://schemas.microsoft.com/office/drawing/2014/main" id="{CCB6CF0A-09AC-45BB-A5B3-2D254AF8C0AD}"/>
                </a:ext>
              </a:extLst>
            </p:cNvPr>
            <p:cNvSpPr/>
            <p:nvPr/>
          </p:nvSpPr>
          <p:spPr bwMode="auto">
            <a:xfrm>
              <a:off x="5492751" y="4652963"/>
              <a:ext cx="392113" cy="149225"/>
            </a:xfrm>
            <a:custGeom>
              <a:avLst/>
              <a:gdLst>
                <a:gd name="T0" fmla="*/ 117 w 119"/>
                <a:gd name="T1" fmla="*/ 45 h 45"/>
                <a:gd name="T2" fmla="*/ 116 w 119"/>
                <a:gd name="T3" fmla="*/ 45 h 45"/>
                <a:gd name="T4" fmla="*/ 2 w 119"/>
                <a:gd name="T5" fmla="*/ 4 h 45"/>
                <a:gd name="T6" fmla="*/ 0 w 119"/>
                <a:gd name="T7" fmla="*/ 1 h 45"/>
                <a:gd name="T8" fmla="*/ 3 w 119"/>
                <a:gd name="T9" fmla="*/ 0 h 45"/>
                <a:gd name="T10" fmla="*/ 118 w 119"/>
                <a:gd name="T11" fmla="*/ 41 h 45"/>
                <a:gd name="T12" fmla="*/ 119 w 119"/>
                <a:gd name="T13" fmla="*/ 43 h 45"/>
                <a:gd name="T14" fmla="*/ 117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117" y="45"/>
                  </a:moveTo>
                  <a:cubicBezTo>
                    <a:pt x="117" y="45"/>
                    <a:pt x="116" y="45"/>
                    <a:pt x="116" y="4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9" y="41"/>
                    <a:pt x="119" y="42"/>
                    <a:pt x="119" y="43"/>
                  </a:cubicBezTo>
                  <a:cubicBezTo>
                    <a:pt x="118" y="44"/>
                    <a:pt x="118" y="45"/>
                    <a:pt x="117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iṩļíďê">
              <a:extLst>
                <a:ext uri="{FF2B5EF4-FFF2-40B4-BE49-F238E27FC236}">
                  <a16:creationId xmlns:a16="http://schemas.microsoft.com/office/drawing/2014/main" id="{8C7F5350-F230-4F36-97B1-55DBA6249A18}"/>
                </a:ext>
              </a:extLst>
            </p:cNvPr>
            <p:cNvSpPr/>
            <p:nvPr/>
          </p:nvSpPr>
          <p:spPr bwMode="auto">
            <a:xfrm>
              <a:off x="7712076" y="4349750"/>
              <a:ext cx="366713" cy="854075"/>
            </a:xfrm>
            <a:custGeom>
              <a:avLst/>
              <a:gdLst>
                <a:gd name="T0" fmla="*/ 111 w 111"/>
                <a:gd name="T1" fmla="*/ 259 h 259"/>
                <a:gd name="T2" fmla="*/ 10 w 111"/>
                <a:gd name="T3" fmla="*/ 208 h 259"/>
                <a:gd name="T4" fmla="*/ 4 w 111"/>
                <a:gd name="T5" fmla="*/ 189 h 259"/>
                <a:gd name="T6" fmla="*/ 13 w 111"/>
                <a:gd name="T7" fmla="*/ 172 h 259"/>
                <a:gd name="T8" fmla="*/ 29 w 111"/>
                <a:gd name="T9" fmla="*/ 167 h 259"/>
                <a:gd name="T10" fmla="*/ 32 w 111"/>
                <a:gd name="T11" fmla="*/ 154 h 259"/>
                <a:gd name="T12" fmla="*/ 24 w 111"/>
                <a:gd name="T13" fmla="*/ 142 h 259"/>
                <a:gd name="T14" fmla="*/ 4 w 111"/>
                <a:gd name="T15" fmla="*/ 115 h 259"/>
                <a:gd name="T16" fmla="*/ 16 w 111"/>
                <a:gd name="T17" fmla="*/ 86 h 259"/>
                <a:gd name="T18" fmla="*/ 35 w 111"/>
                <a:gd name="T19" fmla="*/ 82 h 259"/>
                <a:gd name="T20" fmla="*/ 37 w 111"/>
                <a:gd name="T21" fmla="*/ 64 h 259"/>
                <a:gd name="T22" fmla="*/ 26 w 111"/>
                <a:gd name="T23" fmla="*/ 49 h 259"/>
                <a:gd name="T24" fmla="*/ 23 w 111"/>
                <a:gd name="T25" fmla="*/ 20 h 259"/>
                <a:gd name="T26" fmla="*/ 44 w 111"/>
                <a:gd name="T27" fmla="*/ 0 h 259"/>
                <a:gd name="T28" fmla="*/ 111 w 111"/>
                <a:gd name="T2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259">
                  <a:moveTo>
                    <a:pt x="111" y="259"/>
                  </a:moveTo>
                  <a:cubicBezTo>
                    <a:pt x="85" y="243"/>
                    <a:pt x="26" y="234"/>
                    <a:pt x="10" y="208"/>
                  </a:cubicBezTo>
                  <a:cubicBezTo>
                    <a:pt x="7" y="202"/>
                    <a:pt x="4" y="195"/>
                    <a:pt x="4" y="189"/>
                  </a:cubicBezTo>
                  <a:cubicBezTo>
                    <a:pt x="4" y="182"/>
                    <a:pt x="7" y="175"/>
                    <a:pt x="13" y="172"/>
                  </a:cubicBezTo>
                  <a:cubicBezTo>
                    <a:pt x="18" y="170"/>
                    <a:pt x="25" y="170"/>
                    <a:pt x="29" y="167"/>
                  </a:cubicBezTo>
                  <a:cubicBezTo>
                    <a:pt x="33" y="164"/>
                    <a:pt x="33" y="158"/>
                    <a:pt x="32" y="154"/>
                  </a:cubicBezTo>
                  <a:cubicBezTo>
                    <a:pt x="30" y="149"/>
                    <a:pt x="27" y="146"/>
                    <a:pt x="24" y="142"/>
                  </a:cubicBezTo>
                  <a:cubicBezTo>
                    <a:pt x="16" y="134"/>
                    <a:pt x="7" y="126"/>
                    <a:pt x="4" y="115"/>
                  </a:cubicBezTo>
                  <a:cubicBezTo>
                    <a:pt x="0" y="104"/>
                    <a:pt x="4" y="89"/>
                    <a:pt x="16" y="86"/>
                  </a:cubicBezTo>
                  <a:cubicBezTo>
                    <a:pt x="22" y="84"/>
                    <a:pt x="30" y="86"/>
                    <a:pt x="35" y="82"/>
                  </a:cubicBezTo>
                  <a:cubicBezTo>
                    <a:pt x="40" y="78"/>
                    <a:pt x="40" y="70"/>
                    <a:pt x="37" y="64"/>
                  </a:cubicBezTo>
                  <a:cubicBezTo>
                    <a:pt x="34" y="59"/>
                    <a:pt x="29" y="54"/>
                    <a:pt x="26" y="49"/>
                  </a:cubicBezTo>
                  <a:cubicBezTo>
                    <a:pt x="21" y="40"/>
                    <a:pt x="20" y="29"/>
                    <a:pt x="23" y="20"/>
                  </a:cubicBezTo>
                  <a:cubicBezTo>
                    <a:pt x="27" y="10"/>
                    <a:pt x="35" y="3"/>
                    <a:pt x="44" y="0"/>
                  </a:cubicBezTo>
                  <a:lnTo>
                    <a:pt x="111" y="259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ṡḷîďê">
              <a:extLst>
                <a:ext uri="{FF2B5EF4-FFF2-40B4-BE49-F238E27FC236}">
                  <a16:creationId xmlns:a16="http://schemas.microsoft.com/office/drawing/2014/main" id="{1778EB66-CABB-4041-B518-B5B0F7B40FBF}"/>
                </a:ext>
              </a:extLst>
            </p:cNvPr>
            <p:cNvSpPr/>
            <p:nvPr/>
          </p:nvSpPr>
          <p:spPr bwMode="auto">
            <a:xfrm>
              <a:off x="7858126" y="4343400"/>
              <a:ext cx="431800" cy="860425"/>
            </a:xfrm>
            <a:custGeom>
              <a:avLst/>
              <a:gdLst>
                <a:gd name="T0" fmla="*/ 67 w 131"/>
                <a:gd name="T1" fmla="*/ 261 h 261"/>
                <a:gd name="T2" fmla="*/ 131 w 131"/>
                <a:gd name="T3" fmla="*/ 167 h 261"/>
                <a:gd name="T4" fmla="*/ 127 w 131"/>
                <a:gd name="T5" fmla="*/ 148 h 261"/>
                <a:gd name="T6" fmla="*/ 111 w 131"/>
                <a:gd name="T7" fmla="*/ 138 h 261"/>
                <a:gd name="T8" fmla="*/ 94 w 131"/>
                <a:gd name="T9" fmla="*/ 141 h 261"/>
                <a:gd name="T10" fmla="*/ 86 w 131"/>
                <a:gd name="T11" fmla="*/ 131 h 261"/>
                <a:gd name="T12" fmla="*/ 87 w 131"/>
                <a:gd name="T13" fmla="*/ 117 h 261"/>
                <a:gd name="T14" fmla="*/ 91 w 131"/>
                <a:gd name="T15" fmla="*/ 83 h 261"/>
                <a:gd name="T16" fmla="*/ 67 w 131"/>
                <a:gd name="T17" fmla="*/ 63 h 261"/>
                <a:gd name="T18" fmla="*/ 48 w 131"/>
                <a:gd name="T19" fmla="*/ 69 h 261"/>
                <a:gd name="T20" fmla="*/ 38 w 131"/>
                <a:gd name="T21" fmla="*/ 55 h 261"/>
                <a:gd name="T22" fmla="*/ 40 w 131"/>
                <a:gd name="T23" fmla="*/ 36 h 261"/>
                <a:gd name="T24" fmla="*/ 29 w 131"/>
                <a:gd name="T25" fmla="*/ 9 h 261"/>
                <a:gd name="T26" fmla="*/ 0 w 131"/>
                <a:gd name="T27" fmla="*/ 2 h 261"/>
                <a:gd name="T28" fmla="*/ 67 w 131"/>
                <a:gd name="T29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261">
                  <a:moveTo>
                    <a:pt x="67" y="261"/>
                  </a:moveTo>
                  <a:cubicBezTo>
                    <a:pt x="82" y="235"/>
                    <a:pt x="130" y="198"/>
                    <a:pt x="131" y="167"/>
                  </a:cubicBezTo>
                  <a:cubicBezTo>
                    <a:pt x="131" y="161"/>
                    <a:pt x="130" y="154"/>
                    <a:pt x="127" y="148"/>
                  </a:cubicBezTo>
                  <a:cubicBezTo>
                    <a:pt x="124" y="142"/>
                    <a:pt x="117" y="137"/>
                    <a:pt x="111" y="138"/>
                  </a:cubicBezTo>
                  <a:cubicBezTo>
                    <a:pt x="105" y="138"/>
                    <a:pt x="100" y="142"/>
                    <a:pt x="94" y="141"/>
                  </a:cubicBezTo>
                  <a:cubicBezTo>
                    <a:pt x="90" y="140"/>
                    <a:pt x="87" y="135"/>
                    <a:pt x="86" y="131"/>
                  </a:cubicBezTo>
                  <a:cubicBezTo>
                    <a:pt x="85" y="126"/>
                    <a:pt x="86" y="121"/>
                    <a:pt x="87" y="117"/>
                  </a:cubicBezTo>
                  <a:cubicBezTo>
                    <a:pt x="90" y="106"/>
                    <a:pt x="94" y="94"/>
                    <a:pt x="91" y="83"/>
                  </a:cubicBezTo>
                  <a:cubicBezTo>
                    <a:pt x="89" y="71"/>
                    <a:pt x="79" y="61"/>
                    <a:pt x="67" y="63"/>
                  </a:cubicBezTo>
                  <a:cubicBezTo>
                    <a:pt x="61" y="65"/>
                    <a:pt x="55" y="70"/>
                    <a:pt x="48" y="69"/>
                  </a:cubicBezTo>
                  <a:cubicBezTo>
                    <a:pt x="42" y="68"/>
                    <a:pt x="39" y="61"/>
                    <a:pt x="38" y="55"/>
                  </a:cubicBezTo>
                  <a:cubicBezTo>
                    <a:pt x="38" y="48"/>
                    <a:pt x="40" y="42"/>
                    <a:pt x="40" y="36"/>
                  </a:cubicBezTo>
                  <a:cubicBezTo>
                    <a:pt x="41" y="26"/>
                    <a:pt x="36" y="16"/>
                    <a:pt x="29" y="9"/>
                  </a:cubicBezTo>
                  <a:cubicBezTo>
                    <a:pt x="21" y="3"/>
                    <a:pt x="10" y="0"/>
                    <a:pt x="0" y="2"/>
                  </a:cubicBezTo>
                  <a:lnTo>
                    <a:pt x="67" y="26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îṡļîḓe">
              <a:extLst>
                <a:ext uri="{FF2B5EF4-FFF2-40B4-BE49-F238E27FC236}">
                  <a16:creationId xmlns:a16="http://schemas.microsoft.com/office/drawing/2014/main" id="{D6B990B6-4DA3-40E4-951D-290B7BFE731C}"/>
                </a:ext>
              </a:extLst>
            </p:cNvPr>
            <p:cNvSpPr/>
            <p:nvPr/>
          </p:nvSpPr>
          <p:spPr bwMode="auto">
            <a:xfrm>
              <a:off x="7788276" y="4425950"/>
              <a:ext cx="95250" cy="65088"/>
            </a:xfrm>
            <a:custGeom>
              <a:avLst/>
              <a:gdLst>
                <a:gd name="T0" fmla="*/ 27 w 29"/>
                <a:gd name="T1" fmla="*/ 20 h 20"/>
                <a:gd name="T2" fmla="*/ 26 w 29"/>
                <a:gd name="T3" fmla="*/ 20 h 20"/>
                <a:gd name="T4" fmla="*/ 1 w 29"/>
                <a:gd name="T5" fmla="*/ 4 h 20"/>
                <a:gd name="T6" fmla="*/ 1 w 29"/>
                <a:gd name="T7" fmla="*/ 1 h 20"/>
                <a:gd name="T8" fmla="*/ 3 w 29"/>
                <a:gd name="T9" fmla="*/ 1 h 20"/>
                <a:gd name="T10" fmla="*/ 28 w 29"/>
                <a:gd name="T11" fmla="*/ 16 h 20"/>
                <a:gd name="T12" fmla="*/ 28 w 29"/>
                <a:gd name="T13" fmla="*/ 19 h 20"/>
                <a:gd name="T14" fmla="*/ 27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7" y="2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29" y="18"/>
                    <a:pt x="28" y="19"/>
                  </a:cubicBezTo>
                  <a:cubicBezTo>
                    <a:pt x="28" y="20"/>
                    <a:pt x="27" y="20"/>
                    <a:pt x="27" y="2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íṡlíďé">
              <a:extLst>
                <a:ext uri="{FF2B5EF4-FFF2-40B4-BE49-F238E27FC236}">
                  <a16:creationId xmlns:a16="http://schemas.microsoft.com/office/drawing/2014/main" id="{3FE60DB8-E522-48B0-BDEA-4EF60C463479}"/>
                </a:ext>
              </a:extLst>
            </p:cNvPr>
            <p:cNvSpPr/>
            <p:nvPr/>
          </p:nvSpPr>
          <p:spPr bwMode="auto">
            <a:xfrm>
              <a:off x="7907338" y="4392613"/>
              <a:ext cx="49213" cy="92075"/>
            </a:xfrm>
            <a:custGeom>
              <a:avLst/>
              <a:gdLst>
                <a:gd name="T0" fmla="*/ 3 w 15"/>
                <a:gd name="T1" fmla="*/ 28 h 28"/>
                <a:gd name="T2" fmla="*/ 2 w 15"/>
                <a:gd name="T3" fmla="*/ 28 h 28"/>
                <a:gd name="T4" fmla="*/ 1 w 15"/>
                <a:gd name="T5" fmla="*/ 25 h 28"/>
                <a:gd name="T6" fmla="*/ 11 w 15"/>
                <a:gd name="T7" fmla="*/ 2 h 28"/>
                <a:gd name="T8" fmla="*/ 13 w 15"/>
                <a:gd name="T9" fmla="*/ 1 h 28"/>
                <a:gd name="T10" fmla="*/ 14 w 15"/>
                <a:gd name="T11" fmla="*/ 3 h 28"/>
                <a:gd name="T12" fmla="*/ 4 w 15"/>
                <a:gd name="T13" fmla="*/ 27 h 28"/>
                <a:gd name="T14" fmla="*/ 3 w 15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8">
                  <a:moveTo>
                    <a:pt x="3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1"/>
                  </a:cubicBezTo>
                  <a:cubicBezTo>
                    <a:pt x="14" y="1"/>
                    <a:pt x="15" y="2"/>
                    <a:pt x="14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ṧ1iḋe">
              <a:extLst>
                <a:ext uri="{FF2B5EF4-FFF2-40B4-BE49-F238E27FC236}">
                  <a16:creationId xmlns:a16="http://schemas.microsoft.com/office/drawing/2014/main" id="{217E736D-9D76-4DAF-AE8E-E3203EAD33E1}"/>
                </a:ext>
              </a:extLst>
            </p:cNvPr>
            <p:cNvSpPr/>
            <p:nvPr/>
          </p:nvSpPr>
          <p:spPr bwMode="auto">
            <a:xfrm>
              <a:off x="7754938" y="4676775"/>
              <a:ext cx="185738" cy="95250"/>
            </a:xfrm>
            <a:custGeom>
              <a:avLst/>
              <a:gdLst>
                <a:gd name="T0" fmla="*/ 53 w 56"/>
                <a:gd name="T1" fmla="*/ 29 h 29"/>
                <a:gd name="T2" fmla="*/ 53 w 56"/>
                <a:gd name="T3" fmla="*/ 29 h 29"/>
                <a:gd name="T4" fmla="*/ 2 w 56"/>
                <a:gd name="T5" fmla="*/ 4 h 29"/>
                <a:gd name="T6" fmla="*/ 1 w 56"/>
                <a:gd name="T7" fmla="*/ 2 h 29"/>
                <a:gd name="T8" fmla="*/ 4 w 56"/>
                <a:gd name="T9" fmla="*/ 1 h 29"/>
                <a:gd name="T10" fmla="*/ 54 w 56"/>
                <a:gd name="T11" fmla="*/ 26 h 29"/>
                <a:gd name="T12" fmla="*/ 55 w 56"/>
                <a:gd name="T13" fmla="*/ 28 h 29"/>
                <a:gd name="T14" fmla="*/ 53 w 56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9">
                  <a:moveTo>
                    <a:pt x="53" y="29"/>
                  </a:moveTo>
                  <a:cubicBezTo>
                    <a:pt x="53" y="29"/>
                    <a:pt x="53" y="29"/>
                    <a:pt x="53" y="29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6"/>
                    <a:pt x="56" y="27"/>
                    <a:pt x="55" y="28"/>
                  </a:cubicBezTo>
                  <a:cubicBezTo>
                    <a:pt x="55" y="29"/>
                    <a:pt x="54" y="29"/>
                    <a:pt x="53" y="29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îṧḷîdê">
              <a:extLst>
                <a:ext uri="{FF2B5EF4-FFF2-40B4-BE49-F238E27FC236}">
                  <a16:creationId xmlns:a16="http://schemas.microsoft.com/office/drawing/2014/main" id="{C1EAA923-9105-48B9-82EF-E64936B839FE}"/>
                </a:ext>
              </a:extLst>
            </p:cNvPr>
            <p:cNvSpPr/>
            <p:nvPr/>
          </p:nvSpPr>
          <p:spPr bwMode="auto">
            <a:xfrm>
              <a:off x="7996238" y="4594225"/>
              <a:ext cx="125413" cy="158750"/>
            </a:xfrm>
            <a:custGeom>
              <a:avLst/>
              <a:gdLst>
                <a:gd name="T0" fmla="*/ 2 w 38"/>
                <a:gd name="T1" fmla="*/ 48 h 48"/>
                <a:gd name="T2" fmla="*/ 1 w 38"/>
                <a:gd name="T3" fmla="*/ 48 h 48"/>
                <a:gd name="T4" fmla="*/ 0 w 38"/>
                <a:gd name="T5" fmla="*/ 45 h 48"/>
                <a:gd name="T6" fmla="*/ 34 w 38"/>
                <a:gd name="T7" fmla="*/ 1 h 48"/>
                <a:gd name="T8" fmla="*/ 37 w 38"/>
                <a:gd name="T9" fmla="*/ 1 h 48"/>
                <a:gd name="T10" fmla="*/ 37 w 38"/>
                <a:gd name="T11" fmla="*/ 4 h 48"/>
                <a:gd name="T12" fmla="*/ 3 w 38"/>
                <a:gd name="T13" fmla="*/ 47 h 48"/>
                <a:gd name="T14" fmla="*/ 2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8" y="2"/>
                    <a:pt x="38" y="3"/>
                    <a:pt x="37" y="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8"/>
                    <a:pt x="2" y="4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śḻiḋê">
              <a:extLst>
                <a:ext uri="{FF2B5EF4-FFF2-40B4-BE49-F238E27FC236}">
                  <a16:creationId xmlns:a16="http://schemas.microsoft.com/office/drawing/2014/main" id="{26572617-60AC-4722-9FD1-FB97CFB9EB3D}"/>
                </a:ext>
              </a:extLst>
            </p:cNvPr>
            <p:cNvSpPr/>
            <p:nvPr/>
          </p:nvSpPr>
          <p:spPr bwMode="auto">
            <a:xfrm>
              <a:off x="8045451" y="4851400"/>
              <a:ext cx="198438" cy="200025"/>
            </a:xfrm>
            <a:custGeom>
              <a:avLst/>
              <a:gdLst>
                <a:gd name="T0" fmla="*/ 3 w 60"/>
                <a:gd name="T1" fmla="*/ 61 h 61"/>
                <a:gd name="T2" fmla="*/ 1 w 60"/>
                <a:gd name="T3" fmla="*/ 60 h 61"/>
                <a:gd name="T4" fmla="*/ 1 w 60"/>
                <a:gd name="T5" fmla="*/ 57 h 61"/>
                <a:gd name="T6" fmla="*/ 56 w 60"/>
                <a:gd name="T7" fmla="*/ 1 h 61"/>
                <a:gd name="T8" fmla="*/ 59 w 60"/>
                <a:gd name="T9" fmla="*/ 1 h 61"/>
                <a:gd name="T10" fmla="*/ 59 w 60"/>
                <a:gd name="T11" fmla="*/ 3 h 61"/>
                <a:gd name="T12" fmla="*/ 4 w 60"/>
                <a:gd name="T13" fmla="*/ 60 h 61"/>
                <a:gd name="T14" fmla="*/ 3 w 60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9"/>
                    <a:pt x="0" y="58"/>
                    <a:pt x="1" y="57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60" y="1"/>
                    <a:pt x="60" y="3"/>
                    <a:pt x="59" y="3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3" y="61"/>
                    <a:pt x="3" y="61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ṡ1iḍé">
              <a:extLst>
                <a:ext uri="{FF2B5EF4-FFF2-40B4-BE49-F238E27FC236}">
                  <a16:creationId xmlns:a16="http://schemas.microsoft.com/office/drawing/2014/main" id="{549756D1-EFF0-4701-B6D4-401AB21F4B72}"/>
                </a:ext>
              </a:extLst>
            </p:cNvPr>
            <p:cNvSpPr/>
            <p:nvPr/>
          </p:nvSpPr>
          <p:spPr bwMode="auto">
            <a:xfrm>
              <a:off x="7745413" y="4953000"/>
              <a:ext cx="273050" cy="106363"/>
            </a:xfrm>
            <a:custGeom>
              <a:avLst/>
              <a:gdLst>
                <a:gd name="T0" fmla="*/ 81 w 83"/>
                <a:gd name="T1" fmla="*/ 32 h 32"/>
                <a:gd name="T2" fmla="*/ 80 w 83"/>
                <a:gd name="T3" fmla="*/ 32 h 32"/>
                <a:gd name="T4" fmla="*/ 2 w 83"/>
                <a:gd name="T5" fmla="*/ 4 h 32"/>
                <a:gd name="T6" fmla="*/ 0 w 83"/>
                <a:gd name="T7" fmla="*/ 2 h 32"/>
                <a:gd name="T8" fmla="*/ 3 w 83"/>
                <a:gd name="T9" fmla="*/ 0 h 32"/>
                <a:gd name="T10" fmla="*/ 82 w 83"/>
                <a:gd name="T11" fmla="*/ 28 h 32"/>
                <a:gd name="T12" fmla="*/ 83 w 83"/>
                <a:gd name="T13" fmla="*/ 31 h 32"/>
                <a:gd name="T14" fmla="*/ 81 w 8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2">
                  <a:moveTo>
                    <a:pt x="81" y="32"/>
                  </a:moveTo>
                  <a:cubicBezTo>
                    <a:pt x="81" y="32"/>
                    <a:pt x="80" y="32"/>
                    <a:pt x="80" y="3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9"/>
                    <a:pt x="83" y="30"/>
                    <a:pt x="83" y="31"/>
                  </a:cubicBezTo>
                  <a:cubicBezTo>
                    <a:pt x="82" y="32"/>
                    <a:pt x="82" y="32"/>
                    <a:pt x="81" y="32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Sḻïḓè">
              <a:extLst>
                <a:ext uri="{FF2B5EF4-FFF2-40B4-BE49-F238E27FC236}">
                  <a16:creationId xmlns:a16="http://schemas.microsoft.com/office/drawing/2014/main" id="{60E88944-053C-4A15-8138-1E22A14540A5}"/>
                </a:ext>
              </a:extLst>
            </p:cNvPr>
            <p:cNvSpPr/>
            <p:nvPr/>
          </p:nvSpPr>
          <p:spPr bwMode="auto">
            <a:xfrm>
              <a:off x="6818313" y="3714750"/>
              <a:ext cx="531813" cy="1244600"/>
            </a:xfrm>
            <a:custGeom>
              <a:avLst/>
              <a:gdLst>
                <a:gd name="T0" fmla="*/ 0 w 161"/>
                <a:gd name="T1" fmla="*/ 378 h 378"/>
                <a:gd name="T2" fmla="*/ 147 w 161"/>
                <a:gd name="T3" fmla="*/ 303 h 378"/>
                <a:gd name="T4" fmla="*/ 156 w 161"/>
                <a:gd name="T5" fmla="*/ 275 h 378"/>
                <a:gd name="T6" fmla="*/ 142 w 161"/>
                <a:gd name="T7" fmla="*/ 251 h 378"/>
                <a:gd name="T8" fmla="*/ 119 w 161"/>
                <a:gd name="T9" fmla="*/ 243 h 378"/>
                <a:gd name="T10" fmla="*/ 115 w 161"/>
                <a:gd name="T11" fmla="*/ 224 h 378"/>
                <a:gd name="T12" fmla="*/ 127 w 161"/>
                <a:gd name="T13" fmla="*/ 208 h 378"/>
                <a:gd name="T14" fmla="*/ 156 w 161"/>
                <a:gd name="T15" fmla="*/ 167 h 378"/>
                <a:gd name="T16" fmla="*/ 139 w 161"/>
                <a:gd name="T17" fmla="*/ 125 h 378"/>
                <a:gd name="T18" fmla="*/ 111 w 161"/>
                <a:gd name="T19" fmla="*/ 119 h 378"/>
                <a:gd name="T20" fmla="*/ 108 w 161"/>
                <a:gd name="T21" fmla="*/ 94 h 378"/>
                <a:gd name="T22" fmla="*/ 124 w 161"/>
                <a:gd name="T23" fmla="*/ 71 h 378"/>
                <a:gd name="T24" fmla="*/ 128 w 161"/>
                <a:gd name="T25" fmla="*/ 29 h 378"/>
                <a:gd name="T26" fmla="*/ 97 w 161"/>
                <a:gd name="T27" fmla="*/ 0 h 378"/>
                <a:gd name="T28" fmla="*/ 0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378"/>
                  </a:moveTo>
                  <a:cubicBezTo>
                    <a:pt x="37" y="354"/>
                    <a:pt x="124" y="341"/>
                    <a:pt x="147" y="303"/>
                  </a:cubicBezTo>
                  <a:cubicBezTo>
                    <a:pt x="152" y="294"/>
                    <a:pt x="156" y="285"/>
                    <a:pt x="156" y="275"/>
                  </a:cubicBezTo>
                  <a:cubicBezTo>
                    <a:pt x="156" y="265"/>
                    <a:pt x="151" y="255"/>
                    <a:pt x="142" y="251"/>
                  </a:cubicBezTo>
                  <a:cubicBezTo>
                    <a:pt x="135" y="247"/>
                    <a:pt x="125" y="249"/>
                    <a:pt x="119" y="243"/>
                  </a:cubicBezTo>
                  <a:cubicBezTo>
                    <a:pt x="114" y="239"/>
                    <a:pt x="113" y="231"/>
                    <a:pt x="115" y="224"/>
                  </a:cubicBezTo>
                  <a:cubicBezTo>
                    <a:pt x="118" y="218"/>
                    <a:pt x="122" y="213"/>
                    <a:pt x="127" y="208"/>
                  </a:cubicBezTo>
                  <a:cubicBezTo>
                    <a:pt x="138" y="195"/>
                    <a:pt x="151" y="183"/>
                    <a:pt x="156" y="167"/>
                  </a:cubicBezTo>
                  <a:cubicBezTo>
                    <a:pt x="161" y="151"/>
                    <a:pt x="155" y="130"/>
                    <a:pt x="139" y="125"/>
                  </a:cubicBezTo>
                  <a:cubicBezTo>
                    <a:pt x="130" y="123"/>
                    <a:pt x="118" y="126"/>
                    <a:pt x="111" y="119"/>
                  </a:cubicBezTo>
                  <a:cubicBezTo>
                    <a:pt x="104" y="114"/>
                    <a:pt x="104" y="102"/>
                    <a:pt x="108" y="94"/>
                  </a:cubicBezTo>
                  <a:cubicBezTo>
                    <a:pt x="112" y="86"/>
                    <a:pt x="119" y="79"/>
                    <a:pt x="124" y="71"/>
                  </a:cubicBezTo>
                  <a:cubicBezTo>
                    <a:pt x="132" y="59"/>
                    <a:pt x="133" y="43"/>
                    <a:pt x="128" y="29"/>
                  </a:cubicBezTo>
                  <a:cubicBezTo>
                    <a:pt x="123" y="15"/>
                    <a:pt x="111" y="4"/>
                    <a:pt x="97" y="0"/>
                  </a:cubicBezTo>
                  <a:lnTo>
                    <a:pt x="0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îšļïďe">
              <a:extLst>
                <a:ext uri="{FF2B5EF4-FFF2-40B4-BE49-F238E27FC236}">
                  <a16:creationId xmlns:a16="http://schemas.microsoft.com/office/drawing/2014/main" id="{BFF950F4-90ED-43AB-A6F9-6119E41CB013}"/>
                </a:ext>
              </a:extLst>
            </p:cNvPr>
            <p:cNvSpPr/>
            <p:nvPr/>
          </p:nvSpPr>
          <p:spPr bwMode="auto">
            <a:xfrm>
              <a:off x="6511926" y="3703638"/>
              <a:ext cx="627063" cy="1255713"/>
            </a:xfrm>
            <a:custGeom>
              <a:avLst/>
              <a:gdLst>
                <a:gd name="T0" fmla="*/ 93 w 190"/>
                <a:gd name="T1" fmla="*/ 381 h 381"/>
                <a:gd name="T2" fmla="*/ 0 w 190"/>
                <a:gd name="T3" fmla="*/ 244 h 381"/>
                <a:gd name="T4" fmla="*/ 5 w 190"/>
                <a:gd name="T5" fmla="*/ 215 h 381"/>
                <a:gd name="T6" fmla="*/ 29 w 190"/>
                <a:gd name="T7" fmla="*/ 201 h 381"/>
                <a:gd name="T8" fmla="*/ 53 w 190"/>
                <a:gd name="T9" fmla="*/ 205 h 381"/>
                <a:gd name="T10" fmla="*/ 65 w 190"/>
                <a:gd name="T11" fmla="*/ 191 h 381"/>
                <a:gd name="T12" fmla="*/ 64 w 190"/>
                <a:gd name="T13" fmla="*/ 170 h 381"/>
                <a:gd name="T14" fmla="*/ 57 w 190"/>
                <a:gd name="T15" fmla="*/ 121 h 381"/>
                <a:gd name="T16" fmla="*/ 93 w 190"/>
                <a:gd name="T17" fmla="*/ 92 h 381"/>
                <a:gd name="T18" fmla="*/ 120 w 190"/>
                <a:gd name="T19" fmla="*/ 101 h 381"/>
                <a:gd name="T20" fmla="*/ 135 w 190"/>
                <a:gd name="T21" fmla="*/ 80 h 381"/>
                <a:gd name="T22" fmla="*/ 132 w 190"/>
                <a:gd name="T23" fmla="*/ 52 h 381"/>
                <a:gd name="T24" fmla="*/ 149 w 190"/>
                <a:gd name="T25" fmla="*/ 13 h 381"/>
                <a:gd name="T26" fmla="*/ 190 w 190"/>
                <a:gd name="T27" fmla="*/ 3 h 381"/>
                <a:gd name="T28" fmla="*/ 93 w 190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81">
                  <a:moveTo>
                    <a:pt x="93" y="381"/>
                  </a:moveTo>
                  <a:cubicBezTo>
                    <a:pt x="71" y="342"/>
                    <a:pt x="1" y="289"/>
                    <a:pt x="0" y="244"/>
                  </a:cubicBezTo>
                  <a:cubicBezTo>
                    <a:pt x="0" y="234"/>
                    <a:pt x="0" y="224"/>
                    <a:pt x="5" y="215"/>
                  </a:cubicBezTo>
                  <a:cubicBezTo>
                    <a:pt x="10" y="206"/>
                    <a:pt x="19" y="200"/>
                    <a:pt x="29" y="201"/>
                  </a:cubicBezTo>
                  <a:cubicBezTo>
                    <a:pt x="37" y="201"/>
                    <a:pt x="45" y="207"/>
                    <a:pt x="53" y="205"/>
                  </a:cubicBezTo>
                  <a:cubicBezTo>
                    <a:pt x="60" y="204"/>
                    <a:pt x="64" y="197"/>
                    <a:pt x="65" y="191"/>
                  </a:cubicBezTo>
                  <a:cubicBezTo>
                    <a:pt x="67" y="184"/>
                    <a:pt x="65" y="177"/>
                    <a:pt x="64" y="170"/>
                  </a:cubicBezTo>
                  <a:cubicBezTo>
                    <a:pt x="60" y="154"/>
                    <a:pt x="54" y="137"/>
                    <a:pt x="57" y="121"/>
                  </a:cubicBezTo>
                  <a:cubicBezTo>
                    <a:pt x="61" y="104"/>
                    <a:pt x="76" y="89"/>
                    <a:pt x="93" y="92"/>
                  </a:cubicBezTo>
                  <a:cubicBezTo>
                    <a:pt x="102" y="95"/>
                    <a:pt x="111" y="103"/>
                    <a:pt x="120" y="101"/>
                  </a:cubicBezTo>
                  <a:cubicBezTo>
                    <a:pt x="129" y="99"/>
                    <a:pt x="134" y="89"/>
                    <a:pt x="135" y="80"/>
                  </a:cubicBezTo>
                  <a:cubicBezTo>
                    <a:pt x="135" y="71"/>
                    <a:pt x="132" y="62"/>
                    <a:pt x="132" y="52"/>
                  </a:cubicBezTo>
                  <a:cubicBezTo>
                    <a:pt x="131" y="38"/>
                    <a:pt x="138" y="23"/>
                    <a:pt x="149" y="13"/>
                  </a:cubicBezTo>
                  <a:cubicBezTo>
                    <a:pt x="160" y="4"/>
                    <a:pt x="176" y="0"/>
                    <a:pt x="190" y="3"/>
                  </a:cubicBezTo>
                  <a:lnTo>
                    <a:pt x="93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îṥlîde">
              <a:extLst>
                <a:ext uri="{FF2B5EF4-FFF2-40B4-BE49-F238E27FC236}">
                  <a16:creationId xmlns:a16="http://schemas.microsoft.com/office/drawing/2014/main" id="{5E4D4637-CDF2-41A6-8BD5-C6A09709A81F}"/>
                </a:ext>
              </a:extLst>
            </p:cNvPr>
            <p:cNvSpPr/>
            <p:nvPr/>
          </p:nvSpPr>
          <p:spPr bwMode="auto">
            <a:xfrm>
              <a:off x="7105651" y="3829050"/>
              <a:ext cx="131763" cy="88900"/>
            </a:xfrm>
            <a:custGeom>
              <a:avLst/>
              <a:gdLst>
                <a:gd name="T0" fmla="*/ 2 w 40"/>
                <a:gd name="T1" fmla="*/ 27 h 27"/>
                <a:gd name="T2" fmla="*/ 1 w 40"/>
                <a:gd name="T3" fmla="*/ 26 h 27"/>
                <a:gd name="T4" fmla="*/ 1 w 40"/>
                <a:gd name="T5" fmla="*/ 23 h 27"/>
                <a:gd name="T6" fmla="*/ 37 w 40"/>
                <a:gd name="T7" fmla="*/ 0 h 27"/>
                <a:gd name="T8" fmla="*/ 40 w 40"/>
                <a:gd name="T9" fmla="*/ 1 h 27"/>
                <a:gd name="T10" fmla="*/ 39 w 40"/>
                <a:gd name="T11" fmla="*/ 4 h 27"/>
                <a:gd name="T12" fmla="*/ 3 w 40"/>
                <a:gd name="T13" fmla="*/ 27 h 27"/>
                <a:gd name="T14" fmla="*/ 2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0" y="1"/>
                  </a:cubicBezTo>
                  <a:cubicBezTo>
                    <a:pt x="40" y="2"/>
                    <a:pt x="40" y="3"/>
                    <a:pt x="39" y="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işlîḓé">
              <a:extLst>
                <a:ext uri="{FF2B5EF4-FFF2-40B4-BE49-F238E27FC236}">
                  <a16:creationId xmlns:a16="http://schemas.microsoft.com/office/drawing/2014/main" id="{F46DA49F-9AB0-4EF8-95F6-6CE02E4ACFCC}"/>
                </a:ext>
              </a:extLst>
            </p:cNvPr>
            <p:cNvSpPr/>
            <p:nvPr/>
          </p:nvSpPr>
          <p:spPr bwMode="auto">
            <a:xfrm>
              <a:off x="6999288" y="3783013"/>
              <a:ext cx="63500" cy="125413"/>
            </a:xfrm>
            <a:custGeom>
              <a:avLst/>
              <a:gdLst>
                <a:gd name="T0" fmla="*/ 17 w 19"/>
                <a:gd name="T1" fmla="*/ 38 h 38"/>
                <a:gd name="T2" fmla="*/ 15 w 19"/>
                <a:gd name="T3" fmla="*/ 37 h 38"/>
                <a:gd name="T4" fmla="*/ 1 w 19"/>
                <a:gd name="T5" fmla="*/ 3 h 38"/>
                <a:gd name="T6" fmla="*/ 2 w 19"/>
                <a:gd name="T7" fmla="*/ 0 h 38"/>
                <a:gd name="T8" fmla="*/ 5 w 19"/>
                <a:gd name="T9" fmla="*/ 1 h 38"/>
                <a:gd name="T10" fmla="*/ 19 w 19"/>
                <a:gd name="T11" fmla="*/ 35 h 38"/>
                <a:gd name="T12" fmla="*/ 18 w 19"/>
                <a:gd name="T13" fmla="*/ 38 h 38"/>
                <a:gd name="T14" fmla="*/ 17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17" y="38"/>
                  </a:moveTo>
                  <a:cubicBezTo>
                    <a:pt x="16" y="38"/>
                    <a:pt x="15" y="38"/>
                    <a:pt x="15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ís1íḋè">
              <a:extLst>
                <a:ext uri="{FF2B5EF4-FFF2-40B4-BE49-F238E27FC236}">
                  <a16:creationId xmlns:a16="http://schemas.microsoft.com/office/drawing/2014/main" id="{C4901F8D-FAA5-44F9-89BF-9713CE086737}"/>
                </a:ext>
              </a:extLst>
            </p:cNvPr>
            <p:cNvSpPr/>
            <p:nvPr/>
          </p:nvSpPr>
          <p:spPr bwMode="auto">
            <a:xfrm>
              <a:off x="7026276" y="4195763"/>
              <a:ext cx="257175" cy="131763"/>
            </a:xfrm>
            <a:custGeom>
              <a:avLst/>
              <a:gdLst>
                <a:gd name="T0" fmla="*/ 2 w 78"/>
                <a:gd name="T1" fmla="*/ 40 h 40"/>
                <a:gd name="T2" fmla="*/ 0 w 78"/>
                <a:gd name="T3" fmla="*/ 39 h 40"/>
                <a:gd name="T4" fmla="*/ 1 w 78"/>
                <a:gd name="T5" fmla="*/ 37 h 40"/>
                <a:gd name="T6" fmla="*/ 75 w 78"/>
                <a:gd name="T7" fmla="*/ 0 h 40"/>
                <a:gd name="T8" fmla="*/ 78 w 78"/>
                <a:gd name="T9" fmla="*/ 1 h 40"/>
                <a:gd name="T10" fmla="*/ 77 w 78"/>
                <a:gd name="T11" fmla="*/ 4 h 40"/>
                <a:gd name="T12" fmla="*/ 3 w 78"/>
                <a:gd name="T13" fmla="*/ 40 h 40"/>
                <a:gd name="T14" fmla="*/ 2 w 7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0">
                  <a:moveTo>
                    <a:pt x="2" y="40"/>
                  </a:moveTo>
                  <a:cubicBezTo>
                    <a:pt x="1" y="40"/>
                    <a:pt x="0" y="40"/>
                    <a:pt x="0" y="39"/>
                  </a:cubicBezTo>
                  <a:cubicBezTo>
                    <a:pt x="0" y="38"/>
                    <a:pt x="0" y="37"/>
                    <a:pt x="1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8" y="1"/>
                  </a:cubicBezTo>
                  <a:cubicBezTo>
                    <a:pt x="78" y="2"/>
                    <a:pt x="78" y="3"/>
                    <a:pt x="77" y="4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îśľíḍe">
              <a:extLst>
                <a:ext uri="{FF2B5EF4-FFF2-40B4-BE49-F238E27FC236}">
                  <a16:creationId xmlns:a16="http://schemas.microsoft.com/office/drawing/2014/main" id="{90763729-960B-45C3-A11F-62CE166504C8}"/>
                </a:ext>
              </a:extLst>
            </p:cNvPr>
            <p:cNvSpPr/>
            <p:nvPr/>
          </p:nvSpPr>
          <p:spPr bwMode="auto">
            <a:xfrm>
              <a:off x="6759576" y="4073525"/>
              <a:ext cx="177800" cy="223838"/>
            </a:xfrm>
            <a:custGeom>
              <a:avLst/>
              <a:gdLst>
                <a:gd name="T0" fmla="*/ 52 w 54"/>
                <a:gd name="T1" fmla="*/ 68 h 68"/>
                <a:gd name="T2" fmla="*/ 50 w 54"/>
                <a:gd name="T3" fmla="*/ 68 h 68"/>
                <a:gd name="T4" fmla="*/ 1 w 54"/>
                <a:gd name="T5" fmla="*/ 4 h 68"/>
                <a:gd name="T6" fmla="*/ 1 w 54"/>
                <a:gd name="T7" fmla="*/ 1 h 68"/>
                <a:gd name="T8" fmla="*/ 4 w 54"/>
                <a:gd name="T9" fmla="*/ 2 h 68"/>
                <a:gd name="T10" fmla="*/ 53 w 54"/>
                <a:gd name="T11" fmla="*/ 65 h 68"/>
                <a:gd name="T12" fmla="*/ 53 w 54"/>
                <a:gd name="T13" fmla="*/ 68 h 68"/>
                <a:gd name="T14" fmla="*/ 5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52" y="68"/>
                  </a:moveTo>
                  <a:cubicBezTo>
                    <a:pt x="51" y="68"/>
                    <a:pt x="51" y="68"/>
                    <a:pt x="5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4" y="66"/>
                    <a:pt x="54" y="67"/>
                    <a:pt x="53" y="68"/>
                  </a:cubicBezTo>
                  <a:cubicBezTo>
                    <a:pt x="53" y="68"/>
                    <a:pt x="52" y="68"/>
                    <a:pt x="5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šḻíďè">
              <a:extLst>
                <a:ext uri="{FF2B5EF4-FFF2-40B4-BE49-F238E27FC236}">
                  <a16:creationId xmlns:a16="http://schemas.microsoft.com/office/drawing/2014/main" id="{82941BC6-A3CB-4C3A-9499-86B7211CC794}"/>
                </a:ext>
              </a:extLst>
            </p:cNvPr>
            <p:cNvSpPr/>
            <p:nvPr/>
          </p:nvSpPr>
          <p:spPr bwMode="auto">
            <a:xfrm>
              <a:off x="6584951" y="4445000"/>
              <a:ext cx="276225" cy="287338"/>
            </a:xfrm>
            <a:custGeom>
              <a:avLst/>
              <a:gdLst>
                <a:gd name="T0" fmla="*/ 82 w 84"/>
                <a:gd name="T1" fmla="*/ 87 h 87"/>
                <a:gd name="T2" fmla="*/ 80 w 84"/>
                <a:gd name="T3" fmla="*/ 86 h 87"/>
                <a:gd name="T4" fmla="*/ 0 w 84"/>
                <a:gd name="T5" fmla="*/ 4 h 87"/>
                <a:gd name="T6" fmla="*/ 0 w 84"/>
                <a:gd name="T7" fmla="*/ 1 h 87"/>
                <a:gd name="T8" fmla="*/ 3 w 84"/>
                <a:gd name="T9" fmla="*/ 1 h 87"/>
                <a:gd name="T10" fmla="*/ 83 w 84"/>
                <a:gd name="T11" fmla="*/ 84 h 87"/>
                <a:gd name="T12" fmla="*/ 83 w 84"/>
                <a:gd name="T13" fmla="*/ 86 h 87"/>
                <a:gd name="T14" fmla="*/ 82 w 84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87">
                  <a:moveTo>
                    <a:pt x="82" y="87"/>
                  </a:moveTo>
                  <a:cubicBezTo>
                    <a:pt x="81" y="87"/>
                    <a:pt x="81" y="87"/>
                    <a:pt x="80" y="8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4"/>
                    <a:pt x="84" y="86"/>
                    <a:pt x="83" y="86"/>
                  </a:cubicBezTo>
                  <a:cubicBezTo>
                    <a:pt x="83" y="87"/>
                    <a:pt x="82" y="87"/>
                    <a:pt x="82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i$lïḍé">
              <a:extLst>
                <a:ext uri="{FF2B5EF4-FFF2-40B4-BE49-F238E27FC236}">
                  <a16:creationId xmlns:a16="http://schemas.microsoft.com/office/drawing/2014/main" id="{B1070830-C293-4456-B8FA-530C01D03C1F}"/>
                </a:ext>
              </a:extLst>
            </p:cNvPr>
            <p:cNvSpPr/>
            <p:nvPr/>
          </p:nvSpPr>
          <p:spPr bwMode="auto">
            <a:xfrm>
              <a:off x="6907213" y="4597400"/>
              <a:ext cx="392113" cy="147638"/>
            </a:xfrm>
            <a:custGeom>
              <a:avLst/>
              <a:gdLst>
                <a:gd name="T0" fmla="*/ 2 w 119"/>
                <a:gd name="T1" fmla="*/ 45 h 45"/>
                <a:gd name="T2" fmla="*/ 0 w 119"/>
                <a:gd name="T3" fmla="*/ 43 h 45"/>
                <a:gd name="T4" fmla="*/ 2 w 119"/>
                <a:gd name="T5" fmla="*/ 41 h 45"/>
                <a:gd name="T6" fmla="*/ 116 w 119"/>
                <a:gd name="T7" fmla="*/ 0 h 45"/>
                <a:gd name="T8" fmla="*/ 119 w 119"/>
                <a:gd name="T9" fmla="*/ 1 h 45"/>
                <a:gd name="T10" fmla="*/ 118 w 119"/>
                <a:gd name="T11" fmla="*/ 4 h 45"/>
                <a:gd name="T12" fmla="*/ 3 w 119"/>
                <a:gd name="T13" fmla="*/ 45 h 45"/>
                <a:gd name="T14" fmla="*/ 2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2" y="45"/>
                  </a:moveTo>
                  <a:cubicBezTo>
                    <a:pt x="1" y="45"/>
                    <a:pt x="1" y="44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7" y="0"/>
                    <a:pt x="118" y="0"/>
                    <a:pt x="119" y="1"/>
                  </a:cubicBezTo>
                  <a:cubicBezTo>
                    <a:pt x="119" y="2"/>
                    <a:pt x="119" y="4"/>
                    <a:pt x="118" y="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2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ïṥľïďè">
              <a:extLst>
                <a:ext uri="{FF2B5EF4-FFF2-40B4-BE49-F238E27FC236}">
                  <a16:creationId xmlns:a16="http://schemas.microsoft.com/office/drawing/2014/main" id="{AF974995-D113-4119-A0EE-8D98328F448D}"/>
                </a:ext>
              </a:extLst>
            </p:cNvPr>
            <p:cNvSpPr/>
            <p:nvPr/>
          </p:nvSpPr>
          <p:spPr bwMode="auto">
            <a:xfrm>
              <a:off x="4905376" y="2894013"/>
              <a:ext cx="134938" cy="209550"/>
            </a:xfrm>
            <a:custGeom>
              <a:avLst/>
              <a:gdLst>
                <a:gd name="T0" fmla="*/ 25 w 41"/>
                <a:gd name="T1" fmla="*/ 50 h 64"/>
                <a:gd name="T2" fmla="*/ 36 w 41"/>
                <a:gd name="T3" fmla="*/ 33 h 64"/>
                <a:gd name="T4" fmla="*/ 40 w 41"/>
                <a:gd name="T5" fmla="*/ 20 h 64"/>
                <a:gd name="T6" fmla="*/ 37 w 41"/>
                <a:gd name="T7" fmla="*/ 9 h 64"/>
                <a:gd name="T8" fmla="*/ 18 w 41"/>
                <a:gd name="T9" fmla="*/ 4 h 64"/>
                <a:gd name="T10" fmla="*/ 10 w 41"/>
                <a:gd name="T11" fmla="*/ 17 h 64"/>
                <a:gd name="T12" fmla="*/ 14 w 41"/>
                <a:gd name="T13" fmla="*/ 59 h 64"/>
                <a:gd name="T14" fmla="*/ 18 w 41"/>
                <a:gd name="T15" fmla="*/ 56 h 64"/>
                <a:gd name="T16" fmla="*/ 25 w 41"/>
                <a:gd name="T1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4">
                  <a:moveTo>
                    <a:pt x="25" y="50"/>
                  </a:moveTo>
                  <a:cubicBezTo>
                    <a:pt x="29" y="45"/>
                    <a:pt x="34" y="39"/>
                    <a:pt x="36" y="33"/>
                  </a:cubicBezTo>
                  <a:cubicBezTo>
                    <a:pt x="38" y="29"/>
                    <a:pt x="39" y="24"/>
                    <a:pt x="40" y="20"/>
                  </a:cubicBezTo>
                  <a:cubicBezTo>
                    <a:pt x="41" y="15"/>
                    <a:pt x="39" y="13"/>
                    <a:pt x="37" y="9"/>
                  </a:cubicBezTo>
                  <a:cubicBezTo>
                    <a:pt x="33" y="3"/>
                    <a:pt x="24" y="0"/>
                    <a:pt x="18" y="4"/>
                  </a:cubicBezTo>
                  <a:cubicBezTo>
                    <a:pt x="13" y="7"/>
                    <a:pt x="12" y="12"/>
                    <a:pt x="10" y="17"/>
                  </a:cubicBezTo>
                  <a:cubicBezTo>
                    <a:pt x="9" y="23"/>
                    <a:pt x="0" y="64"/>
                    <a:pt x="14" y="59"/>
                  </a:cubicBezTo>
                  <a:cubicBezTo>
                    <a:pt x="16" y="58"/>
                    <a:pt x="17" y="57"/>
                    <a:pt x="18" y="56"/>
                  </a:cubicBezTo>
                  <a:cubicBezTo>
                    <a:pt x="21" y="54"/>
                    <a:pt x="23" y="52"/>
                    <a:pt x="25" y="5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ísľíḑé">
              <a:extLst>
                <a:ext uri="{FF2B5EF4-FFF2-40B4-BE49-F238E27FC236}">
                  <a16:creationId xmlns:a16="http://schemas.microsoft.com/office/drawing/2014/main" id="{7EFF85A9-EBD3-4D2C-B60D-1F58A674980B}"/>
                </a:ext>
              </a:extLst>
            </p:cNvPr>
            <p:cNvSpPr/>
            <p:nvPr/>
          </p:nvSpPr>
          <p:spPr bwMode="auto">
            <a:xfrm>
              <a:off x="4284663" y="2995613"/>
              <a:ext cx="238125" cy="217488"/>
            </a:xfrm>
            <a:custGeom>
              <a:avLst/>
              <a:gdLst>
                <a:gd name="T0" fmla="*/ 64 w 72"/>
                <a:gd name="T1" fmla="*/ 32 h 66"/>
                <a:gd name="T2" fmla="*/ 55 w 72"/>
                <a:gd name="T3" fmla="*/ 20 h 66"/>
                <a:gd name="T4" fmla="*/ 33 w 72"/>
                <a:gd name="T5" fmla="*/ 4 h 66"/>
                <a:gd name="T6" fmla="*/ 6 w 72"/>
                <a:gd name="T7" fmla="*/ 24 h 66"/>
                <a:gd name="T8" fmla="*/ 19 w 72"/>
                <a:gd name="T9" fmla="*/ 38 h 66"/>
                <a:gd name="T10" fmla="*/ 71 w 72"/>
                <a:gd name="T11" fmla="*/ 48 h 66"/>
                <a:gd name="T12" fmla="*/ 64 w 72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6">
                  <a:moveTo>
                    <a:pt x="64" y="32"/>
                  </a:moveTo>
                  <a:cubicBezTo>
                    <a:pt x="61" y="27"/>
                    <a:pt x="58" y="23"/>
                    <a:pt x="55" y="20"/>
                  </a:cubicBezTo>
                  <a:cubicBezTo>
                    <a:pt x="50" y="13"/>
                    <a:pt x="42" y="7"/>
                    <a:pt x="33" y="4"/>
                  </a:cubicBezTo>
                  <a:cubicBezTo>
                    <a:pt x="20" y="0"/>
                    <a:pt x="0" y="7"/>
                    <a:pt x="6" y="24"/>
                  </a:cubicBezTo>
                  <a:cubicBezTo>
                    <a:pt x="8" y="31"/>
                    <a:pt x="13" y="35"/>
                    <a:pt x="19" y="38"/>
                  </a:cubicBezTo>
                  <a:cubicBezTo>
                    <a:pt x="25" y="42"/>
                    <a:pt x="72" y="66"/>
                    <a:pt x="71" y="48"/>
                  </a:cubicBezTo>
                  <a:cubicBezTo>
                    <a:pt x="71" y="43"/>
                    <a:pt x="67" y="37"/>
                    <a:pt x="64" y="32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íśļidé">
              <a:extLst>
                <a:ext uri="{FF2B5EF4-FFF2-40B4-BE49-F238E27FC236}">
                  <a16:creationId xmlns:a16="http://schemas.microsoft.com/office/drawing/2014/main" id="{2BF9AD13-74C0-4DDA-BAC0-3005CF0D2973}"/>
                </a:ext>
              </a:extLst>
            </p:cNvPr>
            <p:cNvSpPr/>
            <p:nvPr/>
          </p:nvSpPr>
          <p:spPr bwMode="auto">
            <a:xfrm>
              <a:off x="3871913" y="4702175"/>
              <a:ext cx="2132013" cy="534988"/>
            </a:xfrm>
            <a:custGeom>
              <a:avLst/>
              <a:gdLst>
                <a:gd name="T0" fmla="*/ 607 w 646"/>
                <a:gd name="T1" fmla="*/ 121 h 162"/>
                <a:gd name="T2" fmla="*/ 561 w 646"/>
                <a:gd name="T3" fmla="*/ 137 h 162"/>
                <a:gd name="T4" fmla="*/ 512 w 646"/>
                <a:gd name="T5" fmla="*/ 83 h 162"/>
                <a:gd name="T6" fmla="*/ 462 w 646"/>
                <a:gd name="T7" fmla="*/ 83 h 162"/>
                <a:gd name="T8" fmla="*/ 456 w 646"/>
                <a:gd name="T9" fmla="*/ 47 h 162"/>
                <a:gd name="T10" fmla="*/ 418 w 646"/>
                <a:gd name="T11" fmla="*/ 36 h 162"/>
                <a:gd name="T12" fmla="*/ 346 w 646"/>
                <a:gd name="T13" fmla="*/ 5 h 162"/>
                <a:gd name="T14" fmla="*/ 289 w 646"/>
                <a:gd name="T15" fmla="*/ 58 h 162"/>
                <a:gd name="T16" fmla="*/ 251 w 646"/>
                <a:gd name="T17" fmla="*/ 42 h 162"/>
                <a:gd name="T18" fmla="*/ 225 w 646"/>
                <a:gd name="T19" fmla="*/ 68 h 162"/>
                <a:gd name="T20" fmla="*/ 157 w 646"/>
                <a:gd name="T21" fmla="*/ 50 h 162"/>
                <a:gd name="T22" fmla="*/ 113 w 646"/>
                <a:gd name="T23" fmla="*/ 95 h 162"/>
                <a:gd name="T24" fmla="*/ 52 w 646"/>
                <a:gd name="T25" fmla="*/ 84 h 162"/>
                <a:gd name="T26" fmla="*/ 7 w 646"/>
                <a:gd name="T27" fmla="*/ 162 h 162"/>
                <a:gd name="T28" fmla="*/ 112 w 646"/>
                <a:gd name="T29" fmla="*/ 162 h 162"/>
                <a:gd name="T30" fmla="*/ 156 w 646"/>
                <a:gd name="T31" fmla="*/ 162 h 162"/>
                <a:gd name="T32" fmla="*/ 646 w 646"/>
                <a:gd name="T33" fmla="*/ 162 h 162"/>
                <a:gd name="T34" fmla="*/ 607 w 646"/>
                <a:gd name="T35" fmla="*/ 1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162">
                  <a:moveTo>
                    <a:pt x="607" y="121"/>
                  </a:moveTo>
                  <a:cubicBezTo>
                    <a:pt x="581" y="116"/>
                    <a:pt x="562" y="136"/>
                    <a:pt x="561" y="137"/>
                  </a:cubicBezTo>
                  <a:cubicBezTo>
                    <a:pt x="560" y="133"/>
                    <a:pt x="549" y="96"/>
                    <a:pt x="512" y="83"/>
                  </a:cubicBezTo>
                  <a:cubicBezTo>
                    <a:pt x="489" y="75"/>
                    <a:pt x="469" y="81"/>
                    <a:pt x="462" y="83"/>
                  </a:cubicBezTo>
                  <a:cubicBezTo>
                    <a:pt x="467" y="71"/>
                    <a:pt x="464" y="57"/>
                    <a:pt x="456" y="47"/>
                  </a:cubicBezTo>
                  <a:cubicBezTo>
                    <a:pt x="446" y="37"/>
                    <a:pt x="432" y="32"/>
                    <a:pt x="418" y="36"/>
                  </a:cubicBezTo>
                  <a:cubicBezTo>
                    <a:pt x="402" y="12"/>
                    <a:pt x="374" y="0"/>
                    <a:pt x="346" y="5"/>
                  </a:cubicBezTo>
                  <a:cubicBezTo>
                    <a:pt x="318" y="10"/>
                    <a:pt x="296" y="31"/>
                    <a:pt x="289" y="58"/>
                  </a:cubicBezTo>
                  <a:cubicBezTo>
                    <a:pt x="281" y="46"/>
                    <a:pt x="266" y="39"/>
                    <a:pt x="251" y="42"/>
                  </a:cubicBezTo>
                  <a:cubicBezTo>
                    <a:pt x="239" y="45"/>
                    <a:pt x="228" y="55"/>
                    <a:pt x="225" y="68"/>
                  </a:cubicBezTo>
                  <a:cubicBezTo>
                    <a:pt x="207" y="50"/>
                    <a:pt x="181" y="43"/>
                    <a:pt x="157" y="50"/>
                  </a:cubicBezTo>
                  <a:cubicBezTo>
                    <a:pt x="136" y="57"/>
                    <a:pt x="119" y="74"/>
                    <a:pt x="113" y="95"/>
                  </a:cubicBezTo>
                  <a:cubicBezTo>
                    <a:pt x="96" y="82"/>
                    <a:pt x="73" y="77"/>
                    <a:pt x="52" y="84"/>
                  </a:cubicBezTo>
                  <a:cubicBezTo>
                    <a:pt x="20" y="94"/>
                    <a:pt x="0" y="128"/>
                    <a:pt x="7" y="162"/>
                  </a:cubicBezTo>
                  <a:cubicBezTo>
                    <a:pt x="42" y="162"/>
                    <a:pt x="77" y="162"/>
                    <a:pt x="112" y="16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646" y="162"/>
                    <a:pt x="646" y="162"/>
                    <a:pt x="646" y="162"/>
                  </a:cubicBezTo>
                  <a:cubicBezTo>
                    <a:pt x="642" y="141"/>
                    <a:pt x="626" y="125"/>
                    <a:pt x="607" y="121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ïślïḋe">
              <a:extLst>
                <a:ext uri="{FF2B5EF4-FFF2-40B4-BE49-F238E27FC236}">
                  <a16:creationId xmlns:a16="http://schemas.microsoft.com/office/drawing/2014/main" id="{81ADDE38-93EB-4D32-A3C3-36834AAD118A}"/>
                </a:ext>
              </a:extLst>
            </p:cNvPr>
            <p:cNvSpPr/>
            <p:nvPr/>
          </p:nvSpPr>
          <p:spPr bwMode="auto">
            <a:xfrm>
              <a:off x="5435601" y="4468813"/>
              <a:ext cx="3062288" cy="768350"/>
            </a:xfrm>
            <a:custGeom>
              <a:avLst/>
              <a:gdLst>
                <a:gd name="T0" fmla="*/ 871 w 928"/>
                <a:gd name="T1" fmla="*/ 174 h 233"/>
                <a:gd name="T2" fmla="*/ 806 w 928"/>
                <a:gd name="T3" fmla="*/ 197 h 233"/>
                <a:gd name="T4" fmla="*/ 736 w 928"/>
                <a:gd name="T5" fmla="*/ 120 h 233"/>
                <a:gd name="T6" fmla="*/ 663 w 928"/>
                <a:gd name="T7" fmla="*/ 120 h 233"/>
                <a:gd name="T8" fmla="*/ 654 w 928"/>
                <a:gd name="T9" fmla="*/ 68 h 233"/>
                <a:gd name="T10" fmla="*/ 600 w 928"/>
                <a:gd name="T11" fmla="*/ 52 h 233"/>
                <a:gd name="T12" fmla="*/ 496 w 928"/>
                <a:gd name="T13" fmla="*/ 7 h 233"/>
                <a:gd name="T14" fmla="*/ 415 w 928"/>
                <a:gd name="T15" fmla="*/ 84 h 233"/>
                <a:gd name="T16" fmla="*/ 361 w 928"/>
                <a:gd name="T17" fmla="*/ 61 h 233"/>
                <a:gd name="T18" fmla="*/ 322 w 928"/>
                <a:gd name="T19" fmla="*/ 97 h 233"/>
                <a:gd name="T20" fmla="*/ 225 w 928"/>
                <a:gd name="T21" fmla="*/ 73 h 233"/>
                <a:gd name="T22" fmla="*/ 163 w 928"/>
                <a:gd name="T23" fmla="*/ 137 h 233"/>
                <a:gd name="T24" fmla="*/ 75 w 928"/>
                <a:gd name="T25" fmla="*/ 120 h 233"/>
                <a:gd name="T26" fmla="*/ 10 w 928"/>
                <a:gd name="T27" fmla="*/ 233 h 233"/>
                <a:gd name="T28" fmla="*/ 161 w 928"/>
                <a:gd name="T29" fmla="*/ 233 h 233"/>
                <a:gd name="T30" fmla="*/ 223 w 928"/>
                <a:gd name="T31" fmla="*/ 233 h 233"/>
                <a:gd name="T32" fmla="*/ 928 w 928"/>
                <a:gd name="T33" fmla="*/ 233 h 233"/>
                <a:gd name="T34" fmla="*/ 871 w 928"/>
                <a:gd name="T35" fmla="*/ 17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8" h="233">
                  <a:moveTo>
                    <a:pt x="871" y="174"/>
                  </a:moveTo>
                  <a:cubicBezTo>
                    <a:pt x="834" y="167"/>
                    <a:pt x="807" y="195"/>
                    <a:pt x="806" y="197"/>
                  </a:cubicBezTo>
                  <a:cubicBezTo>
                    <a:pt x="804" y="191"/>
                    <a:pt x="788" y="139"/>
                    <a:pt x="736" y="120"/>
                  </a:cubicBezTo>
                  <a:cubicBezTo>
                    <a:pt x="703" y="108"/>
                    <a:pt x="673" y="117"/>
                    <a:pt x="663" y="120"/>
                  </a:cubicBezTo>
                  <a:cubicBezTo>
                    <a:pt x="670" y="102"/>
                    <a:pt x="666" y="82"/>
                    <a:pt x="654" y="68"/>
                  </a:cubicBezTo>
                  <a:cubicBezTo>
                    <a:pt x="641" y="53"/>
                    <a:pt x="620" y="47"/>
                    <a:pt x="600" y="52"/>
                  </a:cubicBezTo>
                  <a:cubicBezTo>
                    <a:pt x="578" y="18"/>
                    <a:pt x="537" y="0"/>
                    <a:pt x="496" y="7"/>
                  </a:cubicBezTo>
                  <a:cubicBezTo>
                    <a:pt x="456" y="14"/>
                    <a:pt x="424" y="45"/>
                    <a:pt x="415" y="84"/>
                  </a:cubicBezTo>
                  <a:cubicBezTo>
                    <a:pt x="403" y="66"/>
                    <a:pt x="381" y="57"/>
                    <a:pt x="361" y="61"/>
                  </a:cubicBezTo>
                  <a:cubicBezTo>
                    <a:pt x="343" y="65"/>
                    <a:pt x="328" y="79"/>
                    <a:pt x="322" y="97"/>
                  </a:cubicBezTo>
                  <a:cubicBezTo>
                    <a:pt x="297" y="71"/>
                    <a:pt x="260" y="62"/>
                    <a:pt x="225" y="73"/>
                  </a:cubicBezTo>
                  <a:cubicBezTo>
                    <a:pt x="195" y="82"/>
                    <a:pt x="171" y="107"/>
                    <a:pt x="163" y="137"/>
                  </a:cubicBezTo>
                  <a:cubicBezTo>
                    <a:pt x="138" y="118"/>
                    <a:pt x="105" y="111"/>
                    <a:pt x="75" y="120"/>
                  </a:cubicBezTo>
                  <a:cubicBezTo>
                    <a:pt x="29" y="135"/>
                    <a:pt x="0" y="184"/>
                    <a:pt x="10" y="233"/>
                  </a:cubicBezTo>
                  <a:cubicBezTo>
                    <a:pt x="60" y="233"/>
                    <a:pt x="110" y="233"/>
                    <a:pt x="161" y="233"/>
                  </a:cubicBezTo>
                  <a:cubicBezTo>
                    <a:pt x="223" y="233"/>
                    <a:pt x="223" y="233"/>
                    <a:pt x="223" y="233"/>
                  </a:cubicBezTo>
                  <a:cubicBezTo>
                    <a:pt x="928" y="233"/>
                    <a:pt x="928" y="233"/>
                    <a:pt x="928" y="233"/>
                  </a:cubicBezTo>
                  <a:cubicBezTo>
                    <a:pt x="922" y="203"/>
                    <a:pt x="899" y="180"/>
                    <a:pt x="871" y="174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iş1ïḍè">
              <a:extLst>
                <a:ext uri="{FF2B5EF4-FFF2-40B4-BE49-F238E27FC236}">
                  <a16:creationId xmlns:a16="http://schemas.microsoft.com/office/drawing/2014/main" id="{CF3E2CAE-139D-41A3-9548-A068E440160D}"/>
                </a:ext>
              </a:extLst>
            </p:cNvPr>
            <p:cNvSpPr/>
            <p:nvPr/>
          </p:nvSpPr>
          <p:spPr bwMode="auto">
            <a:xfrm>
              <a:off x="4976813" y="4441825"/>
              <a:ext cx="2398713" cy="795338"/>
            </a:xfrm>
            <a:custGeom>
              <a:avLst/>
              <a:gdLst>
                <a:gd name="T0" fmla="*/ 42 w 727"/>
                <a:gd name="T1" fmla="*/ 175 h 241"/>
                <a:gd name="T2" fmla="*/ 86 w 727"/>
                <a:gd name="T3" fmla="*/ 172 h 241"/>
                <a:gd name="T4" fmla="*/ 125 w 727"/>
                <a:gd name="T5" fmla="*/ 95 h 241"/>
                <a:gd name="T6" fmla="*/ 242 w 727"/>
                <a:gd name="T7" fmla="*/ 90 h 241"/>
                <a:gd name="T8" fmla="*/ 260 w 727"/>
                <a:gd name="T9" fmla="*/ 54 h 241"/>
                <a:gd name="T10" fmla="*/ 301 w 727"/>
                <a:gd name="T11" fmla="*/ 59 h 241"/>
                <a:gd name="T12" fmla="*/ 354 w 727"/>
                <a:gd name="T13" fmla="*/ 10 h 241"/>
                <a:gd name="T14" fmla="*/ 448 w 727"/>
                <a:gd name="T15" fmla="*/ 38 h 241"/>
                <a:gd name="T16" fmla="*/ 510 w 727"/>
                <a:gd name="T17" fmla="*/ 33 h 241"/>
                <a:gd name="T18" fmla="*/ 544 w 727"/>
                <a:gd name="T19" fmla="*/ 84 h 241"/>
                <a:gd name="T20" fmla="*/ 652 w 727"/>
                <a:gd name="T21" fmla="*/ 97 h 241"/>
                <a:gd name="T22" fmla="*/ 685 w 727"/>
                <a:gd name="T23" fmla="*/ 175 h 241"/>
                <a:gd name="T24" fmla="*/ 725 w 727"/>
                <a:gd name="T25" fmla="*/ 241 h 241"/>
                <a:gd name="T26" fmla="*/ 664 w 727"/>
                <a:gd name="T27" fmla="*/ 241 h 241"/>
                <a:gd name="T28" fmla="*/ 570 w 727"/>
                <a:gd name="T29" fmla="*/ 241 h 241"/>
                <a:gd name="T30" fmla="*/ 156 w 727"/>
                <a:gd name="T31" fmla="*/ 241 h 241"/>
                <a:gd name="T32" fmla="*/ 102 w 727"/>
                <a:gd name="T33" fmla="*/ 241 h 241"/>
                <a:gd name="T34" fmla="*/ 1 w 727"/>
                <a:gd name="T35" fmla="*/ 241 h 241"/>
                <a:gd name="T36" fmla="*/ 42 w 727"/>
                <a:gd name="T37" fmla="*/ 17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7" h="241">
                  <a:moveTo>
                    <a:pt x="42" y="175"/>
                  </a:moveTo>
                  <a:cubicBezTo>
                    <a:pt x="56" y="169"/>
                    <a:pt x="71" y="168"/>
                    <a:pt x="86" y="172"/>
                  </a:cubicBezTo>
                  <a:cubicBezTo>
                    <a:pt x="88" y="141"/>
                    <a:pt x="102" y="113"/>
                    <a:pt x="125" y="95"/>
                  </a:cubicBezTo>
                  <a:cubicBezTo>
                    <a:pt x="158" y="71"/>
                    <a:pt x="204" y="69"/>
                    <a:pt x="242" y="90"/>
                  </a:cubicBezTo>
                  <a:cubicBezTo>
                    <a:pt x="240" y="75"/>
                    <a:pt x="248" y="61"/>
                    <a:pt x="260" y="54"/>
                  </a:cubicBezTo>
                  <a:cubicBezTo>
                    <a:pt x="273" y="47"/>
                    <a:pt x="290" y="49"/>
                    <a:pt x="301" y="59"/>
                  </a:cubicBezTo>
                  <a:cubicBezTo>
                    <a:pt x="303" y="54"/>
                    <a:pt x="318" y="22"/>
                    <a:pt x="354" y="10"/>
                  </a:cubicBezTo>
                  <a:cubicBezTo>
                    <a:pt x="387" y="0"/>
                    <a:pt x="424" y="11"/>
                    <a:pt x="448" y="38"/>
                  </a:cubicBezTo>
                  <a:cubicBezTo>
                    <a:pt x="466" y="26"/>
                    <a:pt x="490" y="24"/>
                    <a:pt x="510" y="33"/>
                  </a:cubicBezTo>
                  <a:cubicBezTo>
                    <a:pt x="529" y="43"/>
                    <a:pt x="543" y="62"/>
                    <a:pt x="544" y="84"/>
                  </a:cubicBezTo>
                  <a:cubicBezTo>
                    <a:pt x="581" y="69"/>
                    <a:pt x="623" y="73"/>
                    <a:pt x="652" y="97"/>
                  </a:cubicBezTo>
                  <a:cubicBezTo>
                    <a:pt x="674" y="116"/>
                    <a:pt x="686" y="145"/>
                    <a:pt x="685" y="175"/>
                  </a:cubicBezTo>
                  <a:cubicBezTo>
                    <a:pt x="710" y="186"/>
                    <a:pt x="727" y="212"/>
                    <a:pt x="725" y="241"/>
                  </a:cubicBezTo>
                  <a:cubicBezTo>
                    <a:pt x="705" y="241"/>
                    <a:pt x="684" y="241"/>
                    <a:pt x="664" y="241"/>
                  </a:cubicBezTo>
                  <a:cubicBezTo>
                    <a:pt x="633" y="241"/>
                    <a:pt x="602" y="241"/>
                    <a:pt x="570" y="241"/>
                  </a:cubicBezTo>
                  <a:cubicBezTo>
                    <a:pt x="432" y="241"/>
                    <a:pt x="294" y="241"/>
                    <a:pt x="156" y="241"/>
                  </a:cubicBezTo>
                  <a:cubicBezTo>
                    <a:pt x="138" y="241"/>
                    <a:pt x="120" y="241"/>
                    <a:pt x="102" y="241"/>
                  </a:cubicBezTo>
                  <a:cubicBezTo>
                    <a:pt x="69" y="241"/>
                    <a:pt x="35" y="241"/>
                    <a:pt x="1" y="241"/>
                  </a:cubicBezTo>
                  <a:cubicBezTo>
                    <a:pt x="0" y="212"/>
                    <a:pt x="16" y="185"/>
                    <a:pt x="42" y="17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íṩļíḍé">
              <a:extLst>
                <a:ext uri="{FF2B5EF4-FFF2-40B4-BE49-F238E27FC236}">
                  <a16:creationId xmlns:a16="http://schemas.microsoft.com/office/drawing/2014/main" id="{FBF491BD-D121-4C1F-9F5D-35051908C054}"/>
                </a:ext>
              </a:extLst>
            </p:cNvPr>
            <p:cNvSpPr/>
            <p:nvPr/>
          </p:nvSpPr>
          <p:spPr bwMode="auto">
            <a:xfrm>
              <a:off x="5119688" y="4787900"/>
              <a:ext cx="1289050" cy="449263"/>
            </a:xfrm>
            <a:custGeom>
              <a:avLst/>
              <a:gdLst>
                <a:gd name="T0" fmla="*/ 9 w 391"/>
                <a:gd name="T1" fmla="*/ 136 h 136"/>
                <a:gd name="T2" fmla="*/ 386 w 391"/>
                <a:gd name="T3" fmla="*/ 136 h 136"/>
                <a:gd name="T4" fmla="*/ 368 w 391"/>
                <a:gd name="T5" fmla="*/ 86 h 136"/>
                <a:gd name="T6" fmla="*/ 328 w 391"/>
                <a:gd name="T7" fmla="*/ 82 h 136"/>
                <a:gd name="T8" fmla="*/ 316 w 391"/>
                <a:gd name="T9" fmla="*/ 34 h 136"/>
                <a:gd name="T10" fmla="*/ 269 w 391"/>
                <a:gd name="T11" fmla="*/ 28 h 136"/>
                <a:gd name="T12" fmla="*/ 200 w 391"/>
                <a:gd name="T13" fmla="*/ 7 h 136"/>
                <a:gd name="T14" fmla="*/ 143 w 391"/>
                <a:gd name="T15" fmla="*/ 53 h 136"/>
                <a:gd name="T16" fmla="*/ 108 w 391"/>
                <a:gd name="T17" fmla="*/ 36 h 136"/>
                <a:gd name="T18" fmla="*/ 81 w 391"/>
                <a:gd name="T19" fmla="*/ 71 h 136"/>
                <a:gd name="T20" fmla="*/ 25 w 391"/>
                <a:gd name="T21" fmla="*/ 74 h 136"/>
                <a:gd name="T22" fmla="*/ 9 w 391"/>
                <a:gd name="T2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1" h="136">
                  <a:moveTo>
                    <a:pt x="9" y="136"/>
                  </a:moveTo>
                  <a:cubicBezTo>
                    <a:pt x="135" y="136"/>
                    <a:pt x="261" y="136"/>
                    <a:pt x="386" y="136"/>
                  </a:cubicBezTo>
                  <a:cubicBezTo>
                    <a:pt x="391" y="116"/>
                    <a:pt x="384" y="96"/>
                    <a:pt x="368" y="86"/>
                  </a:cubicBezTo>
                  <a:cubicBezTo>
                    <a:pt x="350" y="74"/>
                    <a:pt x="330" y="82"/>
                    <a:pt x="328" y="82"/>
                  </a:cubicBezTo>
                  <a:cubicBezTo>
                    <a:pt x="334" y="65"/>
                    <a:pt x="330" y="46"/>
                    <a:pt x="316" y="34"/>
                  </a:cubicBezTo>
                  <a:cubicBezTo>
                    <a:pt x="303" y="23"/>
                    <a:pt x="285" y="20"/>
                    <a:pt x="269" y="28"/>
                  </a:cubicBezTo>
                  <a:cubicBezTo>
                    <a:pt x="266" y="26"/>
                    <a:pt x="239" y="0"/>
                    <a:pt x="200" y="7"/>
                  </a:cubicBezTo>
                  <a:cubicBezTo>
                    <a:pt x="161" y="15"/>
                    <a:pt x="145" y="50"/>
                    <a:pt x="143" y="53"/>
                  </a:cubicBezTo>
                  <a:cubicBezTo>
                    <a:pt x="136" y="40"/>
                    <a:pt x="122" y="34"/>
                    <a:pt x="108" y="36"/>
                  </a:cubicBezTo>
                  <a:cubicBezTo>
                    <a:pt x="92" y="39"/>
                    <a:pt x="80" y="54"/>
                    <a:pt x="81" y="71"/>
                  </a:cubicBezTo>
                  <a:cubicBezTo>
                    <a:pt x="63" y="61"/>
                    <a:pt x="41" y="62"/>
                    <a:pt x="25" y="74"/>
                  </a:cubicBezTo>
                  <a:cubicBezTo>
                    <a:pt x="7" y="88"/>
                    <a:pt x="0" y="114"/>
                    <a:pt x="9" y="13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iṧľïďè">
              <a:extLst>
                <a:ext uri="{FF2B5EF4-FFF2-40B4-BE49-F238E27FC236}">
                  <a16:creationId xmlns:a16="http://schemas.microsoft.com/office/drawing/2014/main" id="{4CC07FD2-F242-446B-9A02-69EF5F25CA15}"/>
                </a:ext>
              </a:extLst>
            </p:cNvPr>
            <p:cNvSpPr/>
            <p:nvPr/>
          </p:nvSpPr>
          <p:spPr bwMode="auto">
            <a:xfrm>
              <a:off x="5789613" y="4959350"/>
              <a:ext cx="22225" cy="260350"/>
            </a:xfrm>
            <a:custGeom>
              <a:avLst/>
              <a:gdLst>
                <a:gd name="T0" fmla="*/ 7 w 7"/>
                <a:gd name="T1" fmla="*/ 75 h 79"/>
                <a:gd name="T2" fmla="*/ 7 w 7"/>
                <a:gd name="T3" fmla="*/ 3 h 79"/>
                <a:gd name="T4" fmla="*/ 3 w 7"/>
                <a:gd name="T5" fmla="*/ 0 h 79"/>
                <a:gd name="T6" fmla="*/ 0 w 7"/>
                <a:gd name="T7" fmla="*/ 3 h 79"/>
                <a:gd name="T8" fmla="*/ 0 w 7"/>
                <a:gd name="T9" fmla="*/ 75 h 79"/>
                <a:gd name="T10" fmla="*/ 3 w 7"/>
                <a:gd name="T11" fmla="*/ 79 h 79"/>
                <a:gd name="T12" fmla="*/ 7 w 7"/>
                <a:gd name="T1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9">
                  <a:moveTo>
                    <a:pt x="7" y="75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7"/>
                    <a:pt x="1" y="79"/>
                    <a:pt x="3" y="79"/>
                  </a:cubicBezTo>
                  <a:cubicBezTo>
                    <a:pt x="5" y="79"/>
                    <a:pt x="7" y="77"/>
                    <a:pt x="7" y="7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ïšlíďé">
              <a:extLst>
                <a:ext uri="{FF2B5EF4-FFF2-40B4-BE49-F238E27FC236}">
                  <a16:creationId xmlns:a16="http://schemas.microsoft.com/office/drawing/2014/main" id="{CCB4A78D-0170-43A9-94D4-0500F5DF33E3}"/>
                </a:ext>
              </a:extLst>
            </p:cNvPr>
            <p:cNvSpPr/>
            <p:nvPr/>
          </p:nvSpPr>
          <p:spPr bwMode="auto">
            <a:xfrm>
              <a:off x="5815013" y="4995863"/>
              <a:ext cx="271463" cy="152400"/>
            </a:xfrm>
            <a:custGeom>
              <a:avLst/>
              <a:gdLst>
                <a:gd name="T0" fmla="*/ 5 w 82"/>
                <a:gd name="T1" fmla="*/ 45 h 46"/>
                <a:gd name="T2" fmla="*/ 80 w 82"/>
                <a:gd name="T3" fmla="*/ 7 h 46"/>
                <a:gd name="T4" fmla="*/ 81 w 82"/>
                <a:gd name="T5" fmla="*/ 2 h 46"/>
                <a:gd name="T6" fmla="*/ 76 w 82"/>
                <a:gd name="T7" fmla="*/ 1 h 46"/>
                <a:gd name="T8" fmla="*/ 2 w 82"/>
                <a:gd name="T9" fmla="*/ 38 h 46"/>
                <a:gd name="T10" fmla="*/ 1 w 82"/>
                <a:gd name="T11" fmla="*/ 43 h 46"/>
                <a:gd name="T12" fmla="*/ 5 w 82"/>
                <a:gd name="T1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6">
                  <a:moveTo>
                    <a:pt x="5" y="45"/>
                  </a:moveTo>
                  <a:cubicBezTo>
                    <a:pt x="80" y="7"/>
                    <a:pt x="80" y="7"/>
                    <a:pt x="80" y="7"/>
                  </a:cubicBezTo>
                  <a:cubicBezTo>
                    <a:pt x="81" y="6"/>
                    <a:pt x="82" y="4"/>
                    <a:pt x="81" y="2"/>
                  </a:cubicBezTo>
                  <a:cubicBezTo>
                    <a:pt x="80" y="1"/>
                    <a:pt x="78" y="0"/>
                    <a:pt x="76" y="1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1"/>
                    <a:pt x="1" y="43"/>
                  </a:cubicBezTo>
                  <a:cubicBezTo>
                    <a:pt x="1" y="45"/>
                    <a:pt x="4" y="46"/>
                    <a:pt x="5" y="4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îS1îďe">
              <a:extLst>
                <a:ext uri="{FF2B5EF4-FFF2-40B4-BE49-F238E27FC236}">
                  <a16:creationId xmlns:a16="http://schemas.microsoft.com/office/drawing/2014/main" id="{2CEB321C-551B-4438-A3F7-0608BCD029B2}"/>
                </a:ext>
              </a:extLst>
            </p:cNvPr>
            <p:cNvSpPr/>
            <p:nvPr/>
          </p:nvSpPr>
          <p:spPr bwMode="auto">
            <a:xfrm>
              <a:off x="5521326" y="4979988"/>
              <a:ext cx="204788" cy="174625"/>
            </a:xfrm>
            <a:custGeom>
              <a:avLst/>
              <a:gdLst>
                <a:gd name="T0" fmla="*/ 61 w 62"/>
                <a:gd name="T1" fmla="*/ 46 h 53"/>
                <a:gd name="T2" fmla="*/ 6 w 62"/>
                <a:gd name="T3" fmla="*/ 1 h 53"/>
                <a:gd name="T4" fmla="*/ 1 w 62"/>
                <a:gd name="T5" fmla="*/ 2 h 53"/>
                <a:gd name="T6" fmla="*/ 1 w 62"/>
                <a:gd name="T7" fmla="*/ 7 h 53"/>
                <a:gd name="T8" fmla="*/ 56 w 62"/>
                <a:gd name="T9" fmla="*/ 52 h 53"/>
                <a:gd name="T10" fmla="*/ 61 w 62"/>
                <a:gd name="T11" fmla="*/ 51 h 53"/>
                <a:gd name="T12" fmla="*/ 61 w 62"/>
                <a:gd name="T1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3">
                  <a:moveTo>
                    <a:pt x="61" y="46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8" y="53"/>
                    <a:pt x="60" y="53"/>
                    <a:pt x="61" y="51"/>
                  </a:cubicBezTo>
                  <a:cubicBezTo>
                    <a:pt x="62" y="50"/>
                    <a:pt x="62" y="47"/>
                    <a:pt x="61" y="46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îṧliḓê">
              <a:extLst>
                <a:ext uri="{FF2B5EF4-FFF2-40B4-BE49-F238E27FC236}">
                  <a16:creationId xmlns:a16="http://schemas.microsoft.com/office/drawing/2014/main" id="{A9622D4F-8A4D-47BC-A8A9-FFA6B317FAD9}"/>
                </a:ext>
              </a:extLst>
            </p:cNvPr>
            <p:cNvSpPr/>
            <p:nvPr/>
          </p:nvSpPr>
          <p:spPr bwMode="auto">
            <a:xfrm>
              <a:off x="6303963" y="4686300"/>
              <a:ext cx="22225" cy="501650"/>
            </a:xfrm>
            <a:custGeom>
              <a:avLst/>
              <a:gdLst>
                <a:gd name="T0" fmla="*/ 7 w 7"/>
                <a:gd name="T1" fmla="*/ 148 h 152"/>
                <a:gd name="T2" fmla="*/ 7 w 7"/>
                <a:gd name="T3" fmla="*/ 4 h 152"/>
                <a:gd name="T4" fmla="*/ 3 w 7"/>
                <a:gd name="T5" fmla="*/ 0 h 152"/>
                <a:gd name="T6" fmla="*/ 0 w 7"/>
                <a:gd name="T7" fmla="*/ 4 h 152"/>
                <a:gd name="T8" fmla="*/ 0 w 7"/>
                <a:gd name="T9" fmla="*/ 148 h 152"/>
                <a:gd name="T10" fmla="*/ 3 w 7"/>
                <a:gd name="T11" fmla="*/ 152 h 152"/>
                <a:gd name="T12" fmla="*/ 7 w 7"/>
                <a:gd name="T13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2">
                  <a:moveTo>
                    <a:pt x="7" y="148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0"/>
                    <a:pt x="2" y="152"/>
                    <a:pt x="3" y="152"/>
                  </a:cubicBezTo>
                  <a:cubicBezTo>
                    <a:pt x="5" y="152"/>
                    <a:pt x="7" y="150"/>
                    <a:pt x="7" y="148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íṩļïde">
              <a:extLst>
                <a:ext uri="{FF2B5EF4-FFF2-40B4-BE49-F238E27FC236}">
                  <a16:creationId xmlns:a16="http://schemas.microsoft.com/office/drawing/2014/main" id="{DA1DCABE-1564-45B1-8814-0CC5DE99684F}"/>
                </a:ext>
              </a:extLst>
            </p:cNvPr>
            <p:cNvSpPr/>
            <p:nvPr/>
          </p:nvSpPr>
          <p:spPr bwMode="auto">
            <a:xfrm>
              <a:off x="6313488" y="4876800"/>
              <a:ext cx="474663" cy="168275"/>
            </a:xfrm>
            <a:custGeom>
              <a:avLst/>
              <a:gdLst>
                <a:gd name="T0" fmla="*/ 5 w 144"/>
                <a:gd name="T1" fmla="*/ 50 h 51"/>
                <a:gd name="T2" fmla="*/ 141 w 144"/>
                <a:gd name="T3" fmla="*/ 8 h 51"/>
                <a:gd name="T4" fmla="*/ 144 w 144"/>
                <a:gd name="T5" fmla="*/ 3 h 51"/>
                <a:gd name="T6" fmla="*/ 139 w 144"/>
                <a:gd name="T7" fmla="*/ 1 h 51"/>
                <a:gd name="T8" fmla="*/ 3 w 144"/>
                <a:gd name="T9" fmla="*/ 43 h 51"/>
                <a:gd name="T10" fmla="*/ 1 w 144"/>
                <a:gd name="T11" fmla="*/ 48 h 51"/>
                <a:gd name="T12" fmla="*/ 5 w 144"/>
                <a:gd name="T13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1">
                  <a:moveTo>
                    <a:pt x="5" y="50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43" y="7"/>
                    <a:pt x="144" y="5"/>
                    <a:pt x="144" y="3"/>
                  </a:cubicBezTo>
                  <a:cubicBezTo>
                    <a:pt x="143" y="1"/>
                    <a:pt x="141" y="0"/>
                    <a:pt x="139" y="1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3" y="51"/>
                    <a:pt x="5" y="50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isḷïḋè">
              <a:extLst>
                <a:ext uri="{FF2B5EF4-FFF2-40B4-BE49-F238E27FC236}">
                  <a16:creationId xmlns:a16="http://schemas.microsoft.com/office/drawing/2014/main" id="{459C5B58-F8B8-4454-83A9-3F85AD33EEE5}"/>
                </a:ext>
              </a:extLst>
            </p:cNvPr>
            <p:cNvSpPr/>
            <p:nvPr/>
          </p:nvSpPr>
          <p:spPr bwMode="auto">
            <a:xfrm>
              <a:off x="6554788" y="4794250"/>
              <a:ext cx="65088" cy="165100"/>
            </a:xfrm>
            <a:custGeom>
              <a:avLst/>
              <a:gdLst>
                <a:gd name="T0" fmla="*/ 7 w 20"/>
                <a:gd name="T1" fmla="*/ 47 h 50"/>
                <a:gd name="T2" fmla="*/ 19 w 20"/>
                <a:gd name="T3" fmla="*/ 5 h 50"/>
                <a:gd name="T4" fmla="*/ 17 w 20"/>
                <a:gd name="T5" fmla="*/ 1 h 50"/>
                <a:gd name="T6" fmla="*/ 12 w 20"/>
                <a:gd name="T7" fmla="*/ 3 h 50"/>
                <a:gd name="T8" fmla="*/ 0 w 20"/>
                <a:gd name="T9" fmla="*/ 45 h 50"/>
                <a:gd name="T10" fmla="*/ 3 w 20"/>
                <a:gd name="T11" fmla="*/ 49 h 50"/>
                <a:gd name="T12" fmla="*/ 7 w 20"/>
                <a:gd name="T13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">
                  <a:moveTo>
                    <a:pt x="7" y="47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20" y="3"/>
                    <a:pt x="19" y="1"/>
                    <a:pt x="17" y="1"/>
                  </a:cubicBezTo>
                  <a:cubicBezTo>
                    <a:pt x="15" y="0"/>
                    <a:pt x="13" y="1"/>
                    <a:pt x="12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9"/>
                    <a:pt x="3" y="49"/>
                  </a:cubicBezTo>
                  <a:cubicBezTo>
                    <a:pt x="5" y="50"/>
                    <a:pt x="7" y="49"/>
                    <a:pt x="7" y="47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işlïdè">
              <a:extLst>
                <a:ext uri="{FF2B5EF4-FFF2-40B4-BE49-F238E27FC236}">
                  <a16:creationId xmlns:a16="http://schemas.microsoft.com/office/drawing/2014/main" id="{A905B1DF-5813-4AAA-833D-B1E0D3B77CA9}"/>
                </a:ext>
              </a:extLst>
            </p:cNvPr>
            <p:cNvSpPr/>
            <p:nvPr/>
          </p:nvSpPr>
          <p:spPr bwMode="auto">
            <a:xfrm>
              <a:off x="6151563" y="4710113"/>
              <a:ext cx="134938" cy="134938"/>
            </a:xfrm>
            <a:custGeom>
              <a:avLst/>
              <a:gdLst>
                <a:gd name="T0" fmla="*/ 39 w 41"/>
                <a:gd name="T1" fmla="*/ 34 h 41"/>
                <a:gd name="T2" fmla="*/ 6 w 41"/>
                <a:gd name="T3" fmla="*/ 1 h 41"/>
                <a:gd name="T4" fmla="*/ 1 w 41"/>
                <a:gd name="T5" fmla="*/ 1 h 41"/>
                <a:gd name="T6" fmla="*/ 1 w 41"/>
                <a:gd name="T7" fmla="*/ 6 h 41"/>
                <a:gd name="T8" fmla="*/ 34 w 41"/>
                <a:gd name="T9" fmla="*/ 39 h 41"/>
                <a:gd name="T10" fmla="*/ 39 w 41"/>
                <a:gd name="T11" fmla="*/ 40 h 41"/>
                <a:gd name="T12" fmla="*/ 39 w 41"/>
                <a:gd name="T1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39" y="34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5" y="41"/>
                    <a:pt x="38" y="41"/>
                    <a:pt x="39" y="40"/>
                  </a:cubicBezTo>
                  <a:cubicBezTo>
                    <a:pt x="41" y="38"/>
                    <a:pt x="41" y="36"/>
                    <a:pt x="39" y="34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ïṧ1íḍè">
              <a:extLst>
                <a:ext uri="{FF2B5EF4-FFF2-40B4-BE49-F238E27FC236}">
                  <a16:creationId xmlns:a16="http://schemas.microsoft.com/office/drawing/2014/main" id="{4053FD37-E49F-400A-AE52-B984C088A5B3}"/>
                </a:ext>
              </a:extLst>
            </p:cNvPr>
            <p:cNvSpPr/>
            <p:nvPr/>
          </p:nvSpPr>
          <p:spPr bwMode="auto">
            <a:xfrm>
              <a:off x="6003926" y="2857500"/>
              <a:ext cx="728663" cy="282575"/>
            </a:xfrm>
            <a:custGeom>
              <a:avLst/>
              <a:gdLst>
                <a:gd name="T0" fmla="*/ 21 w 221"/>
                <a:gd name="T1" fmla="*/ 68 h 86"/>
                <a:gd name="T2" fmla="*/ 183 w 221"/>
                <a:gd name="T3" fmla="*/ 6 h 86"/>
                <a:gd name="T4" fmla="*/ 124 w 221"/>
                <a:gd name="T5" fmla="*/ 52 h 86"/>
                <a:gd name="T6" fmla="*/ 21 w 221"/>
                <a:gd name="T7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86">
                  <a:moveTo>
                    <a:pt x="21" y="68"/>
                  </a:moveTo>
                  <a:cubicBezTo>
                    <a:pt x="0" y="22"/>
                    <a:pt x="146" y="0"/>
                    <a:pt x="183" y="6"/>
                  </a:cubicBezTo>
                  <a:cubicBezTo>
                    <a:pt x="221" y="12"/>
                    <a:pt x="183" y="31"/>
                    <a:pt x="124" y="52"/>
                  </a:cubicBezTo>
                  <a:cubicBezTo>
                    <a:pt x="65" y="74"/>
                    <a:pt x="30" y="86"/>
                    <a:pt x="21" y="6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íṣļíḓé">
              <a:extLst>
                <a:ext uri="{FF2B5EF4-FFF2-40B4-BE49-F238E27FC236}">
                  <a16:creationId xmlns:a16="http://schemas.microsoft.com/office/drawing/2014/main" id="{5E9C617E-C2C5-45CF-8FF3-205CA46540F6}"/>
                </a:ext>
              </a:extLst>
            </p:cNvPr>
            <p:cNvSpPr/>
            <p:nvPr/>
          </p:nvSpPr>
          <p:spPr bwMode="auto">
            <a:xfrm>
              <a:off x="6337301" y="2836863"/>
              <a:ext cx="661988" cy="180975"/>
            </a:xfrm>
            <a:custGeom>
              <a:avLst/>
              <a:gdLst>
                <a:gd name="T0" fmla="*/ 15 w 201"/>
                <a:gd name="T1" fmla="*/ 39 h 55"/>
                <a:gd name="T2" fmla="*/ 168 w 201"/>
                <a:gd name="T3" fmla="*/ 11 h 55"/>
                <a:gd name="T4" fmla="*/ 109 w 201"/>
                <a:gd name="T5" fmla="*/ 40 h 55"/>
                <a:gd name="T6" fmla="*/ 15 w 201"/>
                <a:gd name="T7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55">
                  <a:moveTo>
                    <a:pt x="15" y="39"/>
                  </a:moveTo>
                  <a:cubicBezTo>
                    <a:pt x="0" y="0"/>
                    <a:pt x="135" y="2"/>
                    <a:pt x="168" y="11"/>
                  </a:cubicBezTo>
                  <a:cubicBezTo>
                    <a:pt x="201" y="21"/>
                    <a:pt x="165" y="31"/>
                    <a:pt x="109" y="40"/>
                  </a:cubicBezTo>
                  <a:cubicBezTo>
                    <a:pt x="54" y="50"/>
                    <a:pt x="21" y="55"/>
                    <a:pt x="15" y="39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íṧ1îḍè">
              <a:extLst>
                <a:ext uri="{FF2B5EF4-FFF2-40B4-BE49-F238E27FC236}">
                  <a16:creationId xmlns:a16="http://schemas.microsoft.com/office/drawing/2014/main" id="{DF9A77C1-D03E-49BB-9314-DC12E01CC7B3}"/>
                </a:ext>
              </a:extLst>
            </p:cNvPr>
            <p:cNvSpPr/>
            <p:nvPr/>
          </p:nvSpPr>
          <p:spPr bwMode="auto">
            <a:xfrm>
              <a:off x="6877051" y="2840038"/>
              <a:ext cx="228600" cy="125413"/>
            </a:xfrm>
            <a:custGeom>
              <a:avLst/>
              <a:gdLst>
                <a:gd name="T0" fmla="*/ 2 w 69"/>
                <a:gd name="T1" fmla="*/ 16 h 38"/>
                <a:gd name="T2" fmla="*/ 37 w 69"/>
                <a:gd name="T3" fmla="*/ 0 h 38"/>
                <a:gd name="T4" fmla="*/ 69 w 69"/>
                <a:gd name="T5" fmla="*/ 17 h 38"/>
                <a:gd name="T6" fmla="*/ 34 w 69"/>
                <a:gd name="T7" fmla="*/ 22 h 38"/>
                <a:gd name="T8" fmla="*/ 49 w 69"/>
                <a:gd name="T9" fmla="*/ 32 h 38"/>
                <a:gd name="T10" fmla="*/ 17 w 69"/>
                <a:gd name="T11" fmla="*/ 33 h 38"/>
                <a:gd name="T12" fmla="*/ 2 w 69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2" y="16"/>
                  </a:moveTo>
                  <a:cubicBezTo>
                    <a:pt x="0" y="0"/>
                    <a:pt x="27" y="0"/>
                    <a:pt x="37" y="0"/>
                  </a:cubicBezTo>
                  <a:cubicBezTo>
                    <a:pt x="52" y="0"/>
                    <a:pt x="69" y="11"/>
                    <a:pt x="69" y="17"/>
                  </a:cubicBezTo>
                  <a:cubicBezTo>
                    <a:pt x="69" y="23"/>
                    <a:pt x="35" y="21"/>
                    <a:pt x="34" y="22"/>
                  </a:cubicBezTo>
                  <a:cubicBezTo>
                    <a:pt x="33" y="24"/>
                    <a:pt x="49" y="27"/>
                    <a:pt x="49" y="32"/>
                  </a:cubicBezTo>
                  <a:cubicBezTo>
                    <a:pt x="48" y="38"/>
                    <a:pt x="26" y="37"/>
                    <a:pt x="17" y="33"/>
                  </a:cubicBezTo>
                  <a:cubicBezTo>
                    <a:pt x="8" y="29"/>
                    <a:pt x="4" y="26"/>
                    <a:pt x="2" y="16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îşḷiḋé">
              <a:extLst>
                <a:ext uri="{FF2B5EF4-FFF2-40B4-BE49-F238E27FC236}">
                  <a16:creationId xmlns:a16="http://schemas.microsoft.com/office/drawing/2014/main" id="{439AFC92-A1CA-4EEB-9F64-0FEE703A5CD7}"/>
                </a:ext>
              </a:extLst>
            </p:cNvPr>
            <p:cNvSpPr/>
            <p:nvPr/>
          </p:nvSpPr>
          <p:spPr bwMode="auto">
            <a:xfrm>
              <a:off x="6188076" y="2894013"/>
              <a:ext cx="238125" cy="252413"/>
            </a:xfrm>
            <a:custGeom>
              <a:avLst/>
              <a:gdLst>
                <a:gd name="T0" fmla="*/ 0 w 72"/>
                <a:gd name="T1" fmla="*/ 12 h 77"/>
                <a:gd name="T2" fmla="*/ 51 w 72"/>
                <a:gd name="T3" fmla="*/ 0 h 77"/>
                <a:gd name="T4" fmla="*/ 67 w 72"/>
                <a:gd name="T5" fmla="*/ 23 h 77"/>
                <a:gd name="T6" fmla="*/ 72 w 72"/>
                <a:gd name="T7" fmla="*/ 50 h 77"/>
                <a:gd name="T8" fmla="*/ 0 w 7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12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62" y="9"/>
                    <a:pt x="67" y="23"/>
                  </a:cubicBezTo>
                  <a:cubicBezTo>
                    <a:pt x="71" y="37"/>
                    <a:pt x="72" y="50"/>
                    <a:pt x="72" y="50"/>
                  </a:cubicBezTo>
                  <a:cubicBezTo>
                    <a:pt x="72" y="50"/>
                    <a:pt x="12" y="62"/>
                    <a:pt x="0" y="77"/>
                  </a:cubicBezTo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ïŝḻïḍê">
              <a:extLst>
                <a:ext uri="{FF2B5EF4-FFF2-40B4-BE49-F238E27FC236}">
                  <a16:creationId xmlns:a16="http://schemas.microsoft.com/office/drawing/2014/main" id="{AF72695A-4B4B-48DC-B3CD-1918DC5414E4}"/>
                </a:ext>
              </a:extLst>
            </p:cNvPr>
            <p:cNvSpPr/>
            <p:nvPr/>
          </p:nvSpPr>
          <p:spPr bwMode="auto">
            <a:xfrm>
              <a:off x="6286501" y="5145088"/>
              <a:ext cx="254000" cy="190500"/>
            </a:xfrm>
            <a:custGeom>
              <a:avLst/>
              <a:gdLst>
                <a:gd name="T0" fmla="*/ 56 w 77"/>
                <a:gd name="T1" fmla="*/ 0 h 58"/>
                <a:gd name="T2" fmla="*/ 73 w 77"/>
                <a:gd name="T3" fmla="*/ 36 h 58"/>
                <a:gd name="T4" fmla="*/ 6 w 77"/>
                <a:gd name="T5" fmla="*/ 49 h 58"/>
                <a:gd name="T6" fmla="*/ 56 w 7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8">
                  <a:moveTo>
                    <a:pt x="56" y="0"/>
                  </a:moveTo>
                  <a:cubicBezTo>
                    <a:pt x="68" y="0"/>
                    <a:pt x="77" y="24"/>
                    <a:pt x="73" y="36"/>
                  </a:cubicBezTo>
                  <a:cubicBezTo>
                    <a:pt x="68" y="48"/>
                    <a:pt x="12" y="58"/>
                    <a:pt x="6" y="49"/>
                  </a:cubicBezTo>
                  <a:cubicBezTo>
                    <a:pt x="0" y="40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ïṣḷîḋê">
              <a:extLst>
                <a:ext uri="{FF2B5EF4-FFF2-40B4-BE49-F238E27FC236}">
                  <a16:creationId xmlns:a16="http://schemas.microsoft.com/office/drawing/2014/main" id="{AE190999-59D1-4CD4-9F8D-2CA5780A5996}"/>
                </a:ext>
              </a:extLst>
            </p:cNvPr>
            <p:cNvSpPr/>
            <p:nvPr/>
          </p:nvSpPr>
          <p:spPr bwMode="auto">
            <a:xfrm>
              <a:off x="6329363" y="4264025"/>
              <a:ext cx="298450" cy="1055688"/>
            </a:xfrm>
            <a:custGeom>
              <a:avLst/>
              <a:gdLst>
                <a:gd name="T0" fmla="*/ 64 w 90"/>
                <a:gd name="T1" fmla="*/ 21 h 320"/>
                <a:gd name="T2" fmla="*/ 29 w 90"/>
                <a:gd name="T3" fmla="*/ 267 h 320"/>
                <a:gd name="T4" fmla="*/ 72 w 90"/>
                <a:gd name="T5" fmla="*/ 171 h 320"/>
                <a:gd name="T6" fmla="*/ 64 w 90"/>
                <a:gd name="T7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64" y="21"/>
                  </a:moveTo>
                  <a:cubicBezTo>
                    <a:pt x="0" y="0"/>
                    <a:pt x="12" y="214"/>
                    <a:pt x="29" y="267"/>
                  </a:cubicBezTo>
                  <a:cubicBezTo>
                    <a:pt x="47" y="320"/>
                    <a:pt x="60" y="261"/>
                    <a:pt x="72" y="171"/>
                  </a:cubicBezTo>
                  <a:cubicBezTo>
                    <a:pt x="84" y="82"/>
                    <a:pt x="90" y="29"/>
                    <a:pt x="64" y="2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ïs1iḑè">
              <a:extLst>
                <a:ext uri="{FF2B5EF4-FFF2-40B4-BE49-F238E27FC236}">
                  <a16:creationId xmlns:a16="http://schemas.microsoft.com/office/drawing/2014/main" id="{F08EFE25-664B-462D-B4D8-496F746B7E65}"/>
                </a:ext>
              </a:extLst>
            </p:cNvPr>
            <p:cNvSpPr/>
            <p:nvPr/>
          </p:nvSpPr>
          <p:spPr bwMode="auto">
            <a:xfrm>
              <a:off x="6294438" y="5170488"/>
              <a:ext cx="239713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1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1"/>
                    <a:pt x="66" y="1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5"/>
                    <a:pt x="18" y="13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îṣliḍè">
              <a:extLst>
                <a:ext uri="{FF2B5EF4-FFF2-40B4-BE49-F238E27FC236}">
                  <a16:creationId xmlns:a16="http://schemas.microsoft.com/office/drawing/2014/main" id="{64D85F57-4417-4249-BD08-5F2D41166688}"/>
                </a:ext>
              </a:extLst>
            </p:cNvPr>
            <p:cNvSpPr/>
            <p:nvPr/>
          </p:nvSpPr>
          <p:spPr bwMode="auto">
            <a:xfrm>
              <a:off x="6303963" y="3546475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0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íŝļïḋe">
              <a:extLst>
                <a:ext uri="{FF2B5EF4-FFF2-40B4-BE49-F238E27FC236}">
                  <a16:creationId xmlns:a16="http://schemas.microsoft.com/office/drawing/2014/main" id="{87677D95-FCD1-437B-B238-6C5B88EC2FD8}"/>
                </a:ext>
              </a:extLst>
            </p:cNvPr>
            <p:cNvSpPr/>
            <p:nvPr/>
          </p:nvSpPr>
          <p:spPr bwMode="auto">
            <a:xfrm>
              <a:off x="6927851" y="5145088"/>
              <a:ext cx="250825" cy="190500"/>
            </a:xfrm>
            <a:custGeom>
              <a:avLst/>
              <a:gdLst>
                <a:gd name="T0" fmla="*/ 20 w 76"/>
                <a:gd name="T1" fmla="*/ 0 h 58"/>
                <a:gd name="T2" fmla="*/ 4 w 76"/>
                <a:gd name="T3" fmla="*/ 36 h 58"/>
                <a:gd name="T4" fmla="*/ 71 w 76"/>
                <a:gd name="T5" fmla="*/ 49 h 58"/>
                <a:gd name="T6" fmla="*/ 20 w 7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8">
                  <a:moveTo>
                    <a:pt x="20" y="0"/>
                  </a:moveTo>
                  <a:cubicBezTo>
                    <a:pt x="9" y="0"/>
                    <a:pt x="0" y="24"/>
                    <a:pt x="4" y="36"/>
                  </a:cubicBezTo>
                  <a:cubicBezTo>
                    <a:pt x="8" y="48"/>
                    <a:pt x="65" y="58"/>
                    <a:pt x="71" y="49"/>
                  </a:cubicBezTo>
                  <a:cubicBezTo>
                    <a:pt x="76" y="40"/>
                    <a:pt x="38" y="0"/>
                    <a:pt x="20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îŝļíḍé">
              <a:extLst>
                <a:ext uri="{FF2B5EF4-FFF2-40B4-BE49-F238E27FC236}">
                  <a16:creationId xmlns:a16="http://schemas.microsoft.com/office/drawing/2014/main" id="{DCFF9DEA-B703-481E-B74B-A582485BB000}"/>
                </a:ext>
              </a:extLst>
            </p:cNvPr>
            <p:cNvSpPr/>
            <p:nvPr/>
          </p:nvSpPr>
          <p:spPr bwMode="auto">
            <a:xfrm>
              <a:off x="6831013" y="4257675"/>
              <a:ext cx="293688" cy="1054100"/>
            </a:xfrm>
            <a:custGeom>
              <a:avLst/>
              <a:gdLst>
                <a:gd name="T0" fmla="*/ 25 w 89"/>
                <a:gd name="T1" fmla="*/ 22 h 320"/>
                <a:gd name="T2" fmla="*/ 64 w 89"/>
                <a:gd name="T3" fmla="*/ 267 h 320"/>
                <a:gd name="T4" fmla="*/ 20 w 89"/>
                <a:gd name="T5" fmla="*/ 172 h 320"/>
                <a:gd name="T6" fmla="*/ 25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25" y="22"/>
                  </a:moveTo>
                  <a:cubicBezTo>
                    <a:pt x="89" y="0"/>
                    <a:pt x="81" y="214"/>
                    <a:pt x="64" y="267"/>
                  </a:cubicBezTo>
                  <a:cubicBezTo>
                    <a:pt x="47" y="320"/>
                    <a:pt x="33" y="261"/>
                    <a:pt x="20" y="172"/>
                  </a:cubicBezTo>
                  <a:cubicBezTo>
                    <a:pt x="7" y="83"/>
                    <a:pt x="0" y="30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îṣlîḍe">
              <a:extLst>
                <a:ext uri="{FF2B5EF4-FFF2-40B4-BE49-F238E27FC236}">
                  <a16:creationId xmlns:a16="http://schemas.microsoft.com/office/drawing/2014/main" id="{55F8733E-7DEA-4952-BFE8-F2EA001FEE04}"/>
                </a:ext>
              </a:extLst>
            </p:cNvPr>
            <p:cNvSpPr/>
            <p:nvPr/>
          </p:nvSpPr>
          <p:spPr bwMode="auto">
            <a:xfrm>
              <a:off x="6931026" y="5170488"/>
              <a:ext cx="242888" cy="165100"/>
            </a:xfrm>
            <a:custGeom>
              <a:avLst/>
              <a:gdLst>
                <a:gd name="T0" fmla="*/ 39 w 74"/>
                <a:gd name="T1" fmla="*/ 0 h 50"/>
                <a:gd name="T2" fmla="*/ 8 w 74"/>
                <a:gd name="T3" fmla="*/ 1 h 50"/>
                <a:gd name="T4" fmla="*/ 7 w 74"/>
                <a:gd name="T5" fmla="*/ 2 h 50"/>
                <a:gd name="T6" fmla="*/ 6 w 74"/>
                <a:gd name="T7" fmla="*/ 3 h 50"/>
                <a:gd name="T8" fmla="*/ 3 w 74"/>
                <a:gd name="T9" fmla="*/ 28 h 50"/>
                <a:gd name="T10" fmla="*/ 70 w 74"/>
                <a:gd name="T11" fmla="*/ 41 h 50"/>
                <a:gd name="T12" fmla="*/ 39 w 74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50">
                  <a:moveTo>
                    <a:pt x="39" y="0"/>
                  </a:moveTo>
                  <a:cubicBezTo>
                    <a:pt x="16" y="9"/>
                    <a:pt x="8" y="1"/>
                    <a:pt x="8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2" y="11"/>
                    <a:pt x="0" y="21"/>
                    <a:pt x="3" y="28"/>
                  </a:cubicBezTo>
                  <a:cubicBezTo>
                    <a:pt x="7" y="40"/>
                    <a:pt x="64" y="50"/>
                    <a:pt x="70" y="41"/>
                  </a:cubicBezTo>
                  <a:cubicBezTo>
                    <a:pt x="74" y="35"/>
                    <a:pt x="56" y="13"/>
                    <a:pt x="39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ïŝļiḓe">
              <a:extLst>
                <a:ext uri="{FF2B5EF4-FFF2-40B4-BE49-F238E27FC236}">
                  <a16:creationId xmlns:a16="http://schemas.microsoft.com/office/drawing/2014/main" id="{F7734455-2425-4C79-AE74-F0EB685A258E}"/>
                </a:ext>
              </a:extLst>
            </p:cNvPr>
            <p:cNvSpPr/>
            <p:nvPr/>
          </p:nvSpPr>
          <p:spPr bwMode="auto">
            <a:xfrm>
              <a:off x="6686551" y="3546475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íṩľíḓé">
              <a:extLst>
                <a:ext uri="{FF2B5EF4-FFF2-40B4-BE49-F238E27FC236}">
                  <a16:creationId xmlns:a16="http://schemas.microsoft.com/office/drawing/2014/main" id="{9E28FFF2-A857-455D-B4CE-C8635288853A}"/>
                </a:ext>
              </a:extLst>
            </p:cNvPr>
            <p:cNvSpPr/>
            <p:nvPr/>
          </p:nvSpPr>
          <p:spPr bwMode="auto">
            <a:xfrm>
              <a:off x="6408738" y="2873375"/>
              <a:ext cx="627063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2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íŝlíḑê">
              <a:extLst>
                <a:ext uri="{FF2B5EF4-FFF2-40B4-BE49-F238E27FC236}">
                  <a16:creationId xmlns:a16="http://schemas.microsoft.com/office/drawing/2014/main" id="{663EAF0B-A98B-41F7-B6E9-A00ED6A13FDD}"/>
                </a:ext>
              </a:extLst>
            </p:cNvPr>
            <p:cNvSpPr/>
            <p:nvPr/>
          </p:nvSpPr>
          <p:spPr bwMode="auto">
            <a:xfrm>
              <a:off x="6653213" y="2797175"/>
              <a:ext cx="142875" cy="100013"/>
            </a:xfrm>
            <a:custGeom>
              <a:avLst/>
              <a:gdLst>
                <a:gd name="T0" fmla="*/ 43 w 43"/>
                <a:gd name="T1" fmla="*/ 0 h 30"/>
                <a:gd name="T2" fmla="*/ 21 w 43"/>
                <a:gd name="T3" fmla="*/ 3 h 30"/>
                <a:gd name="T4" fmla="*/ 0 w 43"/>
                <a:gd name="T5" fmla="*/ 0 h 30"/>
                <a:gd name="T6" fmla="*/ 0 w 43"/>
                <a:gd name="T7" fmla="*/ 24 h 30"/>
                <a:gd name="T8" fmla="*/ 21 w 43"/>
                <a:gd name="T9" fmla="*/ 30 h 30"/>
                <a:gd name="T10" fmla="*/ 21 w 43"/>
                <a:gd name="T11" fmla="*/ 30 h 30"/>
                <a:gd name="T12" fmla="*/ 21 w 43"/>
                <a:gd name="T13" fmla="*/ 30 h 30"/>
                <a:gd name="T14" fmla="*/ 21 w 43"/>
                <a:gd name="T15" fmla="*/ 30 h 30"/>
                <a:gd name="T16" fmla="*/ 21 w 43"/>
                <a:gd name="T17" fmla="*/ 30 h 30"/>
                <a:gd name="T18" fmla="*/ 43 w 43"/>
                <a:gd name="T19" fmla="*/ 24 h 30"/>
                <a:gd name="T20" fmla="*/ 43 w 43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5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0"/>
                    <a:pt x="28" y="29"/>
                    <a:pt x="43" y="24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íslídé">
              <a:extLst>
                <a:ext uri="{FF2B5EF4-FFF2-40B4-BE49-F238E27FC236}">
                  <a16:creationId xmlns:a16="http://schemas.microsoft.com/office/drawing/2014/main" id="{0BACA436-5B77-4845-AEB6-FE082550CA15}"/>
                </a:ext>
              </a:extLst>
            </p:cNvPr>
            <p:cNvSpPr/>
            <p:nvPr/>
          </p:nvSpPr>
          <p:spPr bwMode="auto">
            <a:xfrm>
              <a:off x="6662738" y="2814638"/>
              <a:ext cx="122238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íṡḷíḑê">
              <a:extLst>
                <a:ext uri="{FF2B5EF4-FFF2-40B4-BE49-F238E27FC236}">
                  <a16:creationId xmlns:a16="http://schemas.microsoft.com/office/drawing/2014/main" id="{873EFE44-99C6-47F8-89CB-815C46B91416}"/>
                </a:ext>
              </a:extLst>
            </p:cNvPr>
            <p:cNvSpPr/>
            <p:nvPr/>
          </p:nvSpPr>
          <p:spPr bwMode="auto">
            <a:xfrm>
              <a:off x="5976938" y="2778125"/>
              <a:ext cx="568325" cy="573088"/>
            </a:xfrm>
            <a:custGeom>
              <a:avLst/>
              <a:gdLst>
                <a:gd name="T0" fmla="*/ 163 w 172"/>
                <a:gd name="T1" fmla="*/ 45 h 174"/>
                <a:gd name="T2" fmla="*/ 18 w 172"/>
                <a:gd name="T3" fmla="*/ 140 h 174"/>
                <a:gd name="T4" fmla="*/ 90 w 172"/>
                <a:gd name="T5" fmla="*/ 119 h 174"/>
                <a:gd name="T6" fmla="*/ 163 w 172"/>
                <a:gd name="T7" fmla="*/ 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63" y="45"/>
                  </a:moveTo>
                  <a:cubicBezTo>
                    <a:pt x="138" y="0"/>
                    <a:pt x="35" y="106"/>
                    <a:pt x="18" y="140"/>
                  </a:cubicBezTo>
                  <a:cubicBezTo>
                    <a:pt x="0" y="174"/>
                    <a:pt x="38" y="154"/>
                    <a:pt x="90" y="119"/>
                  </a:cubicBezTo>
                  <a:cubicBezTo>
                    <a:pt x="142" y="84"/>
                    <a:pt x="172" y="63"/>
                    <a:pt x="163" y="4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íş1iḋé">
              <a:extLst>
                <a:ext uri="{FF2B5EF4-FFF2-40B4-BE49-F238E27FC236}">
                  <a16:creationId xmlns:a16="http://schemas.microsoft.com/office/drawing/2014/main" id="{091E5E5C-4776-421F-94C7-63AB4DD78A34}"/>
                </a:ext>
              </a:extLst>
            </p:cNvPr>
            <p:cNvSpPr/>
            <p:nvPr/>
          </p:nvSpPr>
          <p:spPr bwMode="auto">
            <a:xfrm>
              <a:off x="6738938" y="2836863"/>
              <a:ext cx="719138" cy="227013"/>
            </a:xfrm>
            <a:custGeom>
              <a:avLst/>
              <a:gdLst>
                <a:gd name="T0" fmla="*/ 11 w 218"/>
                <a:gd name="T1" fmla="*/ 49 h 69"/>
                <a:gd name="T2" fmla="*/ 183 w 218"/>
                <a:gd name="T3" fmla="*/ 25 h 69"/>
                <a:gd name="T4" fmla="*/ 114 w 218"/>
                <a:gd name="T5" fmla="*/ 57 h 69"/>
                <a:gd name="T6" fmla="*/ 11 w 218"/>
                <a:gd name="T7" fmla="*/ 4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8" h="69">
                  <a:moveTo>
                    <a:pt x="11" y="49"/>
                  </a:moveTo>
                  <a:cubicBezTo>
                    <a:pt x="0" y="0"/>
                    <a:pt x="147" y="10"/>
                    <a:pt x="183" y="25"/>
                  </a:cubicBezTo>
                  <a:cubicBezTo>
                    <a:pt x="218" y="39"/>
                    <a:pt x="177" y="48"/>
                    <a:pt x="114" y="57"/>
                  </a:cubicBezTo>
                  <a:cubicBezTo>
                    <a:pt x="52" y="65"/>
                    <a:pt x="16" y="69"/>
                    <a:pt x="11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Sḻíḍê">
              <a:extLst>
                <a:ext uri="{FF2B5EF4-FFF2-40B4-BE49-F238E27FC236}">
                  <a16:creationId xmlns:a16="http://schemas.microsoft.com/office/drawing/2014/main" id="{B757E8C4-746D-449B-8C30-0F563C5A9B3A}"/>
                </a:ext>
              </a:extLst>
            </p:cNvPr>
            <p:cNvSpPr/>
            <p:nvPr/>
          </p:nvSpPr>
          <p:spPr bwMode="auto">
            <a:xfrm>
              <a:off x="7102476" y="2405063"/>
              <a:ext cx="385763" cy="574675"/>
            </a:xfrm>
            <a:custGeom>
              <a:avLst/>
              <a:gdLst>
                <a:gd name="T0" fmla="*/ 76 w 117"/>
                <a:gd name="T1" fmla="*/ 172 h 174"/>
                <a:gd name="T2" fmla="*/ 25 w 117"/>
                <a:gd name="T3" fmla="*/ 25 h 174"/>
                <a:gd name="T4" fmla="*/ 29 w 117"/>
                <a:gd name="T5" fmla="*/ 90 h 174"/>
                <a:gd name="T6" fmla="*/ 76 w 117"/>
                <a:gd name="T7" fmla="*/ 17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74">
                  <a:moveTo>
                    <a:pt x="76" y="172"/>
                  </a:moveTo>
                  <a:cubicBezTo>
                    <a:pt x="117" y="165"/>
                    <a:pt x="50" y="49"/>
                    <a:pt x="25" y="25"/>
                  </a:cubicBezTo>
                  <a:cubicBezTo>
                    <a:pt x="0" y="0"/>
                    <a:pt x="10" y="37"/>
                    <a:pt x="29" y="90"/>
                  </a:cubicBezTo>
                  <a:cubicBezTo>
                    <a:pt x="48" y="143"/>
                    <a:pt x="60" y="174"/>
                    <a:pt x="76" y="17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ïṡ1ïďé">
              <a:extLst>
                <a:ext uri="{FF2B5EF4-FFF2-40B4-BE49-F238E27FC236}">
                  <a16:creationId xmlns:a16="http://schemas.microsoft.com/office/drawing/2014/main" id="{94297E3F-9B43-4826-8C09-3865807B0F49}"/>
                </a:ext>
              </a:extLst>
            </p:cNvPr>
            <p:cNvSpPr/>
            <p:nvPr/>
          </p:nvSpPr>
          <p:spPr bwMode="auto">
            <a:xfrm>
              <a:off x="7096126" y="2279650"/>
              <a:ext cx="144463" cy="241300"/>
            </a:xfrm>
            <a:custGeom>
              <a:avLst/>
              <a:gdLst>
                <a:gd name="T0" fmla="*/ 11 w 44"/>
                <a:gd name="T1" fmla="*/ 65 h 73"/>
                <a:gd name="T2" fmla="*/ 39 w 44"/>
                <a:gd name="T3" fmla="*/ 39 h 73"/>
                <a:gd name="T4" fmla="*/ 34 w 44"/>
                <a:gd name="T5" fmla="*/ 2 h 73"/>
                <a:gd name="T6" fmla="*/ 16 w 44"/>
                <a:gd name="T7" fmla="*/ 34 h 73"/>
                <a:gd name="T8" fmla="*/ 13 w 44"/>
                <a:gd name="T9" fmla="*/ 16 h 73"/>
                <a:gd name="T10" fmla="*/ 0 w 44"/>
                <a:gd name="T11" fmla="*/ 45 h 73"/>
                <a:gd name="T12" fmla="*/ 11 w 44"/>
                <a:gd name="T1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3">
                  <a:moveTo>
                    <a:pt x="11" y="65"/>
                  </a:moveTo>
                  <a:cubicBezTo>
                    <a:pt x="25" y="73"/>
                    <a:pt x="35" y="48"/>
                    <a:pt x="39" y="39"/>
                  </a:cubicBezTo>
                  <a:cubicBezTo>
                    <a:pt x="44" y="25"/>
                    <a:pt x="39" y="4"/>
                    <a:pt x="34" y="2"/>
                  </a:cubicBezTo>
                  <a:cubicBezTo>
                    <a:pt x="28" y="0"/>
                    <a:pt x="18" y="33"/>
                    <a:pt x="16" y="34"/>
                  </a:cubicBezTo>
                  <a:cubicBezTo>
                    <a:pt x="15" y="34"/>
                    <a:pt x="18" y="18"/>
                    <a:pt x="13" y="16"/>
                  </a:cubicBezTo>
                  <a:cubicBezTo>
                    <a:pt x="7" y="15"/>
                    <a:pt x="0" y="36"/>
                    <a:pt x="0" y="45"/>
                  </a:cubicBezTo>
                  <a:cubicBezTo>
                    <a:pt x="1" y="55"/>
                    <a:pt x="3" y="61"/>
                    <a:pt x="11" y="6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ís1íḋè">
              <a:extLst>
                <a:ext uri="{FF2B5EF4-FFF2-40B4-BE49-F238E27FC236}">
                  <a16:creationId xmlns:a16="http://schemas.microsoft.com/office/drawing/2014/main" id="{47220303-A9B4-4D47-909C-B405DD033AC5}"/>
                </a:ext>
              </a:extLst>
            </p:cNvPr>
            <p:cNvSpPr/>
            <p:nvPr/>
          </p:nvSpPr>
          <p:spPr bwMode="auto">
            <a:xfrm>
              <a:off x="6584951" y="2484438"/>
              <a:ext cx="282575" cy="385763"/>
            </a:xfrm>
            <a:custGeom>
              <a:avLst/>
              <a:gdLst>
                <a:gd name="T0" fmla="*/ 42 w 86"/>
                <a:gd name="T1" fmla="*/ 0 h 117"/>
                <a:gd name="T2" fmla="*/ 0 w 86"/>
                <a:gd name="T3" fmla="*/ 59 h 117"/>
                <a:gd name="T4" fmla="*/ 0 w 86"/>
                <a:gd name="T5" fmla="*/ 65 h 117"/>
                <a:gd name="T6" fmla="*/ 0 w 86"/>
                <a:gd name="T7" fmla="*/ 66 h 117"/>
                <a:gd name="T8" fmla="*/ 42 w 86"/>
                <a:gd name="T9" fmla="*/ 117 h 117"/>
                <a:gd name="T10" fmla="*/ 84 w 86"/>
                <a:gd name="T11" fmla="*/ 64 h 117"/>
                <a:gd name="T12" fmla="*/ 84 w 86"/>
                <a:gd name="T13" fmla="*/ 63 h 117"/>
                <a:gd name="T14" fmla="*/ 85 w 86"/>
                <a:gd name="T15" fmla="*/ 59 h 117"/>
                <a:gd name="T16" fmla="*/ 42 w 86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91"/>
                    <a:pt x="17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2"/>
                    <a:pt x="84" y="60"/>
                    <a:pt x="85" y="59"/>
                  </a:cubicBezTo>
                  <a:cubicBezTo>
                    <a:pt x="86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ïṩḷïḓè">
              <a:extLst>
                <a:ext uri="{FF2B5EF4-FFF2-40B4-BE49-F238E27FC236}">
                  <a16:creationId xmlns:a16="http://schemas.microsoft.com/office/drawing/2014/main" id="{3F0F6291-4AB1-4F25-A1FA-7EDA117EC3F5}"/>
                </a:ext>
              </a:extLst>
            </p:cNvPr>
            <p:cNvSpPr/>
            <p:nvPr/>
          </p:nvSpPr>
          <p:spPr bwMode="auto">
            <a:xfrm>
              <a:off x="6518276" y="2441575"/>
              <a:ext cx="385763" cy="250825"/>
            </a:xfrm>
            <a:custGeom>
              <a:avLst/>
              <a:gdLst>
                <a:gd name="T0" fmla="*/ 62 w 117"/>
                <a:gd name="T1" fmla="*/ 0 h 76"/>
                <a:gd name="T2" fmla="*/ 20 w 117"/>
                <a:gd name="T3" fmla="*/ 76 h 76"/>
                <a:gd name="T4" fmla="*/ 26 w 117"/>
                <a:gd name="T5" fmla="*/ 44 h 76"/>
                <a:gd name="T6" fmla="*/ 88 w 117"/>
                <a:gd name="T7" fmla="*/ 23 h 76"/>
                <a:gd name="T8" fmla="*/ 104 w 117"/>
                <a:gd name="T9" fmla="*/ 75 h 76"/>
                <a:gd name="T10" fmla="*/ 99 w 117"/>
                <a:gd name="T11" fmla="*/ 14 h 76"/>
                <a:gd name="T12" fmla="*/ 91 w 117"/>
                <a:gd name="T13" fmla="*/ 12 h 76"/>
                <a:gd name="T14" fmla="*/ 86 w 117"/>
                <a:gd name="T15" fmla="*/ 4 h 76"/>
                <a:gd name="T16" fmla="*/ 62 w 117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76">
                  <a:moveTo>
                    <a:pt x="62" y="0"/>
                  </a:moveTo>
                  <a:cubicBezTo>
                    <a:pt x="0" y="0"/>
                    <a:pt x="20" y="76"/>
                    <a:pt x="20" y="7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58" y="36"/>
                    <a:pt x="88" y="23"/>
                  </a:cubicBezTo>
                  <a:cubicBezTo>
                    <a:pt x="96" y="34"/>
                    <a:pt x="104" y="59"/>
                    <a:pt x="104" y="75"/>
                  </a:cubicBezTo>
                  <a:cubicBezTo>
                    <a:pt x="104" y="75"/>
                    <a:pt x="117" y="36"/>
                    <a:pt x="99" y="14"/>
                  </a:cubicBezTo>
                  <a:cubicBezTo>
                    <a:pt x="97" y="12"/>
                    <a:pt x="91" y="12"/>
                    <a:pt x="91" y="12"/>
                  </a:cubicBezTo>
                  <a:cubicBezTo>
                    <a:pt x="91" y="12"/>
                    <a:pt x="89" y="5"/>
                    <a:pt x="86" y="4"/>
                  </a:cubicBezTo>
                  <a:cubicBezTo>
                    <a:pt x="80" y="1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íšḻíďé">
              <a:extLst>
                <a:ext uri="{FF2B5EF4-FFF2-40B4-BE49-F238E27FC236}">
                  <a16:creationId xmlns:a16="http://schemas.microsoft.com/office/drawing/2014/main" id="{652AA34B-B518-42FC-BC9F-0081DCACA203}"/>
                </a:ext>
              </a:extLst>
            </p:cNvPr>
            <p:cNvSpPr/>
            <p:nvPr/>
          </p:nvSpPr>
          <p:spPr bwMode="auto">
            <a:xfrm>
              <a:off x="6851651" y="2668588"/>
              <a:ext cx="36513" cy="96838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0 h 29"/>
                <a:gd name="T4" fmla="*/ 1 w 11"/>
                <a:gd name="T5" fmla="*/ 27 h 29"/>
                <a:gd name="T6" fmla="*/ 3 w 11"/>
                <a:gd name="T7" fmla="*/ 17 h 29"/>
                <a:gd name="T8" fmla="*/ 3 w 11"/>
                <a:gd name="T9" fmla="*/ 11 h 29"/>
                <a:gd name="T10" fmla="*/ 3 w 11"/>
                <a:gd name="T11" fmla="*/ 9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2"/>
                    <a:pt x="11" y="0"/>
                    <a:pt x="10" y="10"/>
                  </a:cubicBezTo>
                  <a:cubicBezTo>
                    <a:pt x="9" y="29"/>
                    <a:pt x="1" y="27"/>
                    <a:pt x="1" y="27"/>
                  </a:cubicBezTo>
                  <a:cubicBezTo>
                    <a:pt x="1" y="25"/>
                    <a:pt x="2" y="21"/>
                    <a:pt x="3" y="17"/>
                  </a:cubicBezTo>
                  <a:cubicBezTo>
                    <a:pt x="0" y="15"/>
                    <a:pt x="3" y="13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4" y="7"/>
                    <a:pt x="4" y="5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î$ļíḑè">
              <a:extLst>
                <a:ext uri="{FF2B5EF4-FFF2-40B4-BE49-F238E27FC236}">
                  <a16:creationId xmlns:a16="http://schemas.microsoft.com/office/drawing/2014/main" id="{2B0825D3-B3B6-4DE4-BE8A-2273088907AC}"/>
                </a:ext>
              </a:extLst>
            </p:cNvPr>
            <p:cNvSpPr/>
            <p:nvPr/>
          </p:nvSpPr>
          <p:spPr bwMode="auto">
            <a:xfrm>
              <a:off x="6861176" y="2689225"/>
              <a:ext cx="23813" cy="52388"/>
            </a:xfrm>
            <a:custGeom>
              <a:avLst/>
              <a:gdLst>
                <a:gd name="T0" fmla="*/ 0 w 7"/>
                <a:gd name="T1" fmla="*/ 3 h 16"/>
                <a:gd name="T2" fmla="*/ 5 w 7"/>
                <a:gd name="T3" fmla="*/ 2 h 16"/>
                <a:gd name="T4" fmla="*/ 4 w 7"/>
                <a:gd name="T5" fmla="*/ 12 h 16"/>
                <a:gd name="T6" fmla="*/ 0 w 7"/>
                <a:gd name="T7" fmla="*/ 15 h 16"/>
                <a:gd name="T8" fmla="*/ 2 w 7"/>
                <a:gd name="T9" fmla="*/ 10 h 16"/>
                <a:gd name="T10" fmla="*/ 0 w 7"/>
                <a:gd name="T11" fmla="*/ 7 h 16"/>
                <a:gd name="T12" fmla="*/ 0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0" y="3"/>
                  </a:moveTo>
                  <a:cubicBezTo>
                    <a:pt x="0" y="3"/>
                    <a:pt x="3" y="0"/>
                    <a:pt x="5" y="2"/>
                  </a:cubicBezTo>
                  <a:cubicBezTo>
                    <a:pt x="7" y="3"/>
                    <a:pt x="5" y="9"/>
                    <a:pt x="4" y="12"/>
                  </a:cubicBezTo>
                  <a:cubicBezTo>
                    <a:pt x="2" y="16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ïsļíḑé">
              <a:extLst>
                <a:ext uri="{FF2B5EF4-FFF2-40B4-BE49-F238E27FC236}">
                  <a16:creationId xmlns:a16="http://schemas.microsoft.com/office/drawing/2014/main" id="{9D809FC8-E515-4190-8F34-268E962C5810}"/>
                </a:ext>
              </a:extLst>
            </p:cNvPr>
            <p:cNvSpPr/>
            <p:nvPr/>
          </p:nvSpPr>
          <p:spPr bwMode="auto">
            <a:xfrm>
              <a:off x="6851651" y="2655888"/>
              <a:ext cx="15875" cy="98425"/>
            </a:xfrm>
            <a:custGeom>
              <a:avLst/>
              <a:gdLst>
                <a:gd name="T0" fmla="*/ 2 w 5"/>
                <a:gd name="T1" fmla="*/ 0 h 30"/>
                <a:gd name="T2" fmla="*/ 0 w 5"/>
                <a:gd name="T3" fmla="*/ 28 h 30"/>
                <a:gd name="T4" fmla="*/ 1 w 5"/>
                <a:gd name="T5" fmla="*/ 30 h 30"/>
                <a:gd name="T6" fmla="*/ 5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3" y="7"/>
                    <a:pt x="0" y="28"/>
                    <a:pt x="0" y="2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îṣľiďè">
              <a:extLst>
                <a:ext uri="{FF2B5EF4-FFF2-40B4-BE49-F238E27FC236}">
                  <a16:creationId xmlns:a16="http://schemas.microsoft.com/office/drawing/2014/main" id="{50672A73-C896-4D26-A9B6-4DE442781A30}"/>
                </a:ext>
              </a:extLst>
            </p:cNvPr>
            <p:cNvSpPr/>
            <p:nvPr/>
          </p:nvSpPr>
          <p:spPr bwMode="auto">
            <a:xfrm>
              <a:off x="6561138" y="2668588"/>
              <a:ext cx="36513" cy="96838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0 h 29"/>
                <a:gd name="T4" fmla="*/ 10 w 11"/>
                <a:gd name="T5" fmla="*/ 27 h 29"/>
                <a:gd name="T6" fmla="*/ 8 w 11"/>
                <a:gd name="T7" fmla="*/ 17 h 29"/>
                <a:gd name="T8" fmla="*/ 8 w 11"/>
                <a:gd name="T9" fmla="*/ 11 h 29"/>
                <a:gd name="T10" fmla="*/ 8 w 11"/>
                <a:gd name="T11" fmla="*/ 9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0"/>
                  </a:cubicBezTo>
                  <a:cubicBezTo>
                    <a:pt x="2" y="29"/>
                    <a:pt x="10" y="27"/>
                    <a:pt x="10" y="27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11" y="15"/>
                    <a:pt x="8" y="13"/>
                    <a:pt x="8" y="11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7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ïšḷîḍé">
              <a:extLst>
                <a:ext uri="{FF2B5EF4-FFF2-40B4-BE49-F238E27FC236}">
                  <a16:creationId xmlns:a16="http://schemas.microsoft.com/office/drawing/2014/main" id="{41FCB0EF-4F76-4A87-9FCA-199B283DBFE0}"/>
                </a:ext>
              </a:extLst>
            </p:cNvPr>
            <p:cNvSpPr/>
            <p:nvPr/>
          </p:nvSpPr>
          <p:spPr bwMode="auto">
            <a:xfrm>
              <a:off x="6564313" y="2689225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2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2"/>
                  </a:cubicBezTo>
                  <a:cubicBezTo>
                    <a:pt x="0" y="3"/>
                    <a:pt x="2" y="9"/>
                    <a:pt x="3" y="12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işlîďé">
              <a:extLst>
                <a:ext uri="{FF2B5EF4-FFF2-40B4-BE49-F238E27FC236}">
                  <a16:creationId xmlns:a16="http://schemas.microsoft.com/office/drawing/2014/main" id="{CE5133D7-8B09-4561-A7D2-16A0F769D6A0}"/>
                </a:ext>
              </a:extLst>
            </p:cNvPr>
            <p:cNvSpPr/>
            <p:nvPr/>
          </p:nvSpPr>
          <p:spPr bwMode="auto">
            <a:xfrm>
              <a:off x="6580188" y="2655888"/>
              <a:ext cx="17463" cy="98425"/>
            </a:xfrm>
            <a:custGeom>
              <a:avLst/>
              <a:gdLst>
                <a:gd name="T0" fmla="*/ 3 w 5"/>
                <a:gd name="T1" fmla="*/ 0 h 30"/>
                <a:gd name="T2" fmla="*/ 5 w 5"/>
                <a:gd name="T3" fmla="*/ 28 h 30"/>
                <a:gd name="T4" fmla="*/ 4 w 5"/>
                <a:gd name="T5" fmla="*/ 30 h 30"/>
                <a:gd name="T6" fmla="*/ 0 w 5"/>
                <a:gd name="T7" fmla="*/ 5 h 30"/>
                <a:gd name="T8" fmla="*/ 3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3" y="0"/>
                  </a:moveTo>
                  <a:cubicBezTo>
                    <a:pt x="2" y="7"/>
                    <a:pt x="5" y="28"/>
                    <a:pt x="5" y="28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iṡľíḋé">
              <a:extLst>
                <a:ext uri="{FF2B5EF4-FFF2-40B4-BE49-F238E27FC236}">
                  <a16:creationId xmlns:a16="http://schemas.microsoft.com/office/drawing/2014/main" id="{E0398787-A1A9-42E7-8349-F1FC7B782640}"/>
                </a:ext>
              </a:extLst>
            </p:cNvPr>
            <p:cNvSpPr/>
            <p:nvPr/>
          </p:nvSpPr>
          <p:spPr bwMode="auto">
            <a:xfrm>
              <a:off x="6630988" y="2517775"/>
              <a:ext cx="177800" cy="79375"/>
            </a:xfrm>
            <a:custGeom>
              <a:avLst/>
              <a:gdLst>
                <a:gd name="T0" fmla="*/ 54 w 54"/>
                <a:gd name="T1" fmla="*/ 0 h 24"/>
                <a:gd name="T2" fmla="*/ 0 w 54"/>
                <a:gd name="T3" fmla="*/ 24 h 24"/>
                <a:gd name="T4" fmla="*/ 4 w 54"/>
                <a:gd name="T5" fmla="*/ 12 h 24"/>
                <a:gd name="T6" fmla="*/ 54 w 5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4">
                  <a:moveTo>
                    <a:pt x="54" y="0"/>
                  </a:moveTo>
                  <a:cubicBezTo>
                    <a:pt x="41" y="10"/>
                    <a:pt x="0" y="24"/>
                    <a:pt x="0" y="24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iSľîḑe">
              <a:extLst>
                <a:ext uri="{FF2B5EF4-FFF2-40B4-BE49-F238E27FC236}">
                  <a16:creationId xmlns:a16="http://schemas.microsoft.com/office/drawing/2014/main" id="{570051BB-7A7F-4E56-A880-63CEBB709DDE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ïṡḷiḍe">
              <a:extLst>
                <a:ext uri="{FF2B5EF4-FFF2-40B4-BE49-F238E27FC236}">
                  <a16:creationId xmlns:a16="http://schemas.microsoft.com/office/drawing/2014/main" id="{C60F79E6-72CC-41B3-AC5A-30594C964517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ïṡḻíḑe">
              <a:extLst>
                <a:ext uri="{FF2B5EF4-FFF2-40B4-BE49-F238E27FC236}">
                  <a16:creationId xmlns:a16="http://schemas.microsoft.com/office/drawing/2014/main" id="{20879353-F4B1-4CAA-A7B8-A35B8EA2A9F1}"/>
                </a:ext>
              </a:extLst>
            </p:cNvPr>
            <p:cNvSpPr/>
            <p:nvPr/>
          </p:nvSpPr>
          <p:spPr bwMode="auto">
            <a:xfrm>
              <a:off x="6376988" y="3608388"/>
              <a:ext cx="701675" cy="1506538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5 h 457"/>
                <a:gd name="T6" fmla="*/ 45 w 213"/>
                <a:gd name="T7" fmla="*/ 457 h 457"/>
                <a:gd name="T8" fmla="*/ 107 w 213"/>
                <a:gd name="T9" fmla="*/ 68 h 457"/>
                <a:gd name="T10" fmla="*/ 168 w 213"/>
                <a:gd name="T11" fmla="*/ 457 h 457"/>
                <a:gd name="T12" fmla="*/ 213 w 213"/>
                <a:gd name="T13" fmla="*/ 455 h 457"/>
                <a:gd name="T14" fmla="*/ 213 w 213"/>
                <a:gd name="T15" fmla="*/ 166 h 457"/>
                <a:gd name="T16" fmla="*/ 200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1"/>
                    <a:pt x="1" y="455"/>
                    <a:pt x="1" y="455"/>
                  </a:cubicBezTo>
                  <a:cubicBezTo>
                    <a:pt x="45" y="457"/>
                    <a:pt x="45" y="457"/>
                    <a:pt x="45" y="457"/>
                  </a:cubicBezTo>
                  <a:cubicBezTo>
                    <a:pt x="45" y="457"/>
                    <a:pt x="98" y="68"/>
                    <a:pt x="107" y="68"/>
                  </a:cubicBezTo>
                  <a:cubicBezTo>
                    <a:pt x="115" y="68"/>
                    <a:pt x="168" y="457"/>
                    <a:pt x="168" y="457"/>
                  </a:cubicBezTo>
                  <a:cubicBezTo>
                    <a:pt x="213" y="455"/>
                    <a:pt x="213" y="455"/>
                    <a:pt x="213" y="455"/>
                  </a:cubicBezTo>
                  <a:cubicBezTo>
                    <a:pt x="213" y="455"/>
                    <a:pt x="213" y="231"/>
                    <a:pt x="213" y="166"/>
                  </a:cubicBezTo>
                  <a:cubicBezTo>
                    <a:pt x="213" y="101"/>
                    <a:pt x="200" y="0"/>
                    <a:pt x="20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ïšḻïḍé">
              <a:extLst>
                <a:ext uri="{FF2B5EF4-FFF2-40B4-BE49-F238E27FC236}">
                  <a16:creationId xmlns:a16="http://schemas.microsoft.com/office/drawing/2014/main" id="{455BA6EB-B581-4AF4-AA2B-8F5908F6C0A7}"/>
                </a:ext>
              </a:extLst>
            </p:cNvPr>
            <p:cNvSpPr/>
            <p:nvPr/>
          </p:nvSpPr>
          <p:spPr bwMode="auto">
            <a:xfrm>
              <a:off x="6376988" y="2873375"/>
              <a:ext cx="711200" cy="979488"/>
            </a:xfrm>
            <a:custGeom>
              <a:avLst/>
              <a:gdLst>
                <a:gd name="T0" fmla="*/ 12 w 216"/>
                <a:gd name="T1" fmla="*/ 6 h 297"/>
                <a:gd name="T2" fmla="*/ 5 w 216"/>
                <a:gd name="T3" fmla="*/ 282 h 297"/>
                <a:gd name="T4" fmla="*/ 104 w 216"/>
                <a:gd name="T5" fmla="*/ 297 h 297"/>
                <a:gd name="T6" fmla="*/ 212 w 216"/>
                <a:gd name="T7" fmla="*/ 285 h 297"/>
                <a:gd name="T8" fmla="*/ 213 w 216"/>
                <a:gd name="T9" fmla="*/ 283 h 297"/>
                <a:gd name="T10" fmla="*/ 213 w 216"/>
                <a:gd name="T11" fmla="*/ 250 h 297"/>
                <a:gd name="T12" fmla="*/ 201 w 216"/>
                <a:gd name="T13" fmla="*/ 144 h 297"/>
                <a:gd name="T14" fmla="*/ 194 w 216"/>
                <a:gd name="T15" fmla="*/ 46 h 297"/>
                <a:gd name="T16" fmla="*/ 184 w 216"/>
                <a:gd name="T17" fmla="*/ 17 h 297"/>
                <a:gd name="T18" fmla="*/ 178 w 216"/>
                <a:gd name="T19" fmla="*/ 7 h 297"/>
                <a:gd name="T20" fmla="*/ 164 w 216"/>
                <a:gd name="T21" fmla="*/ 5 h 297"/>
                <a:gd name="T22" fmla="*/ 138 w 216"/>
                <a:gd name="T23" fmla="*/ 2 h 297"/>
                <a:gd name="T24" fmla="*/ 109 w 216"/>
                <a:gd name="T25" fmla="*/ 15 h 297"/>
                <a:gd name="T26" fmla="*/ 70 w 216"/>
                <a:gd name="T27" fmla="*/ 2 h 297"/>
                <a:gd name="T28" fmla="*/ 16 w 216"/>
                <a:gd name="T29" fmla="*/ 2 h 297"/>
                <a:gd name="T30" fmla="*/ 12 w 216"/>
                <a:gd name="T31" fmla="*/ 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97">
                  <a:moveTo>
                    <a:pt x="12" y="6"/>
                  </a:moveTo>
                  <a:cubicBezTo>
                    <a:pt x="10" y="28"/>
                    <a:pt x="0" y="281"/>
                    <a:pt x="5" y="282"/>
                  </a:cubicBezTo>
                  <a:cubicBezTo>
                    <a:pt x="16" y="286"/>
                    <a:pt x="70" y="297"/>
                    <a:pt x="104" y="297"/>
                  </a:cubicBezTo>
                  <a:cubicBezTo>
                    <a:pt x="138" y="296"/>
                    <a:pt x="205" y="290"/>
                    <a:pt x="212" y="285"/>
                  </a:cubicBezTo>
                  <a:cubicBezTo>
                    <a:pt x="213" y="285"/>
                    <a:pt x="213" y="283"/>
                    <a:pt x="213" y="283"/>
                  </a:cubicBezTo>
                  <a:cubicBezTo>
                    <a:pt x="216" y="273"/>
                    <a:pt x="214" y="260"/>
                    <a:pt x="213" y="250"/>
                  </a:cubicBezTo>
                  <a:cubicBezTo>
                    <a:pt x="212" y="232"/>
                    <a:pt x="202" y="162"/>
                    <a:pt x="201" y="144"/>
                  </a:cubicBezTo>
                  <a:cubicBezTo>
                    <a:pt x="199" y="112"/>
                    <a:pt x="197" y="79"/>
                    <a:pt x="194" y="46"/>
                  </a:cubicBezTo>
                  <a:cubicBezTo>
                    <a:pt x="193" y="36"/>
                    <a:pt x="188" y="27"/>
                    <a:pt x="184" y="17"/>
                  </a:cubicBezTo>
                  <a:cubicBezTo>
                    <a:pt x="183" y="14"/>
                    <a:pt x="181" y="9"/>
                    <a:pt x="178" y="7"/>
                  </a:cubicBezTo>
                  <a:cubicBezTo>
                    <a:pt x="175" y="5"/>
                    <a:pt x="168" y="5"/>
                    <a:pt x="164" y="5"/>
                  </a:cubicBezTo>
                  <a:cubicBezTo>
                    <a:pt x="156" y="4"/>
                    <a:pt x="147" y="4"/>
                    <a:pt x="138" y="2"/>
                  </a:cubicBezTo>
                  <a:cubicBezTo>
                    <a:pt x="138" y="2"/>
                    <a:pt x="127" y="13"/>
                    <a:pt x="109" y="15"/>
                  </a:cubicBezTo>
                  <a:cubicBezTo>
                    <a:pt x="90" y="17"/>
                    <a:pt x="71" y="2"/>
                    <a:pt x="70" y="2"/>
                  </a:cubicBezTo>
                  <a:cubicBezTo>
                    <a:pt x="67" y="0"/>
                    <a:pt x="28" y="1"/>
                    <a:pt x="16" y="2"/>
                  </a:cubicBezTo>
                  <a:cubicBezTo>
                    <a:pt x="16" y="3"/>
                    <a:pt x="12" y="6"/>
                    <a:pt x="12" y="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iślïḍè">
              <a:extLst>
                <a:ext uri="{FF2B5EF4-FFF2-40B4-BE49-F238E27FC236}">
                  <a16:creationId xmlns:a16="http://schemas.microsoft.com/office/drawing/2014/main" id="{284FE969-3158-42FC-8AA6-39A9AE758C61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iśľîďê">
              <a:extLst>
                <a:ext uri="{FF2B5EF4-FFF2-40B4-BE49-F238E27FC236}">
                  <a16:creationId xmlns:a16="http://schemas.microsoft.com/office/drawing/2014/main" id="{172B564E-A8F9-4C44-94CA-28F0C3F1D289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i$ľîďê">
              <a:extLst>
                <a:ext uri="{FF2B5EF4-FFF2-40B4-BE49-F238E27FC236}">
                  <a16:creationId xmlns:a16="http://schemas.microsoft.com/office/drawing/2014/main" id="{3A47BDA5-2E08-4053-B1E8-CD4C17AC2568}"/>
                </a:ext>
              </a:extLst>
            </p:cNvPr>
            <p:cNvSpPr/>
            <p:nvPr/>
          </p:nvSpPr>
          <p:spPr bwMode="auto">
            <a:xfrm>
              <a:off x="5653088" y="3173413"/>
              <a:ext cx="558800" cy="461963"/>
            </a:xfrm>
            <a:custGeom>
              <a:avLst/>
              <a:gdLst>
                <a:gd name="T0" fmla="*/ 133 w 169"/>
                <a:gd name="T1" fmla="*/ 8 h 140"/>
                <a:gd name="T2" fmla="*/ 32 w 169"/>
                <a:gd name="T3" fmla="*/ 126 h 140"/>
                <a:gd name="T4" fmla="*/ 59 w 169"/>
                <a:gd name="T5" fmla="*/ 67 h 140"/>
                <a:gd name="T6" fmla="*/ 133 w 169"/>
                <a:gd name="T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40">
                  <a:moveTo>
                    <a:pt x="133" y="8"/>
                  </a:moveTo>
                  <a:cubicBezTo>
                    <a:pt x="169" y="29"/>
                    <a:pt x="64" y="113"/>
                    <a:pt x="32" y="126"/>
                  </a:cubicBezTo>
                  <a:cubicBezTo>
                    <a:pt x="0" y="140"/>
                    <a:pt x="22" y="109"/>
                    <a:pt x="59" y="67"/>
                  </a:cubicBezTo>
                  <a:cubicBezTo>
                    <a:pt x="96" y="24"/>
                    <a:pt x="118" y="0"/>
                    <a:pt x="133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ïSļiḑè">
              <a:extLst>
                <a:ext uri="{FF2B5EF4-FFF2-40B4-BE49-F238E27FC236}">
                  <a16:creationId xmlns:a16="http://schemas.microsoft.com/office/drawing/2014/main" id="{91043419-CC0D-4201-BBC0-5F421C3E84AB}"/>
                </a:ext>
              </a:extLst>
            </p:cNvPr>
            <p:cNvSpPr/>
            <p:nvPr/>
          </p:nvSpPr>
          <p:spPr bwMode="auto">
            <a:xfrm>
              <a:off x="5759451" y="2879725"/>
              <a:ext cx="725488" cy="663575"/>
            </a:xfrm>
            <a:custGeom>
              <a:avLst/>
              <a:gdLst>
                <a:gd name="T0" fmla="*/ 203 w 220"/>
                <a:gd name="T1" fmla="*/ 0 h 201"/>
                <a:gd name="T2" fmla="*/ 114 w 220"/>
                <a:gd name="T3" fmla="*/ 64 h 201"/>
                <a:gd name="T4" fmla="*/ 0 w 220"/>
                <a:gd name="T5" fmla="*/ 176 h 201"/>
                <a:gd name="T6" fmla="*/ 29 w 220"/>
                <a:gd name="T7" fmla="*/ 201 h 201"/>
                <a:gd name="T8" fmla="*/ 111 w 220"/>
                <a:gd name="T9" fmla="*/ 125 h 201"/>
                <a:gd name="T10" fmla="*/ 201 w 220"/>
                <a:gd name="T11" fmla="*/ 62 h 201"/>
                <a:gd name="T12" fmla="*/ 220 w 220"/>
                <a:gd name="T13" fmla="*/ 23 h 201"/>
                <a:gd name="T14" fmla="*/ 203 w 220"/>
                <a:gd name="T1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01">
                  <a:moveTo>
                    <a:pt x="203" y="0"/>
                  </a:moveTo>
                  <a:cubicBezTo>
                    <a:pt x="203" y="0"/>
                    <a:pt x="156" y="21"/>
                    <a:pt x="114" y="64"/>
                  </a:cubicBezTo>
                  <a:cubicBezTo>
                    <a:pt x="72" y="107"/>
                    <a:pt x="0" y="176"/>
                    <a:pt x="0" y="176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9" y="201"/>
                    <a:pt x="102" y="134"/>
                    <a:pt x="111" y="125"/>
                  </a:cubicBezTo>
                  <a:cubicBezTo>
                    <a:pt x="120" y="115"/>
                    <a:pt x="201" y="62"/>
                    <a:pt x="201" y="62"/>
                  </a:cubicBezTo>
                  <a:cubicBezTo>
                    <a:pt x="220" y="23"/>
                    <a:pt x="220" y="23"/>
                    <a:pt x="220" y="2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ïŝḷíḋè">
              <a:extLst>
                <a:ext uri="{FF2B5EF4-FFF2-40B4-BE49-F238E27FC236}">
                  <a16:creationId xmlns:a16="http://schemas.microsoft.com/office/drawing/2014/main" id="{FB74F4DC-5E05-4510-A985-84ED034FDDFF}"/>
                </a:ext>
              </a:extLst>
            </p:cNvPr>
            <p:cNvSpPr/>
            <p:nvPr/>
          </p:nvSpPr>
          <p:spPr bwMode="auto">
            <a:xfrm>
              <a:off x="5695951" y="3460750"/>
              <a:ext cx="182563" cy="82550"/>
            </a:xfrm>
            <a:custGeom>
              <a:avLst/>
              <a:gdLst>
                <a:gd name="T0" fmla="*/ 19 w 55"/>
                <a:gd name="T1" fmla="*/ 0 h 25"/>
                <a:gd name="T2" fmla="*/ 0 w 55"/>
                <a:gd name="T3" fmla="*/ 25 h 25"/>
                <a:gd name="T4" fmla="*/ 19 w 55"/>
                <a:gd name="T5" fmla="*/ 22 h 25"/>
                <a:gd name="T6" fmla="*/ 48 w 55"/>
                <a:gd name="T7" fmla="*/ 25 h 25"/>
                <a:gd name="T8" fmla="*/ 55 w 55"/>
                <a:gd name="T9" fmla="*/ 5 h 25"/>
                <a:gd name="T10" fmla="*/ 19 w 5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5">
                  <a:moveTo>
                    <a:pt x="19" y="0"/>
                  </a:moveTo>
                  <a:cubicBezTo>
                    <a:pt x="7" y="9"/>
                    <a:pt x="0" y="25"/>
                    <a:pt x="0" y="25"/>
                  </a:cubicBezTo>
                  <a:cubicBezTo>
                    <a:pt x="0" y="25"/>
                    <a:pt x="8" y="21"/>
                    <a:pt x="19" y="22"/>
                  </a:cubicBezTo>
                  <a:cubicBezTo>
                    <a:pt x="29" y="23"/>
                    <a:pt x="48" y="25"/>
                    <a:pt x="48" y="25"/>
                  </a:cubicBezTo>
                  <a:cubicBezTo>
                    <a:pt x="55" y="5"/>
                    <a:pt x="55" y="5"/>
                    <a:pt x="55" y="5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ïṡḷïḑè">
              <a:extLst>
                <a:ext uri="{FF2B5EF4-FFF2-40B4-BE49-F238E27FC236}">
                  <a16:creationId xmlns:a16="http://schemas.microsoft.com/office/drawing/2014/main" id="{79FF992D-00CF-42A1-B5D8-016A9E4DFC62}"/>
                </a:ext>
              </a:extLst>
            </p:cNvPr>
            <p:cNvSpPr/>
            <p:nvPr/>
          </p:nvSpPr>
          <p:spPr bwMode="auto">
            <a:xfrm>
              <a:off x="6831013" y="2533650"/>
              <a:ext cx="584200" cy="523875"/>
            </a:xfrm>
            <a:custGeom>
              <a:avLst/>
              <a:gdLst>
                <a:gd name="T0" fmla="*/ 0 w 177"/>
                <a:gd name="T1" fmla="*/ 105 h 159"/>
                <a:gd name="T2" fmla="*/ 59 w 177"/>
                <a:gd name="T3" fmla="*/ 103 h 159"/>
                <a:gd name="T4" fmla="*/ 122 w 177"/>
                <a:gd name="T5" fmla="*/ 104 h 159"/>
                <a:gd name="T6" fmla="*/ 94 w 177"/>
                <a:gd name="T7" fmla="*/ 10 h 159"/>
                <a:gd name="T8" fmla="*/ 122 w 177"/>
                <a:gd name="T9" fmla="*/ 0 h 159"/>
                <a:gd name="T10" fmla="*/ 163 w 177"/>
                <a:gd name="T11" fmla="*/ 75 h 159"/>
                <a:gd name="T12" fmla="*/ 169 w 177"/>
                <a:gd name="T13" fmla="*/ 133 h 159"/>
                <a:gd name="T14" fmla="*/ 53 w 177"/>
                <a:gd name="T15" fmla="*/ 159 h 159"/>
                <a:gd name="T16" fmla="*/ 0 w 177"/>
                <a:gd name="T17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59">
                  <a:moveTo>
                    <a:pt x="0" y="105"/>
                  </a:moveTo>
                  <a:cubicBezTo>
                    <a:pt x="16" y="107"/>
                    <a:pt x="52" y="103"/>
                    <a:pt x="59" y="103"/>
                  </a:cubicBezTo>
                  <a:cubicBezTo>
                    <a:pt x="67" y="104"/>
                    <a:pt x="122" y="104"/>
                    <a:pt x="122" y="10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105" y="1"/>
                    <a:pt x="122" y="0"/>
                  </a:cubicBezTo>
                  <a:cubicBezTo>
                    <a:pt x="122" y="0"/>
                    <a:pt x="155" y="51"/>
                    <a:pt x="163" y="75"/>
                  </a:cubicBezTo>
                  <a:cubicBezTo>
                    <a:pt x="172" y="99"/>
                    <a:pt x="177" y="112"/>
                    <a:pt x="169" y="133"/>
                  </a:cubicBezTo>
                  <a:cubicBezTo>
                    <a:pt x="169" y="133"/>
                    <a:pt x="131" y="151"/>
                    <a:pt x="53" y="159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ïṧḻîḓe">
              <a:extLst>
                <a:ext uri="{FF2B5EF4-FFF2-40B4-BE49-F238E27FC236}">
                  <a16:creationId xmlns:a16="http://schemas.microsoft.com/office/drawing/2014/main" id="{F2CC2580-C565-4940-B17B-0077697C7D8F}"/>
                </a:ext>
              </a:extLst>
            </p:cNvPr>
            <p:cNvSpPr/>
            <p:nvPr/>
          </p:nvSpPr>
          <p:spPr bwMode="auto">
            <a:xfrm>
              <a:off x="6521451" y="1544638"/>
              <a:ext cx="1065213" cy="1038225"/>
            </a:xfrm>
            <a:custGeom>
              <a:avLst/>
              <a:gdLst>
                <a:gd name="T0" fmla="*/ 86 w 323"/>
                <a:gd name="T1" fmla="*/ 4 h 315"/>
                <a:gd name="T2" fmla="*/ 169 w 323"/>
                <a:gd name="T3" fmla="*/ 56 h 315"/>
                <a:gd name="T4" fmla="*/ 176 w 323"/>
                <a:gd name="T5" fmla="*/ 56 h 315"/>
                <a:gd name="T6" fmla="*/ 266 w 323"/>
                <a:gd name="T7" fmla="*/ 18 h 315"/>
                <a:gd name="T8" fmla="*/ 277 w 323"/>
                <a:gd name="T9" fmla="*/ 27 h 315"/>
                <a:gd name="T10" fmla="*/ 253 w 323"/>
                <a:gd name="T11" fmla="*/ 122 h 315"/>
                <a:gd name="T12" fmla="*/ 255 w 323"/>
                <a:gd name="T13" fmla="*/ 129 h 315"/>
                <a:gd name="T14" fmla="*/ 319 w 323"/>
                <a:gd name="T15" fmla="*/ 202 h 315"/>
                <a:gd name="T16" fmla="*/ 314 w 323"/>
                <a:gd name="T17" fmla="*/ 215 h 315"/>
                <a:gd name="T18" fmla="*/ 216 w 323"/>
                <a:gd name="T19" fmla="*/ 222 h 315"/>
                <a:gd name="T20" fmla="*/ 210 w 323"/>
                <a:gd name="T21" fmla="*/ 226 h 315"/>
                <a:gd name="T22" fmla="*/ 160 w 323"/>
                <a:gd name="T23" fmla="*/ 310 h 315"/>
                <a:gd name="T24" fmla="*/ 146 w 323"/>
                <a:gd name="T25" fmla="*/ 308 h 315"/>
                <a:gd name="T26" fmla="*/ 110 w 323"/>
                <a:gd name="T27" fmla="*/ 218 h 315"/>
                <a:gd name="T28" fmla="*/ 104 w 323"/>
                <a:gd name="T29" fmla="*/ 213 h 315"/>
                <a:gd name="T30" fmla="*/ 9 w 323"/>
                <a:gd name="T31" fmla="*/ 192 h 315"/>
                <a:gd name="T32" fmla="*/ 5 w 323"/>
                <a:gd name="T33" fmla="*/ 178 h 315"/>
                <a:gd name="T34" fmla="*/ 80 w 323"/>
                <a:gd name="T35" fmla="*/ 115 h 315"/>
                <a:gd name="T36" fmla="*/ 83 w 323"/>
                <a:gd name="T37" fmla="*/ 108 h 315"/>
                <a:gd name="T38" fmla="*/ 74 w 323"/>
                <a:gd name="T39" fmla="*/ 11 h 315"/>
                <a:gd name="T40" fmla="*/ 86 w 323"/>
                <a:gd name="T41" fmla="*/ 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3" h="315">
                  <a:moveTo>
                    <a:pt x="86" y="4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71" y="57"/>
                    <a:pt x="174" y="57"/>
                    <a:pt x="176" y="56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72" y="15"/>
                    <a:pt x="278" y="21"/>
                    <a:pt x="277" y="27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2" y="124"/>
                    <a:pt x="253" y="127"/>
                    <a:pt x="255" y="129"/>
                  </a:cubicBezTo>
                  <a:cubicBezTo>
                    <a:pt x="319" y="202"/>
                    <a:pt x="319" y="202"/>
                    <a:pt x="319" y="202"/>
                  </a:cubicBezTo>
                  <a:cubicBezTo>
                    <a:pt x="323" y="207"/>
                    <a:pt x="320" y="215"/>
                    <a:pt x="314" y="215"/>
                  </a:cubicBezTo>
                  <a:cubicBezTo>
                    <a:pt x="216" y="222"/>
                    <a:pt x="216" y="222"/>
                    <a:pt x="216" y="222"/>
                  </a:cubicBezTo>
                  <a:cubicBezTo>
                    <a:pt x="214" y="222"/>
                    <a:pt x="211" y="224"/>
                    <a:pt x="210" y="226"/>
                  </a:cubicBezTo>
                  <a:cubicBezTo>
                    <a:pt x="160" y="310"/>
                    <a:pt x="160" y="310"/>
                    <a:pt x="160" y="310"/>
                  </a:cubicBezTo>
                  <a:cubicBezTo>
                    <a:pt x="157" y="315"/>
                    <a:pt x="148" y="315"/>
                    <a:pt x="146" y="308"/>
                  </a:cubicBezTo>
                  <a:cubicBezTo>
                    <a:pt x="110" y="218"/>
                    <a:pt x="110" y="218"/>
                    <a:pt x="110" y="218"/>
                  </a:cubicBezTo>
                  <a:cubicBezTo>
                    <a:pt x="109" y="216"/>
                    <a:pt x="106" y="214"/>
                    <a:pt x="104" y="21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2" y="190"/>
                    <a:pt x="0" y="182"/>
                    <a:pt x="5" y="178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2" y="114"/>
                    <a:pt x="83" y="111"/>
                    <a:pt x="83" y="108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5"/>
                    <a:pt x="81" y="0"/>
                    <a:pt x="86" y="4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ï$ļïḋè">
              <a:extLst>
                <a:ext uri="{FF2B5EF4-FFF2-40B4-BE49-F238E27FC236}">
                  <a16:creationId xmlns:a16="http://schemas.microsoft.com/office/drawing/2014/main" id="{B7AD6CC9-6DCC-43FD-8ABC-F1780E428684}"/>
                </a:ext>
              </a:extLst>
            </p:cNvPr>
            <p:cNvSpPr/>
            <p:nvPr/>
          </p:nvSpPr>
          <p:spPr bwMode="auto">
            <a:xfrm>
              <a:off x="5670551" y="2909888"/>
              <a:ext cx="606425" cy="906463"/>
            </a:xfrm>
            <a:custGeom>
              <a:avLst/>
              <a:gdLst>
                <a:gd name="T0" fmla="*/ 157 w 184"/>
                <a:gd name="T1" fmla="*/ 213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7 w 184"/>
                <a:gd name="T9" fmla="*/ 213 h 275"/>
                <a:gd name="T10" fmla="*/ 92 w 184"/>
                <a:gd name="T11" fmla="*/ 274 h 275"/>
                <a:gd name="T12" fmla="*/ 157 w 184"/>
                <a:gd name="T13" fmla="*/ 2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3"/>
                  </a:moveTo>
                  <a:cubicBezTo>
                    <a:pt x="117" y="117"/>
                    <a:pt x="184" y="15"/>
                    <a:pt x="149" y="7"/>
                  </a:cubicBezTo>
                  <a:cubicBezTo>
                    <a:pt x="127" y="1"/>
                    <a:pt x="108" y="0"/>
                    <a:pt x="92" y="0"/>
                  </a:cubicBezTo>
                  <a:cubicBezTo>
                    <a:pt x="76" y="0"/>
                    <a:pt x="58" y="1"/>
                    <a:pt x="35" y="7"/>
                  </a:cubicBezTo>
                  <a:cubicBezTo>
                    <a:pt x="1" y="15"/>
                    <a:pt x="68" y="117"/>
                    <a:pt x="27" y="213"/>
                  </a:cubicBezTo>
                  <a:cubicBezTo>
                    <a:pt x="0" y="275"/>
                    <a:pt x="33" y="274"/>
                    <a:pt x="92" y="274"/>
                  </a:cubicBezTo>
                  <a:cubicBezTo>
                    <a:pt x="152" y="274"/>
                    <a:pt x="184" y="275"/>
                    <a:pt x="157" y="21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îśḻïďè">
              <a:extLst>
                <a:ext uri="{FF2B5EF4-FFF2-40B4-BE49-F238E27FC236}">
                  <a16:creationId xmlns:a16="http://schemas.microsoft.com/office/drawing/2014/main" id="{590DC3A3-EA9F-49C2-BA77-B884A90B2718}"/>
                </a:ext>
              </a:extLst>
            </p:cNvPr>
            <p:cNvSpPr/>
            <p:nvPr/>
          </p:nvSpPr>
          <p:spPr bwMode="auto">
            <a:xfrm>
              <a:off x="5907088" y="2843213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7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iSḷïḋé">
              <a:extLst>
                <a:ext uri="{FF2B5EF4-FFF2-40B4-BE49-F238E27FC236}">
                  <a16:creationId xmlns:a16="http://schemas.microsoft.com/office/drawing/2014/main" id="{4A9075D6-63F5-449D-9ED8-3CD7A342050A}"/>
                </a:ext>
              </a:extLst>
            </p:cNvPr>
            <p:cNvSpPr/>
            <p:nvPr/>
          </p:nvSpPr>
          <p:spPr bwMode="auto">
            <a:xfrm>
              <a:off x="5918201" y="2817813"/>
              <a:ext cx="119063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íšḻiďé">
              <a:extLst>
                <a:ext uri="{FF2B5EF4-FFF2-40B4-BE49-F238E27FC236}">
                  <a16:creationId xmlns:a16="http://schemas.microsoft.com/office/drawing/2014/main" id="{CAABE18D-8742-432F-8E84-A0799F7BD92B}"/>
                </a:ext>
              </a:extLst>
            </p:cNvPr>
            <p:cNvSpPr/>
            <p:nvPr/>
          </p:nvSpPr>
          <p:spPr bwMode="auto">
            <a:xfrm>
              <a:off x="5591176" y="3575050"/>
              <a:ext cx="461963" cy="1041400"/>
            </a:xfrm>
            <a:custGeom>
              <a:avLst/>
              <a:gdLst>
                <a:gd name="T0" fmla="*/ 96 w 140"/>
                <a:gd name="T1" fmla="*/ 15 h 316"/>
                <a:gd name="T2" fmla="*/ 47 w 140"/>
                <a:gd name="T3" fmla="*/ 263 h 316"/>
                <a:gd name="T4" fmla="*/ 109 w 140"/>
                <a:gd name="T5" fmla="*/ 164 h 316"/>
                <a:gd name="T6" fmla="*/ 96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96" y="15"/>
                  </a:moveTo>
                  <a:cubicBezTo>
                    <a:pt x="0" y="0"/>
                    <a:pt x="30" y="210"/>
                    <a:pt x="47" y="263"/>
                  </a:cubicBezTo>
                  <a:cubicBezTo>
                    <a:pt x="64" y="316"/>
                    <a:pt x="95" y="253"/>
                    <a:pt x="109" y="164"/>
                  </a:cubicBezTo>
                  <a:cubicBezTo>
                    <a:pt x="122" y="74"/>
                    <a:pt x="140" y="22"/>
                    <a:pt x="96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íśḷiďe">
              <a:extLst>
                <a:ext uri="{FF2B5EF4-FFF2-40B4-BE49-F238E27FC236}">
                  <a16:creationId xmlns:a16="http://schemas.microsoft.com/office/drawing/2014/main" id="{B078108F-A085-4B4A-835E-9A498EF90FE1}"/>
                </a:ext>
              </a:extLst>
            </p:cNvPr>
            <p:cNvSpPr/>
            <p:nvPr/>
          </p:nvSpPr>
          <p:spPr bwMode="auto">
            <a:xfrm>
              <a:off x="5610226" y="4270375"/>
              <a:ext cx="304800" cy="1041400"/>
            </a:xfrm>
            <a:custGeom>
              <a:avLst/>
              <a:gdLst>
                <a:gd name="T0" fmla="*/ 66 w 92"/>
                <a:gd name="T1" fmla="*/ 16 h 316"/>
                <a:gd name="T2" fmla="*/ 48 w 92"/>
                <a:gd name="T3" fmla="*/ 264 h 316"/>
                <a:gd name="T4" fmla="*/ 84 w 92"/>
                <a:gd name="T5" fmla="*/ 165 h 316"/>
                <a:gd name="T6" fmla="*/ 6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66" y="16"/>
                  </a:moveTo>
                  <a:cubicBezTo>
                    <a:pt x="0" y="0"/>
                    <a:pt x="27" y="213"/>
                    <a:pt x="48" y="264"/>
                  </a:cubicBezTo>
                  <a:cubicBezTo>
                    <a:pt x="69" y="316"/>
                    <a:pt x="79" y="256"/>
                    <a:pt x="84" y="165"/>
                  </a:cubicBezTo>
                  <a:cubicBezTo>
                    <a:pt x="89" y="75"/>
                    <a:pt x="92" y="22"/>
                    <a:pt x="6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iṡlíḍè">
              <a:extLst>
                <a:ext uri="{FF2B5EF4-FFF2-40B4-BE49-F238E27FC236}">
                  <a16:creationId xmlns:a16="http://schemas.microsoft.com/office/drawing/2014/main" id="{BA220E12-7EB3-41E8-A161-DC8902AF99A2}"/>
                </a:ext>
              </a:extLst>
            </p:cNvPr>
            <p:cNvSpPr/>
            <p:nvPr/>
          </p:nvSpPr>
          <p:spPr bwMode="auto">
            <a:xfrm>
              <a:off x="5624513" y="5137150"/>
              <a:ext cx="250825" cy="198438"/>
            </a:xfrm>
            <a:custGeom>
              <a:avLst/>
              <a:gdLst>
                <a:gd name="T0" fmla="*/ 55 w 76"/>
                <a:gd name="T1" fmla="*/ 0 h 60"/>
                <a:gd name="T2" fmla="*/ 72 w 76"/>
                <a:gd name="T3" fmla="*/ 36 h 60"/>
                <a:gd name="T4" fmla="*/ 6 w 76"/>
                <a:gd name="T5" fmla="*/ 51 h 60"/>
                <a:gd name="T6" fmla="*/ 55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55" y="0"/>
                  </a:moveTo>
                  <a:cubicBezTo>
                    <a:pt x="66" y="0"/>
                    <a:pt x="76" y="24"/>
                    <a:pt x="72" y="36"/>
                  </a:cubicBezTo>
                  <a:cubicBezTo>
                    <a:pt x="68" y="48"/>
                    <a:pt x="12" y="60"/>
                    <a:pt x="6" y="51"/>
                  </a:cubicBezTo>
                  <a:cubicBezTo>
                    <a:pt x="0" y="42"/>
                    <a:pt x="37" y="1"/>
                    <a:pt x="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ïšľîḓe">
              <a:extLst>
                <a:ext uri="{FF2B5EF4-FFF2-40B4-BE49-F238E27FC236}">
                  <a16:creationId xmlns:a16="http://schemas.microsoft.com/office/drawing/2014/main" id="{BE4149B1-557E-473F-9678-F19F52059B17}"/>
                </a:ext>
              </a:extLst>
            </p:cNvPr>
            <p:cNvSpPr/>
            <p:nvPr/>
          </p:nvSpPr>
          <p:spPr bwMode="auto">
            <a:xfrm>
              <a:off x="5630863" y="5167313"/>
              <a:ext cx="241300" cy="168275"/>
            </a:xfrm>
            <a:custGeom>
              <a:avLst/>
              <a:gdLst>
                <a:gd name="T0" fmla="*/ 34 w 73"/>
                <a:gd name="T1" fmla="*/ 0 h 51"/>
                <a:gd name="T2" fmla="*/ 65 w 73"/>
                <a:gd name="T3" fmla="*/ 0 h 51"/>
                <a:gd name="T4" fmla="*/ 66 w 73"/>
                <a:gd name="T5" fmla="*/ 2 h 51"/>
                <a:gd name="T6" fmla="*/ 66 w 73"/>
                <a:gd name="T7" fmla="*/ 2 h 51"/>
                <a:gd name="T8" fmla="*/ 70 w 73"/>
                <a:gd name="T9" fmla="*/ 27 h 51"/>
                <a:gd name="T10" fmla="*/ 4 w 73"/>
                <a:gd name="T11" fmla="*/ 42 h 51"/>
                <a:gd name="T12" fmla="*/ 34 w 7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1">
                  <a:moveTo>
                    <a:pt x="34" y="0"/>
                  </a:moveTo>
                  <a:cubicBezTo>
                    <a:pt x="57" y="8"/>
                    <a:pt x="65" y="0"/>
                    <a:pt x="65" y="0"/>
                  </a:cubicBezTo>
                  <a:cubicBezTo>
                    <a:pt x="65" y="0"/>
                    <a:pt x="65" y="1"/>
                    <a:pt x="66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70" y="10"/>
                    <a:pt x="73" y="20"/>
                    <a:pt x="70" y="27"/>
                  </a:cubicBezTo>
                  <a:cubicBezTo>
                    <a:pt x="66" y="39"/>
                    <a:pt x="10" y="51"/>
                    <a:pt x="4" y="42"/>
                  </a:cubicBezTo>
                  <a:cubicBezTo>
                    <a:pt x="0" y="36"/>
                    <a:pt x="17" y="13"/>
                    <a:pt x="34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íšľíḑè">
              <a:extLst>
                <a:ext uri="{FF2B5EF4-FFF2-40B4-BE49-F238E27FC236}">
                  <a16:creationId xmlns:a16="http://schemas.microsoft.com/office/drawing/2014/main" id="{840557AC-DCCD-4663-A60A-D4D68026BD87}"/>
                </a:ext>
              </a:extLst>
            </p:cNvPr>
            <p:cNvSpPr/>
            <p:nvPr/>
          </p:nvSpPr>
          <p:spPr bwMode="auto">
            <a:xfrm>
              <a:off x="5891213" y="3575050"/>
              <a:ext cx="461963" cy="1041400"/>
            </a:xfrm>
            <a:custGeom>
              <a:avLst/>
              <a:gdLst>
                <a:gd name="T0" fmla="*/ 44 w 140"/>
                <a:gd name="T1" fmla="*/ 15 h 316"/>
                <a:gd name="T2" fmla="*/ 93 w 140"/>
                <a:gd name="T3" fmla="*/ 263 h 316"/>
                <a:gd name="T4" fmla="*/ 31 w 140"/>
                <a:gd name="T5" fmla="*/ 164 h 316"/>
                <a:gd name="T6" fmla="*/ 44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44" y="15"/>
                  </a:moveTo>
                  <a:cubicBezTo>
                    <a:pt x="140" y="0"/>
                    <a:pt x="110" y="210"/>
                    <a:pt x="93" y="263"/>
                  </a:cubicBezTo>
                  <a:cubicBezTo>
                    <a:pt x="77" y="316"/>
                    <a:pt x="45" y="253"/>
                    <a:pt x="31" y="164"/>
                  </a:cubicBezTo>
                  <a:cubicBezTo>
                    <a:pt x="18" y="74"/>
                    <a:pt x="0" y="22"/>
                    <a:pt x="44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îşļidê">
              <a:extLst>
                <a:ext uri="{FF2B5EF4-FFF2-40B4-BE49-F238E27FC236}">
                  <a16:creationId xmlns:a16="http://schemas.microsoft.com/office/drawing/2014/main" id="{65DD0C8A-125E-46DA-B1AA-D817CBA3701E}"/>
                </a:ext>
              </a:extLst>
            </p:cNvPr>
            <p:cNvSpPr/>
            <p:nvPr/>
          </p:nvSpPr>
          <p:spPr bwMode="auto">
            <a:xfrm>
              <a:off x="6029326" y="4270375"/>
              <a:ext cx="304800" cy="1041400"/>
            </a:xfrm>
            <a:custGeom>
              <a:avLst/>
              <a:gdLst>
                <a:gd name="T0" fmla="*/ 26 w 92"/>
                <a:gd name="T1" fmla="*/ 16 h 316"/>
                <a:gd name="T2" fmla="*/ 44 w 92"/>
                <a:gd name="T3" fmla="*/ 264 h 316"/>
                <a:gd name="T4" fmla="*/ 8 w 92"/>
                <a:gd name="T5" fmla="*/ 165 h 316"/>
                <a:gd name="T6" fmla="*/ 2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26" y="16"/>
                  </a:moveTo>
                  <a:cubicBezTo>
                    <a:pt x="92" y="0"/>
                    <a:pt x="65" y="213"/>
                    <a:pt x="44" y="264"/>
                  </a:cubicBezTo>
                  <a:cubicBezTo>
                    <a:pt x="23" y="316"/>
                    <a:pt x="14" y="256"/>
                    <a:pt x="8" y="165"/>
                  </a:cubicBezTo>
                  <a:cubicBezTo>
                    <a:pt x="3" y="75"/>
                    <a:pt x="0" y="22"/>
                    <a:pt x="2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iṣľïḑe">
              <a:extLst>
                <a:ext uri="{FF2B5EF4-FFF2-40B4-BE49-F238E27FC236}">
                  <a16:creationId xmlns:a16="http://schemas.microsoft.com/office/drawing/2014/main" id="{858AADFB-0070-4764-BF84-7BA3D158B031}"/>
                </a:ext>
              </a:extLst>
            </p:cNvPr>
            <p:cNvSpPr/>
            <p:nvPr/>
          </p:nvSpPr>
          <p:spPr bwMode="auto">
            <a:xfrm>
              <a:off x="6069013" y="5137150"/>
              <a:ext cx="250825" cy="198438"/>
            </a:xfrm>
            <a:custGeom>
              <a:avLst/>
              <a:gdLst>
                <a:gd name="T0" fmla="*/ 21 w 76"/>
                <a:gd name="T1" fmla="*/ 0 h 60"/>
                <a:gd name="T2" fmla="*/ 4 w 76"/>
                <a:gd name="T3" fmla="*/ 36 h 60"/>
                <a:gd name="T4" fmla="*/ 70 w 76"/>
                <a:gd name="T5" fmla="*/ 51 h 60"/>
                <a:gd name="T6" fmla="*/ 21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21" y="0"/>
                  </a:moveTo>
                  <a:cubicBezTo>
                    <a:pt x="10" y="0"/>
                    <a:pt x="0" y="24"/>
                    <a:pt x="4" y="36"/>
                  </a:cubicBezTo>
                  <a:cubicBezTo>
                    <a:pt x="8" y="48"/>
                    <a:pt x="64" y="60"/>
                    <a:pt x="70" y="51"/>
                  </a:cubicBezTo>
                  <a:cubicBezTo>
                    <a:pt x="76" y="42"/>
                    <a:pt x="39" y="1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îṣľïďé">
              <a:extLst>
                <a:ext uri="{FF2B5EF4-FFF2-40B4-BE49-F238E27FC236}">
                  <a16:creationId xmlns:a16="http://schemas.microsoft.com/office/drawing/2014/main" id="{64AAFA5D-61BE-4A35-A058-7A25BE7C5A40}"/>
                </a:ext>
              </a:extLst>
            </p:cNvPr>
            <p:cNvSpPr/>
            <p:nvPr/>
          </p:nvSpPr>
          <p:spPr bwMode="auto">
            <a:xfrm>
              <a:off x="6075363" y="5167313"/>
              <a:ext cx="238125" cy="168275"/>
            </a:xfrm>
            <a:custGeom>
              <a:avLst/>
              <a:gdLst>
                <a:gd name="T0" fmla="*/ 38 w 72"/>
                <a:gd name="T1" fmla="*/ 0 h 51"/>
                <a:gd name="T2" fmla="*/ 7 w 72"/>
                <a:gd name="T3" fmla="*/ 0 h 51"/>
                <a:gd name="T4" fmla="*/ 6 w 72"/>
                <a:gd name="T5" fmla="*/ 2 h 51"/>
                <a:gd name="T6" fmla="*/ 6 w 72"/>
                <a:gd name="T7" fmla="*/ 2 h 51"/>
                <a:gd name="T8" fmla="*/ 2 w 72"/>
                <a:gd name="T9" fmla="*/ 27 h 51"/>
                <a:gd name="T10" fmla="*/ 68 w 72"/>
                <a:gd name="T11" fmla="*/ 42 h 51"/>
                <a:gd name="T12" fmla="*/ 38 w 72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51">
                  <a:moveTo>
                    <a:pt x="38" y="0"/>
                  </a:moveTo>
                  <a:cubicBezTo>
                    <a:pt x="15" y="8"/>
                    <a:pt x="8" y="0"/>
                    <a:pt x="7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0"/>
                    <a:pt x="2" y="27"/>
                  </a:cubicBezTo>
                  <a:cubicBezTo>
                    <a:pt x="6" y="39"/>
                    <a:pt x="62" y="51"/>
                    <a:pt x="68" y="42"/>
                  </a:cubicBezTo>
                  <a:cubicBezTo>
                    <a:pt x="72" y="36"/>
                    <a:pt x="55" y="13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iŝļíďè">
              <a:extLst>
                <a:ext uri="{FF2B5EF4-FFF2-40B4-BE49-F238E27FC236}">
                  <a16:creationId xmlns:a16="http://schemas.microsoft.com/office/drawing/2014/main" id="{B4D09CFF-2779-4D08-BCAD-9DF69A94F0B1}"/>
                </a:ext>
              </a:extLst>
            </p:cNvPr>
            <p:cNvSpPr/>
            <p:nvPr/>
          </p:nvSpPr>
          <p:spPr bwMode="auto">
            <a:xfrm>
              <a:off x="6086476" y="2686050"/>
              <a:ext cx="36513" cy="95250"/>
            </a:xfrm>
            <a:custGeom>
              <a:avLst/>
              <a:gdLst>
                <a:gd name="T0" fmla="*/ 3 w 11"/>
                <a:gd name="T1" fmla="*/ 3 h 29"/>
                <a:gd name="T2" fmla="*/ 10 w 11"/>
                <a:gd name="T3" fmla="*/ 11 h 29"/>
                <a:gd name="T4" fmla="*/ 0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3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3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1" y="25"/>
                    <a:pt x="2" y="21"/>
                    <a:pt x="2" y="17"/>
                  </a:cubicBezTo>
                  <a:cubicBezTo>
                    <a:pt x="2" y="13"/>
                    <a:pt x="3" y="13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íşlïďê">
              <a:extLst>
                <a:ext uri="{FF2B5EF4-FFF2-40B4-BE49-F238E27FC236}">
                  <a16:creationId xmlns:a16="http://schemas.microsoft.com/office/drawing/2014/main" id="{F2E8B6D8-F80C-40C9-B4C0-5D46DD0D11FB}"/>
                </a:ext>
              </a:extLst>
            </p:cNvPr>
            <p:cNvSpPr/>
            <p:nvPr/>
          </p:nvSpPr>
          <p:spPr bwMode="auto">
            <a:xfrm>
              <a:off x="6092826" y="2708275"/>
              <a:ext cx="22225" cy="49213"/>
            </a:xfrm>
            <a:custGeom>
              <a:avLst/>
              <a:gdLst>
                <a:gd name="T0" fmla="*/ 1 w 7"/>
                <a:gd name="T1" fmla="*/ 3 h 15"/>
                <a:gd name="T2" fmla="*/ 5 w 7"/>
                <a:gd name="T3" fmla="*/ 1 h 15"/>
                <a:gd name="T4" fmla="*/ 4 w 7"/>
                <a:gd name="T5" fmla="*/ 12 h 15"/>
                <a:gd name="T6" fmla="*/ 1 w 7"/>
                <a:gd name="T7" fmla="*/ 14 h 15"/>
                <a:gd name="T8" fmla="*/ 3 w 7"/>
                <a:gd name="T9" fmla="*/ 10 h 15"/>
                <a:gd name="T10" fmla="*/ 1 w 7"/>
                <a:gd name="T11" fmla="*/ 7 h 15"/>
                <a:gd name="T12" fmla="*/ 1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1" y="3"/>
                  </a:moveTo>
                  <a:cubicBezTo>
                    <a:pt x="1" y="3"/>
                    <a:pt x="3" y="0"/>
                    <a:pt x="5" y="1"/>
                  </a:cubicBezTo>
                  <a:cubicBezTo>
                    <a:pt x="7" y="2"/>
                    <a:pt x="6" y="8"/>
                    <a:pt x="4" y="12"/>
                  </a:cubicBezTo>
                  <a:cubicBezTo>
                    <a:pt x="3" y="15"/>
                    <a:pt x="1" y="15"/>
                    <a:pt x="1" y="14"/>
                  </a:cubicBezTo>
                  <a:cubicBezTo>
                    <a:pt x="1" y="13"/>
                    <a:pt x="4" y="11"/>
                    <a:pt x="3" y="10"/>
                  </a:cubicBezTo>
                  <a:cubicBezTo>
                    <a:pt x="2" y="8"/>
                    <a:pt x="0" y="8"/>
                    <a:pt x="1" y="7"/>
                  </a:cubicBezTo>
                  <a:cubicBezTo>
                    <a:pt x="1" y="6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işļiḑê">
              <a:extLst>
                <a:ext uri="{FF2B5EF4-FFF2-40B4-BE49-F238E27FC236}">
                  <a16:creationId xmlns:a16="http://schemas.microsoft.com/office/drawing/2014/main" id="{73E511D9-BFA1-4B32-8F37-351F8E1530A5}"/>
                </a:ext>
              </a:extLst>
            </p:cNvPr>
            <p:cNvSpPr/>
            <p:nvPr/>
          </p:nvSpPr>
          <p:spPr bwMode="auto">
            <a:xfrm>
              <a:off x="5829301" y="2686050"/>
              <a:ext cx="31750" cy="95250"/>
            </a:xfrm>
            <a:custGeom>
              <a:avLst/>
              <a:gdLst>
                <a:gd name="T0" fmla="*/ 7 w 10"/>
                <a:gd name="T1" fmla="*/ 3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7 h 29"/>
                <a:gd name="T8" fmla="*/ 8 w 10"/>
                <a:gd name="T9" fmla="*/ 11 h 29"/>
                <a:gd name="T10" fmla="*/ 8 w 10"/>
                <a:gd name="T11" fmla="*/ 10 h 29"/>
                <a:gd name="T12" fmla="*/ 7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3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7" y="8"/>
                    <a:pt x="7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íṧlíḋê">
              <a:extLst>
                <a:ext uri="{FF2B5EF4-FFF2-40B4-BE49-F238E27FC236}">
                  <a16:creationId xmlns:a16="http://schemas.microsoft.com/office/drawing/2014/main" id="{A941D04D-C6A0-4E7E-AA5C-E42798E30753}"/>
                </a:ext>
              </a:extLst>
            </p:cNvPr>
            <p:cNvSpPr/>
            <p:nvPr/>
          </p:nvSpPr>
          <p:spPr bwMode="auto">
            <a:xfrm>
              <a:off x="5832476" y="2708275"/>
              <a:ext cx="22225" cy="49213"/>
            </a:xfrm>
            <a:custGeom>
              <a:avLst/>
              <a:gdLst>
                <a:gd name="T0" fmla="*/ 7 w 7"/>
                <a:gd name="T1" fmla="*/ 3 h 15"/>
                <a:gd name="T2" fmla="*/ 2 w 7"/>
                <a:gd name="T3" fmla="*/ 1 h 15"/>
                <a:gd name="T4" fmla="*/ 3 w 7"/>
                <a:gd name="T5" fmla="*/ 12 h 15"/>
                <a:gd name="T6" fmla="*/ 7 w 7"/>
                <a:gd name="T7" fmla="*/ 14 h 15"/>
                <a:gd name="T8" fmla="*/ 5 w 7"/>
                <a:gd name="T9" fmla="*/ 10 h 15"/>
                <a:gd name="T10" fmla="*/ 7 w 7"/>
                <a:gd name="T11" fmla="*/ 7 h 15"/>
                <a:gd name="T12" fmla="*/ 7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5" y="15"/>
                    <a:pt x="6" y="15"/>
                    <a:pt x="7" y="14"/>
                  </a:cubicBezTo>
                  <a:cubicBezTo>
                    <a:pt x="7" y="13"/>
                    <a:pt x="4" y="11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işlíďe">
              <a:extLst>
                <a:ext uri="{FF2B5EF4-FFF2-40B4-BE49-F238E27FC236}">
                  <a16:creationId xmlns:a16="http://schemas.microsoft.com/office/drawing/2014/main" id="{BAC42546-68C0-40E5-8474-3A5832C39FF3}"/>
                </a:ext>
              </a:extLst>
            </p:cNvPr>
            <p:cNvSpPr/>
            <p:nvPr/>
          </p:nvSpPr>
          <p:spPr bwMode="auto">
            <a:xfrm>
              <a:off x="5789613" y="2649538"/>
              <a:ext cx="373063" cy="193675"/>
            </a:xfrm>
            <a:custGeom>
              <a:avLst/>
              <a:gdLst>
                <a:gd name="T0" fmla="*/ 112 w 113"/>
                <a:gd name="T1" fmla="*/ 46 h 59"/>
                <a:gd name="T2" fmla="*/ 106 w 113"/>
                <a:gd name="T3" fmla="*/ 0 h 59"/>
                <a:gd name="T4" fmla="*/ 65 w 113"/>
                <a:gd name="T5" fmla="*/ 6 h 59"/>
                <a:gd name="T6" fmla="*/ 57 w 113"/>
                <a:gd name="T7" fmla="*/ 59 h 59"/>
                <a:gd name="T8" fmla="*/ 48 w 113"/>
                <a:gd name="T9" fmla="*/ 6 h 59"/>
                <a:gd name="T10" fmla="*/ 7 w 113"/>
                <a:gd name="T11" fmla="*/ 0 h 59"/>
                <a:gd name="T12" fmla="*/ 1 w 113"/>
                <a:gd name="T13" fmla="*/ 46 h 59"/>
                <a:gd name="T14" fmla="*/ 10 w 113"/>
                <a:gd name="T15" fmla="*/ 57 h 59"/>
                <a:gd name="T16" fmla="*/ 57 w 113"/>
                <a:gd name="T17" fmla="*/ 59 h 59"/>
                <a:gd name="T18" fmla="*/ 57 w 113"/>
                <a:gd name="T19" fmla="*/ 59 h 59"/>
                <a:gd name="T20" fmla="*/ 57 w 113"/>
                <a:gd name="T21" fmla="*/ 59 h 59"/>
                <a:gd name="T22" fmla="*/ 57 w 113"/>
                <a:gd name="T23" fmla="*/ 59 h 59"/>
                <a:gd name="T24" fmla="*/ 57 w 113"/>
                <a:gd name="T25" fmla="*/ 59 h 59"/>
                <a:gd name="T26" fmla="*/ 104 w 113"/>
                <a:gd name="T27" fmla="*/ 57 h 59"/>
                <a:gd name="T28" fmla="*/ 112 w 113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3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îṡḻïḍê">
              <a:extLst>
                <a:ext uri="{FF2B5EF4-FFF2-40B4-BE49-F238E27FC236}">
                  <a16:creationId xmlns:a16="http://schemas.microsoft.com/office/drawing/2014/main" id="{42E6EEF6-AABD-48BF-A2B3-27367930844C}"/>
                </a:ext>
              </a:extLst>
            </p:cNvPr>
            <p:cNvSpPr/>
            <p:nvPr/>
          </p:nvSpPr>
          <p:spPr bwMode="auto">
            <a:xfrm>
              <a:off x="5851526" y="2530475"/>
              <a:ext cx="247650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ïś1iḓe">
              <a:extLst>
                <a:ext uri="{FF2B5EF4-FFF2-40B4-BE49-F238E27FC236}">
                  <a16:creationId xmlns:a16="http://schemas.microsoft.com/office/drawing/2014/main" id="{ED541027-410B-4903-B560-099F481C3F42}"/>
                </a:ext>
              </a:extLst>
            </p:cNvPr>
            <p:cNvSpPr/>
            <p:nvPr/>
          </p:nvSpPr>
          <p:spPr bwMode="auto">
            <a:xfrm>
              <a:off x="5811838" y="2474913"/>
              <a:ext cx="327025" cy="254000"/>
            </a:xfrm>
            <a:custGeom>
              <a:avLst/>
              <a:gdLst>
                <a:gd name="T0" fmla="*/ 91 w 99"/>
                <a:gd name="T1" fmla="*/ 77 h 77"/>
                <a:gd name="T2" fmla="*/ 90 w 99"/>
                <a:gd name="T3" fmla="*/ 70 h 77"/>
                <a:gd name="T4" fmla="*/ 86 w 99"/>
                <a:gd name="T5" fmla="*/ 62 h 77"/>
                <a:gd name="T6" fmla="*/ 79 w 99"/>
                <a:gd name="T7" fmla="*/ 54 h 77"/>
                <a:gd name="T8" fmla="*/ 60 w 99"/>
                <a:gd name="T9" fmla="*/ 26 h 77"/>
                <a:gd name="T10" fmla="*/ 59 w 99"/>
                <a:gd name="T11" fmla="*/ 22 h 77"/>
                <a:gd name="T12" fmla="*/ 23 w 99"/>
                <a:gd name="T13" fmla="*/ 56 h 77"/>
                <a:gd name="T14" fmla="*/ 4 w 99"/>
                <a:gd name="T15" fmla="*/ 76 h 77"/>
                <a:gd name="T16" fmla="*/ 2 w 99"/>
                <a:gd name="T17" fmla="*/ 66 h 77"/>
                <a:gd name="T18" fmla="*/ 0 w 99"/>
                <a:gd name="T19" fmla="*/ 53 h 77"/>
                <a:gd name="T20" fmla="*/ 50 w 99"/>
                <a:gd name="T21" fmla="*/ 0 h 77"/>
                <a:gd name="T22" fmla="*/ 66 w 99"/>
                <a:gd name="T23" fmla="*/ 7 h 77"/>
                <a:gd name="T24" fmla="*/ 81 w 99"/>
                <a:gd name="T25" fmla="*/ 13 h 77"/>
                <a:gd name="T26" fmla="*/ 99 w 99"/>
                <a:gd name="T27" fmla="*/ 53 h 77"/>
                <a:gd name="T28" fmla="*/ 91 w 99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77">
                  <a:moveTo>
                    <a:pt x="91" y="77"/>
                  </a:moveTo>
                  <a:cubicBezTo>
                    <a:pt x="92" y="76"/>
                    <a:pt x="90" y="71"/>
                    <a:pt x="90" y="70"/>
                  </a:cubicBezTo>
                  <a:cubicBezTo>
                    <a:pt x="90" y="67"/>
                    <a:pt x="88" y="64"/>
                    <a:pt x="86" y="62"/>
                  </a:cubicBezTo>
                  <a:cubicBezTo>
                    <a:pt x="84" y="59"/>
                    <a:pt x="81" y="57"/>
                    <a:pt x="79" y="54"/>
                  </a:cubicBezTo>
                  <a:cubicBezTo>
                    <a:pt x="70" y="46"/>
                    <a:pt x="64" y="36"/>
                    <a:pt x="60" y="26"/>
                  </a:cubicBezTo>
                  <a:cubicBezTo>
                    <a:pt x="60" y="25"/>
                    <a:pt x="58" y="23"/>
                    <a:pt x="59" y="22"/>
                  </a:cubicBezTo>
                  <a:cubicBezTo>
                    <a:pt x="50" y="36"/>
                    <a:pt x="37" y="47"/>
                    <a:pt x="23" y="56"/>
                  </a:cubicBezTo>
                  <a:cubicBezTo>
                    <a:pt x="15" y="61"/>
                    <a:pt x="7" y="66"/>
                    <a:pt x="4" y="76"/>
                  </a:cubicBezTo>
                  <a:cubicBezTo>
                    <a:pt x="4" y="72"/>
                    <a:pt x="2" y="69"/>
                    <a:pt x="2" y="66"/>
                  </a:cubicBezTo>
                  <a:cubicBezTo>
                    <a:pt x="1" y="61"/>
                    <a:pt x="0" y="57"/>
                    <a:pt x="0" y="53"/>
                  </a:cubicBezTo>
                  <a:cubicBezTo>
                    <a:pt x="0" y="24"/>
                    <a:pt x="22" y="0"/>
                    <a:pt x="50" y="0"/>
                  </a:cubicBezTo>
                  <a:cubicBezTo>
                    <a:pt x="61" y="0"/>
                    <a:pt x="66" y="7"/>
                    <a:pt x="66" y="7"/>
                  </a:cubicBezTo>
                  <a:cubicBezTo>
                    <a:pt x="66" y="7"/>
                    <a:pt x="74" y="6"/>
                    <a:pt x="81" y="13"/>
                  </a:cubicBezTo>
                  <a:cubicBezTo>
                    <a:pt x="92" y="22"/>
                    <a:pt x="99" y="37"/>
                    <a:pt x="99" y="53"/>
                  </a:cubicBezTo>
                  <a:cubicBezTo>
                    <a:pt x="99" y="61"/>
                    <a:pt x="97" y="71"/>
                    <a:pt x="91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î$ḷíḓé">
              <a:extLst>
                <a:ext uri="{FF2B5EF4-FFF2-40B4-BE49-F238E27FC236}">
                  <a16:creationId xmlns:a16="http://schemas.microsoft.com/office/drawing/2014/main" id="{847D2B54-9CA7-4B27-8ABD-BAA7947F1366}"/>
                </a:ext>
              </a:extLst>
            </p:cNvPr>
            <p:cNvSpPr/>
            <p:nvPr/>
          </p:nvSpPr>
          <p:spPr bwMode="auto">
            <a:xfrm>
              <a:off x="5811838" y="2606675"/>
              <a:ext cx="146050" cy="211138"/>
            </a:xfrm>
            <a:custGeom>
              <a:avLst/>
              <a:gdLst>
                <a:gd name="T0" fmla="*/ 44 w 44"/>
                <a:gd name="T1" fmla="*/ 0 h 64"/>
                <a:gd name="T2" fmla="*/ 15 w 44"/>
                <a:gd name="T3" fmla="*/ 50 h 64"/>
                <a:gd name="T4" fmla="*/ 15 w 44"/>
                <a:gd name="T5" fmla="*/ 64 h 64"/>
                <a:gd name="T6" fmla="*/ 0 w 44"/>
                <a:gd name="T7" fmla="*/ 52 h 64"/>
                <a:gd name="T8" fmla="*/ 6 w 44"/>
                <a:gd name="T9" fmla="*/ 17 h 64"/>
                <a:gd name="T10" fmla="*/ 16 w 44"/>
                <a:gd name="T11" fmla="*/ 6 h 64"/>
                <a:gd name="T12" fmla="*/ 44 w 4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4">
                  <a:moveTo>
                    <a:pt x="44" y="0"/>
                  </a:moveTo>
                  <a:cubicBezTo>
                    <a:pt x="31" y="11"/>
                    <a:pt x="14" y="36"/>
                    <a:pt x="15" y="5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6" y="6"/>
                    <a:pt x="16" y="6"/>
                    <a:pt x="16" y="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íṡ1îḍe">
              <a:extLst>
                <a:ext uri="{FF2B5EF4-FFF2-40B4-BE49-F238E27FC236}">
                  <a16:creationId xmlns:a16="http://schemas.microsoft.com/office/drawing/2014/main" id="{7E53D24E-AA80-4602-8438-A3530AB3DD6D}"/>
                </a:ext>
              </a:extLst>
            </p:cNvPr>
            <p:cNvSpPr/>
            <p:nvPr/>
          </p:nvSpPr>
          <p:spPr bwMode="auto">
            <a:xfrm>
              <a:off x="6056313" y="2616200"/>
              <a:ext cx="69850" cy="198438"/>
            </a:xfrm>
            <a:custGeom>
              <a:avLst/>
              <a:gdLst>
                <a:gd name="T0" fmla="*/ 0 w 21"/>
                <a:gd name="T1" fmla="*/ 7 h 60"/>
                <a:gd name="T2" fmla="*/ 1 w 21"/>
                <a:gd name="T3" fmla="*/ 8 h 60"/>
                <a:gd name="T4" fmla="*/ 11 w 21"/>
                <a:gd name="T5" fmla="*/ 46 h 60"/>
                <a:gd name="T6" fmla="*/ 12 w 21"/>
                <a:gd name="T7" fmla="*/ 60 h 60"/>
                <a:gd name="T8" fmla="*/ 21 w 21"/>
                <a:gd name="T9" fmla="*/ 43 h 60"/>
                <a:gd name="T10" fmla="*/ 20 w 21"/>
                <a:gd name="T11" fmla="*/ 8 h 60"/>
                <a:gd name="T12" fmla="*/ 4 w 21"/>
                <a:gd name="T13" fmla="*/ 0 h 60"/>
                <a:gd name="T14" fmla="*/ 1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1" y="7"/>
                    <a:pt x="1" y="7"/>
                    <a:pt x="1" y="8"/>
                  </a:cubicBezTo>
                  <a:cubicBezTo>
                    <a:pt x="8" y="15"/>
                    <a:pt x="12" y="35"/>
                    <a:pt x="11" y="46"/>
                  </a:cubicBezTo>
                  <a:cubicBezTo>
                    <a:pt x="9" y="57"/>
                    <a:pt x="12" y="60"/>
                    <a:pt x="12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7"/>
                    <a:pt x="1" y="7"/>
                    <a:pt x="1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íṣľïḋê">
              <a:extLst>
                <a:ext uri="{FF2B5EF4-FFF2-40B4-BE49-F238E27FC236}">
                  <a16:creationId xmlns:a16="http://schemas.microsoft.com/office/drawing/2014/main" id="{0B2D32EB-1E48-4090-8763-65FE834D4002}"/>
                </a:ext>
              </a:extLst>
            </p:cNvPr>
            <p:cNvSpPr/>
            <p:nvPr/>
          </p:nvSpPr>
          <p:spPr bwMode="auto">
            <a:xfrm>
              <a:off x="5281613" y="2679700"/>
              <a:ext cx="606425" cy="517525"/>
            </a:xfrm>
            <a:custGeom>
              <a:avLst/>
              <a:gdLst>
                <a:gd name="T0" fmla="*/ 176 w 184"/>
                <a:gd name="T1" fmla="*/ 110 h 157"/>
                <a:gd name="T2" fmla="*/ 21 w 184"/>
                <a:gd name="T3" fmla="*/ 32 h 157"/>
                <a:gd name="T4" fmla="*/ 96 w 184"/>
                <a:gd name="T5" fmla="*/ 45 h 157"/>
                <a:gd name="T6" fmla="*/ 176 w 184"/>
                <a:gd name="T7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57">
                  <a:moveTo>
                    <a:pt x="176" y="110"/>
                  </a:moveTo>
                  <a:cubicBezTo>
                    <a:pt x="157" y="157"/>
                    <a:pt x="42" y="64"/>
                    <a:pt x="21" y="32"/>
                  </a:cubicBezTo>
                  <a:cubicBezTo>
                    <a:pt x="0" y="0"/>
                    <a:pt x="40" y="16"/>
                    <a:pt x="96" y="45"/>
                  </a:cubicBezTo>
                  <a:cubicBezTo>
                    <a:pt x="151" y="74"/>
                    <a:pt x="184" y="91"/>
                    <a:pt x="176" y="1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is1iḍé">
              <a:extLst>
                <a:ext uri="{FF2B5EF4-FFF2-40B4-BE49-F238E27FC236}">
                  <a16:creationId xmlns:a16="http://schemas.microsoft.com/office/drawing/2014/main" id="{FC43C2EC-CFDE-4301-9C45-374636D5E285}"/>
                </a:ext>
              </a:extLst>
            </p:cNvPr>
            <p:cNvSpPr/>
            <p:nvPr/>
          </p:nvSpPr>
          <p:spPr bwMode="auto">
            <a:xfrm>
              <a:off x="5245101" y="2184400"/>
              <a:ext cx="187325" cy="642938"/>
            </a:xfrm>
            <a:custGeom>
              <a:avLst/>
              <a:gdLst>
                <a:gd name="T0" fmla="*/ 41 w 57"/>
                <a:gd name="T1" fmla="*/ 186 h 195"/>
                <a:gd name="T2" fmla="*/ 39 w 57"/>
                <a:gd name="T3" fmla="*/ 31 h 195"/>
                <a:gd name="T4" fmla="*/ 57 w 57"/>
                <a:gd name="T5" fmla="*/ 94 h 195"/>
                <a:gd name="T6" fmla="*/ 41 w 57"/>
                <a:gd name="T7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95">
                  <a:moveTo>
                    <a:pt x="41" y="186"/>
                  </a:moveTo>
                  <a:cubicBezTo>
                    <a:pt x="0" y="195"/>
                    <a:pt x="24" y="62"/>
                    <a:pt x="39" y="31"/>
                  </a:cubicBezTo>
                  <a:cubicBezTo>
                    <a:pt x="54" y="0"/>
                    <a:pt x="57" y="37"/>
                    <a:pt x="57" y="94"/>
                  </a:cubicBezTo>
                  <a:cubicBezTo>
                    <a:pt x="57" y="150"/>
                    <a:pt x="57" y="183"/>
                    <a:pt x="41" y="18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ïṡļïḍe">
              <a:extLst>
                <a:ext uri="{FF2B5EF4-FFF2-40B4-BE49-F238E27FC236}">
                  <a16:creationId xmlns:a16="http://schemas.microsoft.com/office/drawing/2014/main" id="{9B70C29E-C677-4FF0-A82F-21837D3FD34B}"/>
                </a:ext>
              </a:extLst>
            </p:cNvPr>
            <p:cNvSpPr/>
            <p:nvPr/>
          </p:nvSpPr>
          <p:spPr bwMode="auto">
            <a:xfrm>
              <a:off x="5337176" y="2076450"/>
              <a:ext cx="147638" cy="220663"/>
            </a:xfrm>
            <a:custGeom>
              <a:avLst/>
              <a:gdLst>
                <a:gd name="T0" fmla="*/ 16 w 45"/>
                <a:gd name="T1" fmla="*/ 67 h 67"/>
                <a:gd name="T2" fmla="*/ 6 w 45"/>
                <a:gd name="T3" fmla="*/ 30 h 67"/>
                <a:gd name="T4" fmla="*/ 29 w 45"/>
                <a:gd name="T5" fmla="*/ 1 h 67"/>
                <a:gd name="T6" fmla="*/ 28 w 45"/>
                <a:gd name="T7" fmla="*/ 37 h 67"/>
                <a:gd name="T8" fmla="*/ 40 w 45"/>
                <a:gd name="T9" fmla="*/ 24 h 67"/>
                <a:gd name="T10" fmla="*/ 35 w 45"/>
                <a:gd name="T11" fmla="*/ 55 h 67"/>
                <a:gd name="T12" fmla="*/ 16 w 45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16" y="67"/>
                  </a:moveTo>
                  <a:cubicBezTo>
                    <a:pt x="0" y="66"/>
                    <a:pt x="4" y="39"/>
                    <a:pt x="6" y="30"/>
                  </a:cubicBezTo>
                  <a:cubicBezTo>
                    <a:pt x="8" y="15"/>
                    <a:pt x="23" y="0"/>
                    <a:pt x="29" y="1"/>
                  </a:cubicBezTo>
                  <a:cubicBezTo>
                    <a:pt x="34" y="2"/>
                    <a:pt x="26" y="35"/>
                    <a:pt x="28" y="37"/>
                  </a:cubicBezTo>
                  <a:cubicBezTo>
                    <a:pt x="29" y="38"/>
                    <a:pt x="34" y="22"/>
                    <a:pt x="40" y="24"/>
                  </a:cubicBezTo>
                  <a:cubicBezTo>
                    <a:pt x="45" y="25"/>
                    <a:pt x="41" y="47"/>
                    <a:pt x="35" y="55"/>
                  </a:cubicBezTo>
                  <a:cubicBezTo>
                    <a:pt x="30" y="63"/>
                    <a:pt x="26" y="67"/>
                    <a:pt x="16" y="6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ïśḻiḓe">
              <a:extLst>
                <a:ext uri="{FF2B5EF4-FFF2-40B4-BE49-F238E27FC236}">
                  <a16:creationId xmlns:a16="http://schemas.microsoft.com/office/drawing/2014/main" id="{B308D055-9816-41E1-95B9-2E6116B1F7DF}"/>
                </a:ext>
              </a:extLst>
            </p:cNvPr>
            <p:cNvSpPr/>
            <p:nvPr/>
          </p:nvSpPr>
          <p:spPr bwMode="auto">
            <a:xfrm>
              <a:off x="4924426" y="1311275"/>
              <a:ext cx="1073150" cy="1014413"/>
            </a:xfrm>
            <a:custGeom>
              <a:avLst/>
              <a:gdLst>
                <a:gd name="T0" fmla="*/ 170 w 325"/>
                <a:gd name="T1" fmla="*/ 6 h 308"/>
                <a:gd name="T2" fmla="*/ 213 w 325"/>
                <a:gd name="T3" fmla="*/ 93 h 308"/>
                <a:gd name="T4" fmla="*/ 219 w 325"/>
                <a:gd name="T5" fmla="*/ 97 h 308"/>
                <a:gd name="T6" fmla="*/ 315 w 325"/>
                <a:gd name="T7" fmla="*/ 111 h 308"/>
                <a:gd name="T8" fmla="*/ 320 w 325"/>
                <a:gd name="T9" fmla="*/ 125 h 308"/>
                <a:gd name="T10" fmla="*/ 250 w 325"/>
                <a:gd name="T11" fmla="*/ 193 h 308"/>
                <a:gd name="T12" fmla="*/ 248 w 325"/>
                <a:gd name="T13" fmla="*/ 200 h 308"/>
                <a:gd name="T14" fmla="*/ 264 w 325"/>
                <a:gd name="T15" fmla="*/ 296 h 308"/>
                <a:gd name="T16" fmla="*/ 252 w 325"/>
                <a:gd name="T17" fmla="*/ 305 h 308"/>
                <a:gd name="T18" fmla="*/ 166 w 325"/>
                <a:gd name="T19" fmla="*/ 259 h 308"/>
                <a:gd name="T20" fmla="*/ 159 w 325"/>
                <a:gd name="T21" fmla="*/ 259 h 308"/>
                <a:gd name="T22" fmla="*/ 72 w 325"/>
                <a:gd name="T23" fmla="*/ 305 h 308"/>
                <a:gd name="T24" fmla="*/ 61 w 325"/>
                <a:gd name="T25" fmla="*/ 296 h 308"/>
                <a:gd name="T26" fmla="*/ 77 w 325"/>
                <a:gd name="T27" fmla="*/ 200 h 308"/>
                <a:gd name="T28" fmla="*/ 75 w 325"/>
                <a:gd name="T29" fmla="*/ 193 h 308"/>
                <a:gd name="T30" fmla="*/ 5 w 325"/>
                <a:gd name="T31" fmla="*/ 125 h 308"/>
                <a:gd name="T32" fmla="*/ 10 w 325"/>
                <a:gd name="T33" fmla="*/ 111 h 308"/>
                <a:gd name="T34" fmla="*/ 106 w 325"/>
                <a:gd name="T35" fmla="*/ 97 h 308"/>
                <a:gd name="T36" fmla="*/ 112 w 325"/>
                <a:gd name="T37" fmla="*/ 93 h 308"/>
                <a:gd name="T38" fmla="*/ 155 w 325"/>
                <a:gd name="T39" fmla="*/ 6 h 308"/>
                <a:gd name="T40" fmla="*/ 170 w 325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5" h="308">
                  <a:moveTo>
                    <a:pt x="170" y="6"/>
                  </a:moveTo>
                  <a:cubicBezTo>
                    <a:pt x="213" y="93"/>
                    <a:pt x="213" y="93"/>
                    <a:pt x="213" y="93"/>
                  </a:cubicBezTo>
                  <a:cubicBezTo>
                    <a:pt x="214" y="95"/>
                    <a:pt x="216" y="97"/>
                    <a:pt x="219" y="97"/>
                  </a:cubicBezTo>
                  <a:cubicBezTo>
                    <a:pt x="315" y="111"/>
                    <a:pt x="315" y="111"/>
                    <a:pt x="315" y="111"/>
                  </a:cubicBezTo>
                  <a:cubicBezTo>
                    <a:pt x="322" y="112"/>
                    <a:pt x="325" y="120"/>
                    <a:pt x="320" y="125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48" y="195"/>
                    <a:pt x="247" y="198"/>
                    <a:pt x="248" y="200"/>
                  </a:cubicBezTo>
                  <a:cubicBezTo>
                    <a:pt x="264" y="296"/>
                    <a:pt x="264" y="296"/>
                    <a:pt x="264" y="296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4" y="258"/>
                    <a:pt x="161" y="258"/>
                    <a:pt x="159" y="259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7" y="308"/>
                    <a:pt x="60" y="303"/>
                    <a:pt x="61" y="296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8" y="198"/>
                    <a:pt x="77" y="195"/>
                    <a:pt x="75" y="19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0" y="120"/>
                    <a:pt x="3" y="112"/>
                    <a:pt x="10" y="111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09" y="97"/>
                    <a:pt x="111" y="95"/>
                    <a:pt x="112" y="93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iŝlíďé">
              <a:extLst>
                <a:ext uri="{FF2B5EF4-FFF2-40B4-BE49-F238E27FC236}">
                  <a16:creationId xmlns:a16="http://schemas.microsoft.com/office/drawing/2014/main" id="{CD7CE74E-F798-4340-ABB2-354C213ED351}"/>
                </a:ext>
              </a:extLst>
            </p:cNvPr>
            <p:cNvSpPr/>
            <p:nvPr/>
          </p:nvSpPr>
          <p:spPr bwMode="auto">
            <a:xfrm>
              <a:off x="5670551" y="3578225"/>
              <a:ext cx="596900" cy="874713"/>
            </a:xfrm>
            <a:custGeom>
              <a:avLst/>
              <a:gdLst>
                <a:gd name="T0" fmla="*/ 20 w 181"/>
                <a:gd name="T1" fmla="*/ 0 h 265"/>
                <a:gd name="T2" fmla="*/ 1 w 181"/>
                <a:gd name="T3" fmla="*/ 110 h 265"/>
                <a:gd name="T4" fmla="*/ 2 w 181"/>
                <a:gd name="T5" fmla="*/ 247 h 265"/>
                <a:gd name="T6" fmla="*/ 179 w 181"/>
                <a:gd name="T7" fmla="*/ 244 h 265"/>
                <a:gd name="T8" fmla="*/ 181 w 181"/>
                <a:gd name="T9" fmla="*/ 110 h 265"/>
                <a:gd name="T10" fmla="*/ 162 w 181"/>
                <a:gd name="T11" fmla="*/ 0 h 265"/>
                <a:gd name="T12" fmla="*/ 20 w 181"/>
                <a:gd name="T1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65">
                  <a:moveTo>
                    <a:pt x="20" y="0"/>
                  </a:moveTo>
                  <a:cubicBezTo>
                    <a:pt x="20" y="0"/>
                    <a:pt x="1" y="68"/>
                    <a:pt x="1" y="110"/>
                  </a:cubicBezTo>
                  <a:cubicBezTo>
                    <a:pt x="2" y="152"/>
                    <a:pt x="4" y="230"/>
                    <a:pt x="2" y="247"/>
                  </a:cubicBezTo>
                  <a:cubicBezTo>
                    <a:pt x="0" y="265"/>
                    <a:pt x="181" y="262"/>
                    <a:pt x="179" y="244"/>
                  </a:cubicBezTo>
                  <a:cubicBezTo>
                    <a:pt x="177" y="227"/>
                    <a:pt x="180" y="152"/>
                    <a:pt x="181" y="110"/>
                  </a:cubicBezTo>
                  <a:cubicBezTo>
                    <a:pt x="181" y="68"/>
                    <a:pt x="162" y="0"/>
                    <a:pt x="162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işḻïḍé">
              <a:extLst>
                <a:ext uri="{FF2B5EF4-FFF2-40B4-BE49-F238E27FC236}">
                  <a16:creationId xmlns:a16="http://schemas.microsoft.com/office/drawing/2014/main" id="{CC42A607-D2B6-49A7-B0E8-31F570BA5A4A}"/>
                </a:ext>
              </a:extLst>
            </p:cNvPr>
            <p:cNvSpPr/>
            <p:nvPr/>
          </p:nvSpPr>
          <p:spPr bwMode="auto">
            <a:xfrm>
              <a:off x="5514976" y="2827338"/>
              <a:ext cx="693738" cy="814388"/>
            </a:xfrm>
            <a:custGeom>
              <a:avLst/>
              <a:gdLst>
                <a:gd name="T0" fmla="*/ 204 w 210"/>
                <a:gd name="T1" fmla="*/ 95 h 247"/>
                <a:gd name="T2" fmla="*/ 209 w 210"/>
                <a:gd name="T3" fmla="*/ 228 h 247"/>
                <a:gd name="T4" fmla="*/ 65 w 210"/>
                <a:gd name="T5" fmla="*/ 232 h 247"/>
                <a:gd name="T6" fmla="*/ 79 w 210"/>
                <a:gd name="T7" fmla="*/ 173 h 247"/>
                <a:gd name="T8" fmla="*/ 71 w 210"/>
                <a:gd name="T9" fmla="*/ 82 h 247"/>
                <a:gd name="T10" fmla="*/ 0 w 210"/>
                <a:gd name="T11" fmla="*/ 41 h 247"/>
                <a:gd name="T12" fmla="*/ 31 w 210"/>
                <a:gd name="T13" fmla="*/ 0 h 247"/>
                <a:gd name="T14" fmla="*/ 82 w 210"/>
                <a:gd name="T15" fmla="*/ 27 h 247"/>
                <a:gd name="T16" fmla="*/ 103 w 210"/>
                <a:gd name="T17" fmla="*/ 25 h 247"/>
                <a:gd name="T18" fmla="*/ 139 w 210"/>
                <a:gd name="T19" fmla="*/ 50 h 247"/>
                <a:gd name="T20" fmla="*/ 175 w 210"/>
                <a:gd name="T21" fmla="*/ 25 h 247"/>
                <a:gd name="T22" fmla="*/ 208 w 210"/>
                <a:gd name="T23" fmla="*/ 37 h 247"/>
                <a:gd name="T24" fmla="*/ 208 w 210"/>
                <a:gd name="T25" fmla="*/ 68 h 247"/>
                <a:gd name="T26" fmla="*/ 204 w 210"/>
                <a:gd name="T27" fmla="*/ 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247">
                  <a:moveTo>
                    <a:pt x="204" y="95"/>
                  </a:moveTo>
                  <a:cubicBezTo>
                    <a:pt x="188" y="181"/>
                    <a:pt x="209" y="228"/>
                    <a:pt x="209" y="228"/>
                  </a:cubicBezTo>
                  <a:cubicBezTo>
                    <a:pt x="165" y="247"/>
                    <a:pt x="65" y="236"/>
                    <a:pt x="65" y="232"/>
                  </a:cubicBezTo>
                  <a:cubicBezTo>
                    <a:pt x="65" y="228"/>
                    <a:pt x="73" y="221"/>
                    <a:pt x="79" y="173"/>
                  </a:cubicBezTo>
                  <a:cubicBezTo>
                    <a:pt x="85" y="125"/>
                    <a:pt x="71" y="82"/>
                    <a:pt x="71" y="82"/>
                  </a:cubicBezTo>
                  <a:cubicBezTo>
                    <a:pt x="48" y="76"/>
                    <a:pt x="0" y="41"/>
                    <a:pt x="0" y="41"/>
                  </a:cubicBezTo>
                  <a:cubicBezTo>
                    <a:pt x="5" y="19"/>
                    <a:pt x="31" y="0"/>
                    <a:pt x="31" y="0"/>
                  </a:cubicBezTo>
                  <a:cubicBezTo>
                    <a:pt x="31" y="0"/>
                    <a:pt x="77" y="27"/>
                    <a:pt x="82" y="27"/>
                  </a:cubicBezTo>
                  <a:cubicBezTo>
                    <a:pt x="87" y="27"/>
                    <a:pt x="103" y="25"/>
                    <a:pt x="103" y="25"/>
                  </a:cubicBezTo>
                  <a:cubicBezTo>
                    <a:pt x="103" y="25"/>
                    <a:pt x="119" y="50"/>
                    <a:pt x="139" y="50"/>
                  </a:cubicBezTo>
                  <a:cubicBezTo>
                    <a:pt x="159" y="49"/>
                    <a:pt x="175" y="25"/>
                    <a:pt x="175" y="25"/>
                  </a:cubicBezTo>
                  <a:cubicBezTo>
                    <a:pt x="175" y="25"/>
                    <a:pt x="207" y="27"/>
                    <a:pt x="208" y="37"/>
                  </a:cubicBezTo>
                  <a:cubicBezTo>
                    <a:pt x="209" y="46"/>
                    <a:pt x="210" y="55"/>
                    <a:pt x="208" y="68"/>
                  </a:cubicBezTo>
                  <a:cubicBezTo>
                    <a:pt x="207" y="81"/>
                    <a:pt x="204" y="95"/>
                    <a:pt x="204" y="95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íş1idé">
              <a:extLst>
                <a:ext uri="{FF2B5EF4-FFF2-40B4-BE49-F238E27FC236}">
                  <a16:creationId xmlns:a16="http://schemas.microsoft.com/office/drawing/2014/main" id="{D0067953-6DA3-452D-A2C7-2AC0368A8309}"/>
                </a:ext>
              </a:extLst>
            </p:cNvPr>
            <p:cNvSpPr/>
            <p:nvPr/>
          </p:nvSpPr>
          <p:spPr bwMode="auto">
            <a:xfrm>
              <a:off x="5683251" y="3513138"/>
              <a:ext cx="128588" cy="223838"/>
            </a:xfrm>
            <a:custGeom>
              <a:avLst/>
              <a:gdLst>
                <a:gd name="T0" fmla="*/ 16 w 39"/>
                <a:gd name="T1" fmla="*/ 1 h 68"/>
                <a:gd name="T2" fmla="*/ 1 w 39"/>
                <a:gd name="T3" fmla="*/ 36 h 68"/>
                <a:gd name="T4" fmla="*/ 20 w 39"/>
                <a:gd name="T5" fmla="*/ 68 h 68"/>
                <a:gd name="T6" fmla="*/ 23 w 39"/>
                <a:gd name="T7" fmla="*/ 32 h 68"/>
                <a:gd name="T8" fmla="*/ 34 w 39"/>
                <a:gd name="T9" fmla="*/ 47 h 68"/>
                <a:gd name="T10" fmla="*/ 33 w 39"/>
                <a:gd name="T11" fmla="*/ 15 h 68"/>
                <a:gd name="T12" fmla="*/ 16 w 39"/>
                <a:gd name="T1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8">
                  <a:moveTo>
                    <a:pt x="16" y="1"/>
                  </a:moveTo>
                  <a:cubicBezTo>
                    <a:pt x="0" y="0"/>
                    <a:pt x="0" y="27"/>
                    <a:pt x="1" y="36"/>
                  </a:cubicBezTo>
                  <a:cubicBezTo>
                    <a:pt x="1" y="51"/>
                    <a:pt x="14" y="68"/>
                    <a:pt x="20" y="68"/>
                  </a:cubicBezTo>
                  <a:cubicBezTo>
                    <a:pt x="26" y="68"/>
                    <a:pt x="22" y="34"/>
                    <a:pt x="23" y="32"/>
                  </a:cubicBezTo>
                  <a:cubicBezTo>
                    <a:pt x="25" y="31"/>
                    <a:pt x="28" y="48"/>
                    <a:pt x="34" y="47"/>
                  </a:cubicBezTo>
                  <a:cubicBezTo>
                    <a:pt x="39" y="46"/>
                    <a:pt x="38" y="24"/>
                    <a:pt x="33" y="15"/>
                  </a:cubicBezTo>
                  <a:cubicBezTo>
                    <a:pt x="29" y="7"/>
                    <a:pt x="25" y="2"/>
                    <a:pt x="1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iṣḻiḍè">
              <a:extLst>
                <a:ext uri="{FF2B5EF4-FFF2-40B4-BE49-F238E27FC236}">
                  <a16:creationId xmlns:a16="http://schemas.microsoft.com/office/drawing/2014/main" id="{ACE82DD9-9722-47E8-A8FF-5D8195E880C9}"/>
                </a:ext>
              </a:extLst>
            </p:cNvPr>
            <p:cNvSpPr/>
            <p:nvPr/>
          </p:nvSpPr>
          <p:spPr bwMode="auto">
            <a:xfrm>
              <a:off x="7669213" y="5137150"/>
              <a:ext cx="254000" cy="195263"/>
            </a:xfrm>
            <a:custGeom>
              <a:avLst/>
              <a:gdLst>
                <a:gd name="T0" fmla="*/ 56 w 77"/>
                <a:gd name="T1" fmla="*/ 0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0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iṣḻïḓe">
              <a:extLst>
                <a:ext uri="{FF2B5EF4-FFF2-40B4-BE49-F238E27FC236}">
                  <a16:creationId xmlns:a16="http://schemas.microsoft.com/office/drawing/2014/main" id="{5B31CC1B-551A-4125-98ED-20691E3CAD61}"/>
                </a:ext>
              </a:extLst>
            </p:cNvPr>
            <p:cNvSpPr/>
            <p:nvPr/>
          </p:nvSpPr>
          <p:spPr bwMode="auto">
            <a:xfrm>
              <a:off x="7729538" y="4260850"/>
              <a:ext cx="293688" cy="1055688"/>
            </a:xfrm>
            <a:custGeom>
              <a:avLst/>
              <a:gdLst>
                <a:gd name="T0" fmla="*/ 64 w 89"/>
                <a:gd name="T1" fmla="*/ 22 h 320"/>
                <a:gd name="T2" fmla="*/ 26 w 89"/>
                <a:gd name="T3" fmla="*/ 267 h 320"/>
                <a:gd name="T4" fmla="*/ 70 w 89"/>
                <a:gd name="T5" fmla="*/ 172 h 320"/>
                <a:gd name="T6" fmla="*/ 64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64" y="22"/>
                  </a:moveTo>
                  <a:cubicBezTo>
                    <a:pt x="0" y="0"/>
                    <a:pt x="9" y="214"/>
                    <a:pt x="26" y="267"/>
                  </a:cubicBezTo>
                  <a:cubicBezTo>
                    <a:pt x="43" y="320"/>
                    <a:pt x="57" y="261"/>
                    <a:pt x="70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i$ḻíḓé">
              <a:extLst>
                <a:ext uri="{FF2B5EF4-FFF2-40B4-BE49-F238E27FC236}">
                  <a16:creationId xmlns:a16="http://schemas.microsoft.com/office/drawing/2014/main" id="{EE6150D9-34CB-48C7-AFF5-06CC406F43EF}"/>
                </a:ext>
              </a:extLst>
            </p:cNvPr>
            <p:cNvSpPr/>
            <p:nvPr/>
          </p:nvSpPr>
          <p:spPr bwMode="auto">
            <a:xfrm>
              <a:off x="7675563" y="5167313"/>
              <a:ext cx="241300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2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71" y="10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ïŝlîdè">
              <a:extLst>
                <a:ext uri="{FF2B5EF4-FFF2-40B4-BE49-F238E27FC236}">
                  <a16:creationId xmlns:a16="http://schemas.microsoft.com/office/drawing/2014/main" id="{52EFA98F-5CFE-410A-ADEE-3FD07687BE9C}"/>
                </a:ext>
              </a:extLst>
            </p:cNvPr>
            <p:cNvSpPr/>
            <p:nvPr/>
          </p:nvSpPr>
          <p:spPr bwMode="auto">
            <a:xfrm>
              <a:off x="7705726" y="3538538"/>
              <a:ext cx="458788" cy="1046163"/>
            </a:xfrm>
            <a:custGeom>
              <a:avLst/>
              <a:gdLst>
                <a:gd name="T0" fmla="*/ 96 w 139"/>
                <a:gd name="T1" fmla="*/ 17 h 317"/>
                <a:gd name="T2" fmla="*/ 43 w 139"/>
                <a:gd name="T3" fmla="*/ 264 h 317"/>
                <a:gd name="T4" fmla="*/ 106 w 139"/>
                <a:gd name="T5" fmla="*/ 165 h 317"/>
                <a:gd name="T6" fmla="*/ 96 w 139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17">
                  <a:moveTo>
                    <a:pt x="96" y="17"/>
                  </a:moveTo>
                  <a:cubicBezTo>
                    <a:pt x="0" y="0"/>
                    <a:pt x="27" y="211"/>
                    <a:pt x="43" y="264"/>
                  </a:cubicBezTo>
                  <a:cubicBezTo>
                    <a:pt x="59" y="317"/>
                    <a:pt x="92" y="254"/>
                    <a:pt x="106" y="165"/>
                  </a:cubicBezTo>
                  <a:cubicBezTo>
                    <a:pt x="121" y="76"/>
                    <a:pt x="139" y="24"/>
                    <a:pt x="96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îsḻïḋè">
              <a:extLst>
                <a:ext uri="{FF2B5EF4-FFF2-40B4-BE49-F238E27FC236}">
                  <a16:creationId xmlns:a16="http://schemas.microsoft.com/office/drawing/2014/main" id="{E8909FB4-781F-4FD6-A9DC-9F43E181600E}"/>
                </a:ext>
              </a:extLst>
            </p:cNvPr>
            <p:cNvSpPr/>
            <p:nvPr/>
          </p:nvSpPr>
          <p:spPr bwMode="auto">
            <a:xfrm>
              <a:off x="8326438" y="5137150"/>
              <a:ext cx="254000" cy="195263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1"/>
                    <a:pt x="0" y="25"/>
                    <a:pt x="5" y="37"/>
                  </a:cubicBezTo>
                  <a:cubicBezTo>
                    <a:pt x="9" y="49"/>
                    <a:pt x="66" y="59"/>
                    <a:pt x="71" y="50"/>
                  </a:cubicBezTo>
                  <a:cubicBezTo>
                    <a:pt x="77" y="41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iŝlide">
              <a:extLst>
                <a:ext uri="{FF2B5EF4-FFF2-40B4-BE49-F238E27FC236}">
                  <a16:creationId xmlns:a16="http://schemas.microsoft.com/office/drawing/2014/main" id="{FDC61C72-8426-4884-B47E-9270E1DF8495}"/>
                </a:ext>
              </a:extLst>
            </p:cNvPr>
            <p:cNvSpPr/>
            <p:nvPr/>
          </p:nvSpPr>
          <p:spPr bwMode="auto">
            <a:xfrm>
              <a:off x="8247063" y="4260850"/>
              <a:ext cx="296863" cy="1055688"/>
            </a:xfrm>
            <a:custGeom>
              <a:avLst/>
              <a:gdLst>
                <a:gd name="T0" fmla="*/ 26 w 90"/>
                <a:gd name="T1" fmla="*/ 20 h 320"/>
                <a:gd name="T2" fmla="*/ 57 w 90"/>
                <a:gd name="T3" fmla="*/ 267 h 320"/>
                <a:gd name="T4" fmla="*/ 16 w 90"/>
                <a:gd name="T5" fmla="*/ 171 h 320"/>
                <a:gd name="T6" fmla="*/ 26 w 90"/>
                <a:gd name="T7" fmla="*/ 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26" y="20"/>
                  </a:moveTo>
                  <a:cubicBezTo>
                    <a:pt x="90" y="0"/>
                    <a:pt x="75" y="215"/>
                    <a:pt x="57" y="267"/>
                  </a:cubicBezTo>
                  <a:cubicBezTo>
                    <a:pt x="38" y="320"/>
                    <a:pt x="26" y="260"/>
                    <a:pt x="16" y="171"/>
                  </a:cubicBezTo>
                  <a:cubicBezTo>
                    <a:pt x="5" y="81"/>
                    <a:pt x="0" y="28"/>
                    <a:pt x="26" y="2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işlîḍe">
              <a:extLst>
                <a:ext uri="{FF2B5EF4-FFF2-40B4-BE49-F238E27FC236}">
                  <a16:creationId xmlns:a16="http://schemas.microsoft.com/office/drawing/2014/main" id="{041CE814-07DA-424D-96FF-5AC04006E73B}"/>
                </a:ext>
              </a:extLst>
            </p:cNvPr>
            <p:cNvSpPr/>
            <p:nvPr/>
          </p:nvSpPr>
          <p:spPr bwMode="auto">
            <a:xfrm>
              <a:off x="8332788" y="5167313"/>
              <a:ext cx="241300" cy="165100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9"/>
                    <a:pt x="8" y="0"/>
                    <a:pt x="7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4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î$lïḓè">
              <a:extLst>
                <a:ext uri="{FF2B5EF4-FFF2-40B4-BE49-F238E27FC236}">
                  <a16:creationId xmlns:a16="http://schemas.microsoft.com/office/drawing/2014/main" id="{8D867868-6A49-4F6A-B9BC-8EEAF4493257}"/>
                </a:ext>
              </a:extLst>
            </p:cNvPr>
            <p:cNvSpPr/>
            <p:nvPr/>
          </p:nvSpPr>
          <p:spPr bwMode="auto">
            <a:xfrm>
              <a:off x="8085138" y="3543300"/>
              <a:ext cx="461963" cy="1044575"/>
            </a:xfrm>
            <a:custGeom>
              <a:avLst/>
              <a:gdLst>
                <a:gd name="T0" fmla="*/ 44 w 140"/>
                <a:gd name="T1" fmla="*/ 17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7"/>
                  </a:moveTo>
                  <a:cubicBezTo>
                    <a:pt x="140" y="0"/>
                    <a:pt x="112" y="211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îS1íḋè">
              <a:extLst>
                <a:ext uri="{FF2B5EF4-FFF2-40B4-BE49-F238E27FC236}">
                  <a16:creationId xmlns:a16="http://schemas.microsoft.com/office/drawing/2014/main" id="{DA290AEC-3770-4B48-A6FD-C930A1191E41}"/>
                </a:ext>
              </a:extLst>
            </p:cNvPr>
            <p:cNvSpPr/>
            <p:nvPr/>
          </p:nvSpPr>
          <p:spPr bwMode="auto">
            <a:xfrm>
              <a:off x="7812088" y="2870200"/>
              <a:ext cx="625475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1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îṥļîḑè">
              <a:extLst>
                <a:ext uri="{FF2B5EF4-FFF2-40B4-BE49-F238E27FC236}">
                  <a16:creationId xmlns:a16="http://schemas.microsoft.com/office/drawing/2014/main" id="{6AB5C675-26C9-4A98-9996-022EAD68ADF2}"/>
                </a:ext>
              </a:extLst>
            </p:cNvPr>
            <p:cNvSpPr/>
            <p:nvPr/>
          </p:nvSpPr>
          <p:spPr bwMode="auto">
            <a:xfrm>
              <a:off x="8054976" y="2794000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2 h 30"/>
                <a:gd name="T4" fmla="*/ 0 w 42"/>
                <a:gd name="T5" fmla="*/ 0 h 30"/>
                <a:gd name="T6" fmla="*/ 0 w 42"/>
                <a:gd name="T7" fmla="*/ 24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4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29"/>
                    <a:pt x="42" y="2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îśľíḑe">
              <a:extLst>
                <a:ext uri="{FF2B5EF4-FFF2-40B4-BE49-F238E27FC236}">
                  <a16:creationId xmlns:a16="http://schemas.microsoft.com/office/drawing/2014/main" id="{4D0F4CBF-3772-45BC-83C2-525FBAFCA0B2}"/>
                </a:ext>
              </a:extLst>
            </p:cNvPr>
            <p:cNvSpPr/>
            <p:nvPr/>
          </p:nvSpPr>
          <p:spPr bwMode="auto">
            <a:xfrm>
              <a:off x="7488238" y="2540000"/>
              <a:ext cx="566738" cy="574675"/>
            </a:xfrm>
            <a:custGeom>
              <a:avLst/>
              <a:gdLst>
                <a:gd name="T0" fmla="*/ 127 w 172"/>
                <a:gd name="T1" fmla="*/ 164 h 174"/>
                <a:gd name="T2" fmla="*/ 33 w 172"/>
                <a:gd name="T3" fmla="*/ 18 h 174"/>
                <a:gd name="T4" fmla="*/ 54 w 172"/>
                <a:gd name="T5" fmla="*/ 91 h 174"/>
                <a:gd name="T6" fmla="*/ 127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27" y="164"/>
                  </a:moveTo>
                  <a:cubicBezTo>
                    <a:pt x="172" y="140"/>
                    <a:pt x="67" y="36"/>
                    <a:pt x="33" y="18"/>
                  </a:cubicBezTo>
                  <a:cubicBezTo>
                    <a:pt x="0" y="0"/>
                    <a:pt x="19" y="38"/>
                    <a:pt x="54" y="91"/>
                  </a:cubicBezTo>
                  <a:cubicBezTo>
                    <a:pt x="88" y="143"/>
                    <a:pt x="109" y="174"/>
                    <a:pt x="127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ïš1ïḋê">
              <a:extLst>
                <a:ext uri="{FF2B5EF4-FFF2-40B4-BE49-F238E27FC236}">
                  <a16:creationId xmlns:a16="http://schemas.microsoft.com/office/drawing/2014/main" id="{159C8D87-A383-4B54-81A7-807116BE2621}"/>
                </a:ext>
              </a:extLst>
            </p:cNvPr>
            <p:cNvSpPr/>
            <p:nvPr/>
          </p:nvSpPr>
          <p:spPr bwMode="auto">
            <a:xfrm>
              <a:off x="7432676" y="2079625"/>
              <a:ext cx="407988" cy="563563"/>
            </a:xfrm>
            <a:custGeom>
              <a:avLst/>
              <a:gdLst>
                <a:gd name="T0" fmla="*/ 42 w 124"/>
                <a:gd name="T1" fmla="*/ 168 h 171"/>
                <a:gd name="T2" fmla="*/ 98 w 124"/>
                <a:gd name="T3" fmla="*/ 23 h 171"/>
                <a:gd name="T4" fmla="*/ 92 w 124"/>
                <a:gd name="T5" fmla="*/ 89 h 171"/>
                <a:gd name="T6" fmla="*/ 42 w 124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" h="171">
                  <a:moveTo>
                    <a:pt x="42" y="168"/>
                  </a:moveTo>
                  <a:cubicBezTo>
                    <a:pt x="0" y="160"/>
                    <a:pt x="72" y="47"/>
                    <a:pt x="98" y="23"/>
                  </a:cubicBezTo>
                  <a:cubicBezTo>
                    <a:pt x="124" y="0"/>
                    <a:pt x="113" y="36"/>
                    <a:pt x="92" y="89"/>
                  </a:cubicBezTo>
                  <a:cubicBezTo>
                    <a:pt x="71" y="141"/>
                    <a:pt x="58" y="171"/>
                    <a:pt x="4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íSlïďê">
              <a:extLst>
                <a:ext uri="{FF2B5EF4-FFF2-40B4-BE49-F238E27FC236}">
                  <a16:creationId xmlns:a16="http://schemas.microsoft.com/office/drawing/2014/main" id="{74A53DCC-A18D-4164-BF80-80021077C904}"/>
                </a:ext>
              </a:extLst>
            </p:cNvPr>
            <p:cNvSpPr/>
            <p:nvPr/>
          </p:nvSpPr>
          <p:spPr bwMode="auto">
            <a:xfrm>
              <a:off x="7718426" y="1960563"/>
              <a:ext cx="185738" cy="211138"/>
            </a:xfrm>
            <a:custGeom>
              <a:avLst/>
              <a:gdLst>
                <a:gd name="T0" fmla="*/ 15 w 56"/>
                <a:gd name="T1" fmla="*/ 61 h 64"/>
                <a:gd name="T2" fmla="*/ 16 w 56"/>
                <a:gd name="T3" fmla="*/ 23 h 64"/>
                <a:gd name="T4" fmla="*/ 48 w 56"/>
                <a:gd name="T5" fmla="*/ 2 h 64"/>
                <a:gd name="T6" fmla="*/ 35 w 56"/>
                <a:gd name="T7" fmla="*/ 36 h 64"/>
                <a:gd name="T8" fmla="*/ 51 w 56"/>
                <a:gd name="T9" fmla="*/ 27 h 64"/>
                <a:gd name="T10" fmla="*/ 37 w 56"/>
                <a:gd name="T11" fmla="*/ 56 h 64"/>
                <a:gd name="T12" fmla="*/ 15 w 56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4">
                  <a:moveTo>
                    <a:pt x="15" y="61"/>
                  </a:moveTo>
                  <a:cubicBezTo>
                    <a:pt x="0" y="55"/>
                    <a:pt x="12" y="31"/>
                    <a:pt x="16" y="23"/>
                  </a:cubicBezTo>
                  <a:cubicBezTo>
                    <a:pt x="24" y="10"/>
                    <a:pt x="42" y="0"/>
                    <a:pt x="48" y="2"/>
                  </a:cubicBezTo>
                  <a:cubicBezTo>
                    <a:pt x="53" y="5"/>
                    <a:pt x="35" y="34"/>
                    <a:pt x="35" y="36"/>
                  </a:cubicBezTo>
                  <a:cubicBezTo>
                    <a:pt x="36" y="38"/>
                    <a:pt x="46" y="24"/>
                    <a:pt x="51" y="27"/>
                  </a:cubicBezTo>
                  <a:cubicBezTo>
                    <a:pt x="56" y="30"/>
                    <a:pt x="44" y="50"/>
                    <a:pt x="37" y="56"/>
                  </a:cubicBezTo>
                  <a:cubicBezTo>
                    <a:pt x="29" y="62"/>
                    <a:pt x="24" y="64"/>
                    <a:pt x="15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iṧľîde">
              <a:extLst>
                <a:ext uri="{FF2B5EF4-FFF2-40B4-BE49-F238E27FC236}">
                  <a16:creationId xmlns:a16="http://schemas.microsoft.com/office/drawing/2014/main" id="{4B31A442-0A9F-4BB3-8C7E-B7CA4CCF4FDE}"/>
                </a:ext>
              </a:extLst>
            </p:cNvPr>
            <p:cNvSpPr/>
            <p:nvPr/>
          </p:nvSpPr>
          <p:spPr bwMode="auto">
            <a:xfrm>
              <a:off x="8201026" y="2540000"/>
              <a:ext cx="566738" cy="574675"/>
            </a:xfrm>
            <a:custGeom>
              <a:avLst/>
              <a:gdLst>
                <a:gd name="T0" fmla="*/ 45 w 172"/>
                <a:gd name="T1" fmla="*/ 164 h 174"/>
                <a:gd name="T2" fmla="*/ 138 w 172"/>
                <a:gd name="T3" fmla="*/ 18 h 174"/>
                <a:gd name="T4" fmla="*/ 118 w 172"/>
                <a:gd name="T5" fmla="*/ 91 h 174"/>
                <a:gd name="T6" fmla="*/ 45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45" y="164"/>
                  </a:moveTo>
                  <a:cubicBezTo>
                    <a:pt x="0" y="140"/>
                    <a:pt x="104" y="36"/>
                    <a:pt x="138" y="18"/>
                  </a:cubicBezTo>
                  <a:cubicBezTo>
                    <a:pt x="172" y="0"/>
                    <a:pt x="152" y="38"/>
                    <a:pt x="118" y="91"/>
                  </a:cubicBezTo>
                  <a:cubicBezTo>
                    <a:pt x="83" y="143"/>
                    <a:pt x="62" y="174"/>
                    <a:pt x="45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íŝľïḓé">
              <a:extLst>
                <a:ext uri="{FF2B5EF4-FFF2-40B4-BE49-F238E27FC236}">
                  <a16:creationId xmlns:a16="http://schemas.microsoft.com/office/drawing/2014/main" id="{7F52F711-8678-45BC-96BA-F10258539262}"/>
                </a:ext>
              </a:extLst>
            </p:cNvPr>
            <p:cNvSpPr/>
            <p:nvPr/>
          </p:nvSpPr>
          <p:spPr bwMode="auto">
            <a:xfrm>
              <a:off x="8415338" y="2079625"/>
              <a:ext cx="404813" cy="563563"/>
            </a:xfrm>
            <a:custGeom>
              <a:avLst/>
              <a:gdLst>
                <a:gd name="T0" fmla="*/ 82 w 123"/>
                <a:gd name="T1" fmla="*/ 168 h 171"/>
                <a:gd name="T2" fmla="*/ 25 w 123"/>
                <a:gd name="T3" fmla="*/ 23 h 171"/>
                <a:gd name="T4" fmla="*/ 32 w 123"/>
                <a:gd name="T5" fmla="*/ 89 h 171"/>
                <a:gd name="T6" fmla="*/ 82 w 123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71">
                  <a:moveTo>
                    <a:pt x="82" y="168"/>
                  </a:moveTo>
                  <a:cubicBezTo>
                    <a:pt x="123" y="160"/>
                    <a:pt x="51" y="47"/>
                    <a:pt x="25" y="23"/>
                  </a:cubicBezTo>
                  <a:cubicBezTo>
                    <a:pt x="0" y="0"/>
                    <a:pt x="11" y="36"/>
                    <a:pt x="32" y="89"/>
                  </a:cubicBezTo>
                  <a:cubicBezTo>
                    <a:pt x="53" y="141"/>
                    <a:pt x="66" y="171"/>
                    <a:pt x="8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îṣľiḋe">
              <a:extLst>
                <a:ext uri="{FF2B5EF4-FFF2-40B4-BE49-F238E27FC236}">
                  <a16:creationId xmlns:a16="http://schemas.microsoft.com/office/drawing/2014/main" id="{66314B85-F9E8-409C-94A9-01EE15C9B886}"/>
                </a:ext>
              </a:extLst>
            </p:cNvPr>
            <p:cNvSpPr/>
            <p:nvPr/>
          </p:nvSpPr>
          <p:spPr bwMode="auto">
            <a:xfrm>
              <a:off x="8351838" y="1960563"/>
              <a:ext cx="182563" cy="211138"/>
            </a:xfrm>
            <a:custGeom>
              <a:avLst/>
              <a:gdLst>
                <a:gd name="T0" fmla="*/ 41 w 55"/>
                <a:gd name="T1" fmla="*/ 61 h 64"/>
                <a:gd name="T2" fmla="*/ 39 w 55"/>
                <a:gd name="T3" fmla="*/ 23 h 64"/>
                <a:gd name="T4" fmla="*/ 8 w 55"/>
                <a:gd name="T5" fmla="*/ 2 h 64"/>
                <a:gd name="T6" fmla="*/ 20 w 55"/>
                <a:gd name="T7" fmla="*/ 36 h 64"/>
                <a:gd name="T8" fmla="*/ 5 w 55"/>
                <a:gd name="T9" fmla="*/ 27 h 64"/>
                <a:gd name="T10" fmla="*/ 19 w 55"/>
                <a:gd name="T11" fmla="*/ 56 h 64"/>
                <a:gd name="T12" fmla="*/ 41 w 55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4">
                  <a:moveTo>
                    <a:pt x="41" y="61"/>
                  </a:moveTo>
                  <a:cubicBezTo>
                    <a:pt x="55" y="55"/>
                    <a:pt x="43" y="31"/>
                    <a:pt x="39" y="23"/>
                  </a:cubicBezTo>
                  <a:cubicBezTo>
                    <a:pt x="32" y="10"/>
                    <a:pt x="13" y="0"/>
                    <a:pt x="8" y="2"/>
                  </a:cubicBezTo>
                  <a:cubicBezTo>
                    <a:pt x="3" y="5"/>
                    <a:pt x="21" y="34"/>
                    <a:pt x="20" y="36"/>
                  </a:cubicBezTo>
                  <a:cubicBezTo>
                    <a:pt x="19" y="38"/>
                    <a:pt x="9" y="24"/>
                    <a:pt x="5" y="27"/>
                  </a:cubicBezTo>
                  <a:cubicBezTo>
                    <a:pt x="0" y="30"/>
                    <a:pt x="11" y="50"/>
                    <a:pt x="19" y="56"/>
                  </a:cubicBezTo>
                  <a:cubicBezTo>
                    <a:pt x="26" y="62"/>
                    <a:pt x="32" y="64"/>
                    <a:pt x="41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ïsļiďê">
              <a:extLst>
                <a:ext uri="{FF2B5EF4-FFF2-40B4-BE49-F238E27FC236}">
                  <a16:creationId xmlns:a16="http://schemas.microsoft.com/office/drawing/2014/main" id="{2A886C8F-8934-4119-BD33-03C8C439F129}"/>
                </a:ext>
              </a:extLst>
            </p:cNvPr>
            <p:cNvSpPr/>
            <p:nvPr/>
          </p:nvSpPr>
          <p:spPr bwMode="auto">
            <a:xfrm>
              <a:off x="8066088" y="2811463"/>
              <a:ext cx="120650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išḷíḋe">
              <a:extLst>
                <a:ext uri="{FF2B5EF4-FFF2-40B4-BE49-F238E27FC236}">
                  <a16:creationId xmlns:a16="http://schemas.microsoft.com/office/drawing/2014/main" id="{FEA1A623-EFF4-4D0E-BFF8-7661501942DB}"/>
                </a:ext>
              </a:extLst>
            </p:cNvPr>
            <p:cNvSpPr/>
            <p:nvPr/>
          </p:nvSpPr>
          <p:spPr bwMode="auto">
            <a:xfrm>
              <a:off x="7986713" y="2481263"/>
              <a:ext cx="279400" cy="385763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9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9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9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iṥļîḍê">
              <a:extLst>
                <a:ext uri="{FF2B5EF4-FFF2-40B4-BE49-F238E27FC236}">
                  <a16:creationId xmlns:a16="http://schemas.microsoft.com/office/drawing/2014/main" id="{E6BD4005-1046-4804-A47C-0EDAF3A64772}"/>
                </a:ext>
              </a:extLst>
            </p:cNvPr>
            <p:cNvSpPr/>
            <p:nvPr/>
          </p:nvSpPr>
          <p:spPr bwMode="auto">
            <a:xfrm>
              <a:off x="8253413" y="2662238"/>
              <a:ext cx="36513" cy="95250"/>
            </a:xfrm>
            <a:custGeom>
              <a:avLst/>
              <a:gdLst>
                <a:gd name="T0" fmla="*/ 4 w 11"/>
                <a:gd name="T1" fmla="*/ 4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8 h 29"/>
                <a:gd name="T8" fmla="*/ 3 w 11"/>
                <a:gd name="T9" fmla="*/ 12 h 29"/>
                <a:gd name="T10" fmla="*/ 3 w 11"/>
                <a:gd name="T11" fmla="*/ 10 h 29"/>
                <a:gd name="T12" fmla="*/ 4 w 11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4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9" y="29"/>
                    <a:pt x="1" y="28"/>
                    <a:pt x="1" y="28"/>
                  </a:cubicBezTo>
                  <a:cubicBezTo>
                    <a:pt x="1" y="26"/>
                    <a:pt x="2" y="22"/>
                    <a:pt x="2" y="18"/>
                  </a:cubicBezTo>
                  <a:cubicBezTo>
                    <a:pt x="0" y="16"/>
                    <a:pt x="3" y="14"/>
                    <a:pt x="3" y="12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4" y="6"/>
                    <a:pt x="4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ïš1idê">
              <a:extLst>
                <a:ext uri="{FF2B5EF4-FFF2-40B4-BE49-F238E27FC236}">
                  <a16:creationId xmlns:a16="http://schemas.microsoft.com/office/drawing/2014/main" id="{55657CBE-D48D-4C13-B81C-752E7E3B04BE}"/>
                </a:ext>
              </a:extLst>
            </p:cNvPr>
            <p:cNvSpPr/>
            <p:nvPr/>
          </p:nvSpPr>
          <p:spPr bwMode="auto">
            <a:xfrm>
              <a:off x="8262938" y="2686050"/>
              <a:ext cx="20638" cy="52388"/>
            </a:xfrm>
            <a:custGeom>
              <a:avLst/>
              <a:gdLst>
                <a:gd name="T0" fmla="*/ 0 w 6"/>
                <a:gd name="T1" fmla="*/ 3 h 16"/>
                <a:gd name="T2" fmla="*/ 5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3"/>
                    <a:pt x="5" y="8"/>
                    <a:pt x="4" y="12"/>
                  </a:cubicBezTo>
                  <a:cubicBezTo>
                    <a:pt x="2" y="15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îS1íḍé">
              <a:extLst>
                <a:ext uri="{FF2B5EF4-FFF2-40B4-BE49-F238E27FC236}">
                  <a16:creationId xmlns:a16="http://schemas.microsoft.com/office/drawing/2014/main" id="{E4B6D655-4346-480B-9538-A9B902447F51}"/>
                </a:ext>
              </a:extLst>
            </p:cNvPr>
            <p:cNvSpPr/>
            <p:nvPr/>
          </p:nvSpPr>
          <p:spPr bwMode="auto">
            <a:xfrm>
              <a:off x="8253413" y="2652713"/>
              <a:ext cx="15875" cy="95250"/>
            </a:xfrm>
            <a:custGeom>
              <a:avLst/>
              <a:gdLst>
                <a:gd name="T0" fmla="*/ 2 w 5"/>
                <a:gd name="T1" fmla="*/ 0 h 29"/>
                <a:gd name="T2" fmla="*/ 0 w 5"/>
                <a:gd name="T3" fmla="*/ 28 h 29"/>
                <a:gd name="T4" fmla="*/ 1 w 5"/>
                <a:gd name="T5" fmla="*/ 29 h 29"/>
                <a:gd name="T6" fmla="*/ 5 w 5"/>
                <a:gd name="T7" fmla="*/ 4 h 29"/>
                <a:gd name="T8" fmla="*/ 2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2" y="0"/>
                  </a:moveTo>
                  <a:cubicBezTo>
                    <a:pt x="3" y="6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íśḷidé">
              <a:extLst>
                <a:ext uri="{FF2B5EF4-FFF2-40B4-BE49-F238E27FC236}">
                  <a16:creationId xmlns:a16="http://schemas.microsoft.com/office/drawing/2014/main" id="{931F72E6-60A1-466C-9CD2-AACF896E193A}"/>
                </a:ext>
              </a:extLst>
            </p:cNvPr>
            <p:cNvSpPr/>
            <p:nvPr/>
          </p:nvSpPr>
          <p:spPr bwMode="auto">
            <a:xfrm>
              <a:off x="7962901" y="2662238"/>
              <a:ext cx="33338" cy="95250"/>
            </a:xfrm>
            <a:custGeom>
              <a:avLst/>
              <a:gdLst>
                <a:gd name="T0" fmla="*/ 7 w 10"/>
                <a:gd name="T1" fmla="*/ 4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8 h 29"/>
                <a:gd name="T8" fmla="*/ 8 w 10"/>
                <a:gd name="T9" fmla="*/ 12 h 29"/>
                <a:gd name="T10" fmla="*/ 8 w 10"/>
                <a:gd name="T11" fmla="*/ 10 h 29"/>
                <a:gd name="T12" fmla="*/ 7 w 10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4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6"/>
                    <a:pt x="9" y="22"/>
                    <a:pt x="8" y="18"/>
                  </a:cubicBezTo>
                  <a:cubicBezTo>
                    <a:pt x="10" y="16"/>
                    <a:pt x="8" y="14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7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íšḻîḍè">
              <a:extLst>
                <a:ext uri="{FF2B5EF4-FFF2-40B4-BE49-F238E27FC236}">
                  <a16:creationId xmlns:a16="http://schemas.microsoft.com/office/drawing/2014/main" id="{8483C967-530B-457F-9D91-74FB29ED372B}"/>
                </a:ext>
              </a:extLst>
            </p:cNvPr>
            <p:cNvSpPr/>
            <p:nvPr/>
          </p:nvSpPr>
          <p:spPr bwMode="auto">
            <a:xfrm>
              <a:off x="7966076" y="2686050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3"/>
                    <a:pt x="2" y="8"/>
                    <a:pt x="3" y="12"/>
                  </a:cubicBezTo>
                  <a:cubicBezTo>
                    <a:pt x="5" y="15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ísľiḓe">
              <a:extLst>
                <a:ext uri="{FF2B5EF4-FFF2-40B4-BE49-F238E27FC236}">
                  <a16:creationId xmlns:a16="http://schemas.microsoft.com/office/drawing/2014/main" id="{FD8BC46D-1EC3-48FD-9531-62F2550D64E7}"/>
                </a:ext>
              </a:extLst>
            </p:cNvPr>
            <p:cNvSpPr/>
            <p:nvPr/>
          </p:nvSpPr>
          <p:spPr bwMode="auto">
            <a:xfrm>
              <a:off x="7983538" y="2652713"/>
              <a:ext cx="15875" cy="95250"/>
            </a:xfrm>
            <a:custGeom>
              <a:avLst/>
              <a:gdLst>
                <a:gd name="T0" fmla="*/ 3 w 5"/>
                <a:gd name="T1" fmla="*/ 0 h 29"/>
                <a:gd name="T2" fmla="*/ 5 w 5"/>
                <a:gd name="T3" fmla="*/ 28 h 29"/>
                <a:gd name="T4" fmla="*/ 4 w 5"/>
                <a:gd name="T5" fmla="*/ 29 h 29"/>
                <a:gd name="T6" fmla="*/ 0 w 5"/>
                <a:gd name="T7" fmla="*/ 4 h 29"/>
                <a:gd name="T8" fmla="*/ 3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3" y="0"/>
                  </a:moveTo>
                  <a:cubicBezTo>
                    <a:pt x="2" y="6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ïšlîḋè">
              <a:extLst>
                <a:ext uri="{FF2B5EF4-FFF2-40B4-BE49-F238E27FC236}">
                  <a16:creationId xmlns:a16="http://schemas.microsoft.com/office/drawing/2014/main" id="{7379F869-02F1-4464-ADF0-A1E5D3453455}"/>
                </a:ext>
              </a:extLst>
            </p:cNvPr>
            <p:cNvSpPr/>
            <p:nvPr/>
          </p:nvSpPr>
          <p:spPr bwMode="auto">
            <a:xfrm>
              <a:off x="7600951" y="1341438"/>
              <a:ext cx="1068388" cy="1017588"/>
            </a:xfrm>
            <a:custGeom>
              <a:avLst/>
              <a:gdLst>
                <a:gd name="T0" fmla="*/ 170 w 324"/>
                <a:gd name="T1" fmla="*/ 6 h 309"/>
                <a:gd name="T2" fmla="*/ 213 w 324"/>
                <a:gd name="T3" fmla="*/ 94 h 309"/>
                <a:gd name="T4" fmla="*/ 219 w 324"/>
                <a:gd name="T5" fmla="*/ 98 h 309"/>
                <a:gd name="T6" fmla="*/ 315 w 324"/>
                <a:gd name="T7" fmla="*/ 112 h 309"/>
                <a:gd name="T8" fmla="*/ 320 w 324"/>
                <a:gd name="T9" fmla="*/ 126 h 309"/>
                <a:gd name="T10" fmla="*/ 250 w 324"/>
                <a:gd name="T11" fmla="*/ 194 h 309"/>
                <a:gd name="T12" fmla="*/ 248 w 324"/>
                <a:gd name="T13" fmla="*/ 201 h 309"/>
                <a:gd name="T14" fmla="*/ 264 w 324"/>
                <a:gd name="T15" fmla="*/ 297 h 309"/>
                <a:gd name="T16" fmla="*/ 252 w 324"/>
                <a:gd name="T17" fmla="*/ 306 h 309"/>
                <a:gd name="T18" fmla="*/ 166 w 324"/>
                <a:gd name="T19" fmla="*/ 260 h 309"/>
                <a:gd name="T20" fmla="*/ 159 w 324"/>
                <a:gd name="T21" fmla="*/ 260 h 309"/>
                <a:gd name="T22" fmla="*/ 72 w 324"/>
                <a:gd name="T23" fmla="*/ 306 h 309"/>
                <a:gd name="T24" fmla="*/ 61 w 324"/>
                <a:gd name="T25" fmla="*/ 297 h 309"/>
                <a:gd name="T26" fmla="*/ 77 w 324"/>
                <a:gd name="T27" fmla="*/ 201 h 309"/>
                <a:gd name="T28" fmla="*/ 75 w 324"/>
                <a:gd name="T29" fmla="*/ 194 h 309"/>
                <a:gd name="T30" fmla="*/ 5 w 324"/>
                <a:gd name="T31" fmla="*/ 126 h 309"/>
                <a:gd name="T32" fmla="*/ 10 w 324"/>
                <a:gd name="T33" fmla="*/ 112 h 309"/>
                <a:gd name="T34" fmla="*/ 106 w 324"/>
                <a:gd name="T35" fmla="*/ 98 h 309"/>
                <a:gd name="T36" fmla="*/ 112 w 324"/>
                <a:gd name="T37" fmla="*/ 94 h 309"/>
                <a:gd name="T38" fmla="*/ 155 w 324"/>
                <a:gd name="T39" fmla="*/ 6 h 309"/>
                <a:gd name="T40" fmla="*/ 170 w 324"/>
                <a:gd name="T41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9">
                  <a:moveTo>
                    <a:pt x="170" y="6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214" y="96"/>
                    <a:pt x="216" y="98"/>
                    <a:pt x="219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2" y="113"/>
                    <a:pt x="324" y="121"/>
                    <a:pt x="320" y="126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48" y="196"/>
                    <a:pt x="247" y="198"/>
                    <a:pt x="248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4"/>
                    <a:pt x="258" y="309"/>
                    <a:pt x="252" y="306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4" y="259"/>
                    <a:pt x="161" y="259"/>
                    <a:pt x="159" y="260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66" y="309"/>
                    <a:pt x="60" y="304"/>
                    <a:pt x="61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8" y="198"/>
                    <a:pt x="77" y="196"/>
                    <a:pt x="75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3" y="113"/>
                    <a:pt x="10" y="112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9" y="98"/>
                    <a:pt x="111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ïṧ1îḑê">
              <a:extLst>
                <a:ext uri="{FF2B5EF4-FFF2-40B4-BE49-F238E27FC236}">
                  <a16:creationId xmlns:a16="http://schemas.microsoft.com/office/drawing/2014/main" id="{565C52EB-8165-4391-9E36-A274693E7DBC}"/>
                </a:ext>
              </a:extLst>
            </p:cNvPr>
            <p:cNvSpPr/>
            <p:nvPr/>
          </p:nvSpPr>
          <p:spPr bwMode="auto">
            <a:xfrm>
              <a:off x="7775576" y="3629025"/>
              <a:ext cx="701675" cy="1504950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6 h 457"/>
                <a:gd name="T6" fmla="*/ 46 w 213"/>
                <a:gd name="T7" fmla="*/ 457 h 457"/>
                <a:gd name="T8" fmla="*/ 107 w 213"/>
                <a:gd name="T9" fmla="*/ 69 h 457"/>
                <a:gd name="T10" fmla="*/ 168 w 213"/>
                <a:gd name="T11" fmla="*/ 457 h 457"/>
                <a:gd name="T12" fmla="*/ 213 w 213"/>
                <a:gd name="T13" fmla="*/ 456 h 457"/>
                <a:gd name="T14" fmla="*/ 213 w 213"/>
                <a:gd name="T15" fmla="*/ 166 h 457"/>
                <a:gd name="T16" fmla="*/ 201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2"/>
                    <a:pt x="1" y="456"/>
                    <a:pt x="1" y="456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46" y="457"/>
                    <a:pt x="98" y="69"/>
                    <a:pt x="107" y="69"/>
                  </a:cubicBezTo>
                  <a:cubicBezTo>
                    <a:pt x="116" y="69"/>
                    <a:pt x="168" y="457"/>
                    <a:pt x="168" y="457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213" y="456"/>
                    <a:pt x="213" y="232"/>
                    <a:pt x="213" y="166"/>
                  </a:cubicBezTo>
                  <a:cubicBezTo>
                    <a:pt x="213" y="101"/>
                    <a:pt x="201" y="0"/>
                    <a:pt x="201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îŝľiḓê">
              <a:extLst>
                <a:ext uri="{FF2B5EF4-FFF2-40B4-BE49-F238E27FC236}">
                  <a16:creationId xmlns:a16="http://schemas.microsoft.com/office/drawing/2014/main" id="{8E765CE2-4D4C-45A5-9BB3-D1E2AF98964A}"/>
                </a:ext>
              </a:extLst>
            </p:cNvPr>
            <p:cNvSpPr/>
            <p:nvPr/>
          </p:nvSpPr>
          <p:spPr bwMode="auto">
            <a:xfrm>
              <a:off x="7659688" y="2771775"/>
              <a:ext cx="930275" cy="879475"/>
            </a:xfrm>
            <a:custGeom>
              <a:avLst/>
              <a:gdLst>
                <a:gd name="T0" fmla="*/ 141 w 282"/>
                <a:gd name="T1" fmla="*/ 267 h 267"/>
                <a:gd name="T2" fmla="*/ 239 w 282"/>
                <a:gd name="T3" fmla="*/ 257 h 267"/>
                <a:gd name="T4" fmla="*/ 231 w 282"/>
                <a:gd name="T5" fmla="*/ 102 h 267"/>
                <a:gd name="T6" fmla="*/ 282 w 282"/>
                <a:gd name="T7" fmla="*/ 36 h 267"/>
                <a:gd name="T8" fmla="*/ 281 w 282"/>
                <a:gd name="T9" fmla="*/ 34 h 267"/>
                <a:gd name="T10" fmla="*/ 240 w 282"/>
                <a:gd name="T11" fmla="*/ 0 h 267"/>
                <a:gd name="T12" fmla="*/ 240 w 282"/>
                <a:gd name="T13" fmla="*/ 0 h 267"/>
                <a:gd name="T14" fmla="*/ 207 w 282"/>
                <a:gd name="T15" fmla="*/ 34 h 267"/>
                <a:gd name="T16" fmla="*/ 170 w 282"/>
                <a:gd name="T17" fmla="*/ 30 h 267"/>
                <a:gd name="T18" fmla="*/ 141 w 282"/>
                <a:gd name="T19" fmla="*/ 42 h 267"/>
                <a:gd name="T20" fmla="*/ 112 w 282"/>
                <a:gd name="T21" fmla="*/ 30 h 267"/>
                <a:gd name="T22" fmla="*/ 75 w 282"/>
                <a:gd name="T23" fmla="*/ 34 h 267"/>
                <a:gd name="T24" fmla="*/ 42 w 282"/>
                <a:gd name="T25" fmla="*/ 0 h 267"/>
                <a:gd name="T26" fmla="*/ 42 w 282"/>
                <a:gd name="T27" fmla="*/ 0 h 267"/>
                <a:gd name="T28" fmla="*/ 1 w 282"/>
                <a:gd name="T29" fmla="*/ 34 h 267"/>
                <a:gd name="T30" fmla="*/ 0 w 282"/>
                <a:gd name="T31" fmla="*/ 36 h 267"/>
                <a:gd name="T32" fmla="*/ 51 w 282"/>
                <a:gd name="T33" fmla="*/ 102 h 267"/>
                <a:gd name="T34" fmla="*/ 43 w 282"/>
                <a:gd name="T35" fmla="*/ 257 h 267"/>
                <a:gd name="T36" fmla="*/ 142 w 282"/>
                <a:gd name="T3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267">
                  <a:moveTo>
                    <a:pt x="141" y="267"/>
                  </a:moveTo>
                  <a:cubicBezTo>
                    <a:pt x="189" y="267"/>
                    <a:pt x="236" y="260"/>
                    <a:pt x="239" y="257"/>
                  </a:cubicBezTo>
                  <a:cubicBezTo>
                    <a:pt x="244" y="252"/>
                    <a:pt x="229" y="107"/>
                    <a:pt x="231" y="102"/>
                  </a:cubicBezTo>
                  <a:cubicBezTo>
                    <a:pt x="233" y="97"/>
                    <a:pt x="282" y="36"/>
                    <a:pt x="282" y="36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73" y="18"/>
                    <a:pt x="258" y="5"/>
                    <a:pt x="240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0" y="0"/>
                    <a:pt x="209" y="32"/>
                    <a:pt x="207" y="34"/>
                  </a:cubicBezTo>
                  <a:cubicBezTo>
                    <a:pt x="205" y="35"/>
                    <a:pt x="170" y="30"/>
                    <a:pt x="170" y="30"/>
                  </a:cubicBezTo>
                  <a:cubicBezTo>
                    <a:pt x="170" y="30"/>
                    <a:pt x="160" y="41"/>
                    <a:pt x="141" y="42"/>
                  </a:cubicBezTo>
                  <a:cubicBezTo>
                    <a:pt x="122" y="41"/>
                    <a:pt x="112" y="30"/>
                    <a:pt x="112" y="30"/>
                  </a:cubicBezTo>
                  <a:cubicBezTo>
                    <a:pt x="112" y="30"/>
                    <a:pt x="77" y="35"/>
                    <a:pt x="75" y="34"/>
                  </a:cubicBezTo>
                  <a:cubicBezTo>
                    <a:pt x="73" y="32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4" y="5"/>
                    <a:pt x="9" y="18"/>
                    <a:pt x="1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9" y="97"/>
                    <a:pt x="51" y="102"/>
                  </a:cubicBezTo>
                  <a:cubicBezTo>
                    <a:pt x="53" y="107"/>
                    <a:pt x="38" y="252"/>
                    <a:pt x="43" y="257"/>
                  </a:cubicBezTo>
                  <a:cubicBezTo>
                    <a:pt x="46" y="260"/>
                    <a:pt x="93" y="267"/>
                    <a:pt x="142" y="267"/>
                  </a:cubicBezTo>
                </a:path>
              </a:pathLst>
            </a:custGeom>
            <a:solidFill>
              <a:srgbClr val="FF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íṧľïḍè">
              <a:extLst>
                <a:ext uri="{FF2B5EF4-FFF2-40B4-BE49-F238E27FC236}">
                  <a16:creationId xmlns:a16="http://schemas.microsoft.com/office/drawing/2014/main" id="{08E1E1FA-BC91-40ED-91F3-ADFB12A085A6}"/>
                </a:ext>
              </a:extLst>
            </p:cNvPr>
            <p:cNvSpPr/>
            <p:nvPr/>
          </p:nvSpPr>
          <p:spPr bwMode="auto">
            <a:xfrm>
              <a:off x="8124826" y="2465388"/>
              <a:ext cx="144463" cy="211138"/>
            </a:xfrm>
            <a:custGeom>
              <a:avLst/>
              <a:gdLst>
                <a:gd name="T0" fmla="*/ 0 w 44"/>
                <a:gd name="T1" fmla="*/ 17 h 64"/>
                <a:gd name="T2" fmla="*/ 24 w 44"/>
                <a:gd name="T3" fmla="*/ 17 h 64"/>
                <a:gd name="T4" fmla="*/ 35 w 44"/>
                <a:gd name="T5" fmla="*/ 38 h 64"/>
                <a:gd name="T6" fmla="*/ 35 w 44"/>
                <a:gd name="T7" fmla="*/ 52 h 64"/>
                <a:gd name="T8" fmla="*/ 43 w 44"/>
                <a:gd name="T9" fmla="*/ 64 h 64"/>
                <a:gd name="T10" fmla="*/ 44 w 44"/>
                <a:gd name="T11" fmla="*/ 61 h 64"/>
                <a:gd name="T12" fmla="*/ 44 w 44"/>
                <a:gd name="T13" fmla="*/ 37 h 64"/>
                <a:gd name="T14" fmla="*/ 0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0" y="17"/>
                  </a:moveTo>
                  <a:cubicBezTo>
                    <a:pt x="9" y="17"/>
                    <a:pt x="20" y="15"/>
                    <a:pt x="24" y="17"/>
                  </a:cubicBezTo>
                  <a:cubicBezTo>
                    <a:pt x="28" y="19"/>
                    <a:pt x="35" y="33"/>
                    <a:pt x="35" y="38"/>
                  </a:cubicBezTo>
                  <a:cubicBezTo>
                    <a:pt x="35" y="44"/>
                    <a:pt x="35" y="48"/>
                    <a:pt x="35" y="52"/>
                  </a:cubicBezTo>
                  <a:cubicBezTo>
                    <a:pt x="35" y="56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3" y="48"/>
                    <a:pt x="44" y="37"/>
                  </a:cubicBezTo>
                  <a:cubicBezTo>
                    <a:pt x="44" y="27"/>
                    <a:pt x="36" y="0"/>
                    <a:pt x="0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ïśľïḓe">
              <a:extLst>
                <a:ext uri="{FF2B5EF4-FFF2-40B4-BE49-F238E27FC236}">
                  <a16:creationId xmlns:a16="http://schemas.microsoft.com/office/drawing/2014/main" id="{8B1B754B-6C9B-4221-843B-C350059F17AC}"/>
                </a:ext>
              </a:extLst>
            </p:cNvPr>
            <p:cNvSpPr/>
            <p:nvPr/>
          </p:nvSpPr>
          <p:spPr bwMode="auto">
            <a:xfrm>
              <a:off x="7980363" y="2465388"/>
              <a:ext cx="144463" cy="211138"/>
            </a:xfrm>
            <a:custGeom>
              <a:avLst/>
              <a:gdLst>
                <a:gd name="T0" fmla="*/ 44 w 44"/>
                <a:gd name="T1" fmla="*/ 17 h 64"/>
                <a:gd name="T2" fmla="*/ 19 w 44"/>
                <a:gd name="T3" fmla="*/ 17 h 64"/>
                <a:gd name="T4" fmla="*/ 9 w 44"/>
                <a:gd name="T5" fmla="*/ 38 h 64"/>
                <a:gd name="T6" fmla="*/ 9 w 44"/>
                <a:gd name="T7" fmla="*/ 52 h 64"/>
                <a:gd name="T8" fmla="*/ 1 w 44"/>
                <a:gd name="T9" fmla="*/ 64 h 64"/>
                <a:gd name="T10" fmla="*/ 0 w 44"/>
                <a:gd name="T11" fmla="*/ 61 h 64"/>
                <a:gd name="T12" fmla="*/ 0 w 44"/>
                <a:gd name="T13" fmla="*/ 37 h 64"/>
                <a:gd name="T14" fmla="*/ 44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44" y="17"/>
                  </a:moveTo>
                  <a:cubicBezTo>
                    <a:pt x="34" y="17"/>
                    <a:pt x="23" y="15"/>
                    <a:pt x="19" y="17"/>
                  </a:cubicBezTo>
                  <a:cubicBezTo>
                    <a:pt x="15" y="19"/>
                    <a:pt x="9" y="33"/>
                    <a:pt x="9" y="38"/>
                  </a:cubicBezTo>
                  <a:cubicBezTo>
                    <a:pt x="9" y="44"/>
                    <a:pt x="9" y="48"/>
                    <a:pt x="9" y="52"/>
                  </a:cubicBezTo>
                  <a:cubicBezTo>
                    <a:pt x="9" y="56"/>
                    <a:pt x="1" y="64"/>
                    <a:pt x="1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48"/>
                    <a:pt x="0" y="37"/>
                  </a:cubicBezTo>
                  <a:cubicBezTo>
                    <a:pt x="0" y="27"/>
                    <a:pt x="7" y="0"/>
                    <a:pt x="44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íṡlïḑè">
              <a:extLst>
                <a:ext uri="{FF2B5EF4-FFF2-40B4-BE49-F238E27FC236}">
                  <a16:creationId xmlns:a16="http://schemas.microsoft.com/office/drawing/2014/main" id="{4E405757-5D0E-46D8-BAE6-AAF195CDC8A7}"/>
                </a:ext>
              </a:extLst>
            </p:cNvPr>
            <p:cNvSpPr/>
            <p:nvPr/>
          </p:nvSpPr>
          <p:spPr bwMode="auto">
            <a:xfrm>
              <a:off x="4532313" y="5118100"/>
              <a:ext cx="254000" cy="193675"/>
            </a:xfrm>
            <a:custGeom>
              <a:avLst/>
              <a:gdLst>
                <a:gd name="T0" fmla="*/ 56 w 77"/>
                <a:gd name="T1" fmla="*/ 1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1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íṧ1íḋè">
              <a:extLst>
                <a:ext uri="{FF2B5EF4-FFF2-40B4-BE49-F238E27FC236}">
                  <a16:creationId xmlns:a16="http://schemas.microsoft.com/office/drawing/2014/main" id="{98129B47-4915-4E3F-BE23-BC50E0C0C93D}"/>
                </a:ext>
              </a:extLst>
            </p:cNvPr>
            <p:cNvSpPr/>
            <p:nvPr/>
          </p:nvSpPr>
          <p:spPr bwMode="auto">
            <a:xfrm>
              <a:off x="4581526" y="4241800"/>
              <a:ext cx="293688" cy="1057275"/>
            </a:xfrm>
            <a:custGeom>
              <a:avLst/>
              <a:gdLst>
                <a:gd name="T0" fmla="*/ 64 w 89"/>
                <a:gd name="T1" fmla="*/ 22 h 321"/>
                <a:gd name="T2" fmla="*/ 27 w 89"/>
                <a:gd name="T3" fmla="*/ 268 h 321"/>
                <a:gd name="T4" fmla="*/ 71 w 89"/>
                <a:gd name="T5" fmla="*/ 172 h 321"/>
                <a:gd name="T6" fmla="*/ 64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64" y="22"/>
                  </a:moveTo>
                  <a:cubicBezTo>
                    <a:pt x="0" y="0"/>
                    <a:pt x="10" y="215"/>
                    <a:pt x="27" y="268"/>
                  </a:cubicBezTo>
                  <a:cubicBezTo>
                    <a:pt x="44" y="321"/>
                    <a:pt x="58" y="262"/>
                    <a:pt x="71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îŝliďé">
              <a:extLst>
                <a:ext uri="{FF2B5EF4-FFF2-40B4-BE49-F238E27FC236}">
                  <a16:creationId xmlns:a16="http://schemas.microsoft.com/office/drawing/2014/main" id="{E666C3F7-30ED-413C-9F9C-3016AAAE30F2}"/>
                </a:ext>
              </a:extLst>
            </p:cNvPr>
            <p:cNvSpPr/>
            <p:nvPr/>
          </p:nvSpPr>
          <p:spPr bwMode="auto">
            <a:xfrm>
              <a:off x="4538663" y="5148263"/>
              <a:ext cx="241300" cy="163513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6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ïslîḓê">
              <a:extLst>
                <a:ext uri="{FF2B5EF4-FFF2-40B4-BE49-F238E27FC236}">
                  <a16:creationId xmlns:a16="http://schemas.microsoft.com/office/drawing/2014/main" id="{678B61A4-2B35-4BEA-AA5A-16457C1D9D05}"/>
                </a:ext>
              </a:extLst>
            </p:cNvPr>
            <p:cNvSpPr/>
            <p:nvPr/>
          </p:nvSpPr>
          <p:spPr bwMode="auto">
            <a:xfrm>
              <a:off x="4548188" y="3522663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1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îSļïḓê">
              <a:extLst>
                <a:ext uri="{FF2B5EF4-FFF2-40B4-BE49-F238E27FC236}">
                  <a16:creationId xmlns:a16="http://schemas.microsoft.com/office/drawing/2014/main" id="{BD5562CA-2052-4827-A74F-695EB9B79B33}"/>
                </a:ext>
              </a:extLst>
            </p:cNvPr>
            <p:cNvSpPr/>
            <p:nvPr/>
          </p:nvSpPr>
          <p:spPr bwMode="auto">
            <a:xfrm>
              <a:off x="5178426" y="5118100"/>
              <a:ext cx="254000" cy="193675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0"/>
                    <a:pt x="0" y="25"/>
                    <a:pt x="5" y="37"/>
                  </a:cubicBezTo>
                  <a:cubicBezTo>
                    <a:pt x="9" y="49"/>
                    <a:pt x="65" y="59"/>
                    <a:pt x="71" y="50"/>
                  </a:cubicBezTo>
                  <a:cubicBezTo>
                    <a:pt x="77" y="40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ïs1ide">
              <a:extLst>
                <a:ext uri="{FF2B5EF4-FFF2-40B4-BE49-F238E27FC236}">
                  <a16:creationId xmlns:a16="http://schemas.microsoft.com/office/drawing/2014/main" id="{2352DEBF-0136-4FA9-A44F-5BF8A717BECD}"/>
                </a:ext>
              </a:extLst>
            </p:cNvPr>
            <p:cNvSpPr/>
            <p:nvPr/>
          </p:nvSpPr>
          <p:spPr bwMode="auto">
            <a:xfrm>
              <a:off x="5083176" y="4235450"/>
              <a:ext cx="293688" cy="1057275"/>
            </a:xfrm>
            <a:custGeom>
              <a:avLst/>
              <a:gdLst>
                <a:gd name="T0" fmla="*/ 25 w 89"/>
                <a:gd name="T1" fmla="*/ 22 h 321"/>
                <a:gd name="T2" fmla="*/ 65 w 89"/>
                <a:gd name="T3" fmla="*/ 268 h 321"/>
                <a:gd name="T4" fmla="*/ 21 w 89"/>
                <a:gd name="T5" fmla="*/ 172 h 321"/>
                <a:gd name="T6" fmla="*/ 25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25" y="22"/>
                  </a:moveTo>
                  <a:cubicBezTo>
                    <a:pt x="89" y="0"/>
                    <a:pt x="82" y="214"/>
                    <a:pt x="65" y="268"/>
                  </a:cubicBezTo>
                  <a:cubicBezTo>
                    <a:pt x="49" y="321"/>
                    <a:pt x="34" y="262"/>
                    <a:pt x="21" y="172"/>
                  </a:cubicBezTo>
                  <a:cubicBezTo>
                    <a:pt x="7" y="83"/>
                    <a:pt x="0" y="31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5" name="îŝliďe">
              <a:extLst>
                <a:ext uri="{FF2B5EF4-FFF2-40B4-BE49-F238E27FC236}">
                  <a16:creationId xmlns:a16="http://schemas.microsoft.com/office/drawing/2014/main" id="{C29AAD04-4BD2-4550-8BE3-3CE01EA7B7AF}"/>
                </a:ext>
              </a:extLst>
            </p:cNvPr>
            <p:cNvSpPr/>
            <p:nvPr/>
          </p:nvSpPr>
          <p:spPr bwMode="auto">
            <a:xfrm>
              <a:off x="5184776" y="5148263"/>
              <a:ext cx="241300" cy="163513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8"/>
                    <a:pt x="7" y="0"/>
                    <a:pt x="7" y="0"/>
                  </a:cubicBez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3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6" name="ïşļiḋé">
              <a:extLst>
                <a:ext uri="{FF2B5EF4-FFF2-40B4-BE49-F238E27FC236}">
                  <a16:creationId xmlns:a16="http://schemas.microsoft.com/office/drawing/2014/main" id="{E6035AC1-44AA-4D75-BD0A-CB828C142231}"/>
                </a:ext>
              </a:extLst>
            </p:cNvPr>
            <p:cNvSpPr/>
            <p:nvPr/>
          </p:nvSpPr>
          <p:spPr bwMode="auto">
            <a:xfrm>
              <a:off x="4933951" y="3522663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3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3"/>
                  </a:cubicBezTo>
                  <a:cubicBezTo>
                    <a:pt x="80" y="317"/>
                    <a:pt x="48" y="254"/>
                    <a:pt x="33" y="165"/>
                  </a:cubicBezTo>
                  <a:cubicBezTo>
                    <a:pt x="19" y="76"/>
                    <a:pt x="0" y="23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7" name="išľîdé">
              <a:extLst>
                <a:ext uri="{FF2B5EF4-FFF2-40B4-BE49-F238E27FC236}">
                  <a16:creationId xmlns:a16="http://schemas.microsoft.com/office/drawing/2014/main" id="{EB2A9F3C-FD74-422C-9469-546F303B88AB}"/>
                </a:ext>
              </a:extLst>
            </p:cNvPr>
            <p:cNvSpPr/>
            <p:nvPr/>
          </p:nvSpPr>
          <p:spPr bwMode="auto">
            <a:xfrm>
              <a:off x="4664076" y="2851150"/>
              <a:ext cx="627063" cy="922338"/>
            </a:xfrm>
            <a:custGeom>
              <a:avLst/>
              <a:gdLst>
                <a:gd name="T0" fmla="*/ 185 w 190"/>
                <a:gd name="T1" fmla="*/ 222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5 w 190"/>
                <a:gd name="T9" fmla="*/ 222 h 280"/>
                <a:gd name="T10" fmla="*/ 95 w 190"/>
                <a:gd name="T11" fmla="*/ 274 h 280"/>
                <a:gd name="T12" fmla="*/ 185 w 190"/>
                <a:gd name="T13" fmla="*/ 2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2"/>
                  </a:moveTo>
                  <a:cubicBezTo>
                    <a:pt x="179" y="157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3" y="15"/>
                    <a:pt x="11" y="157"/>
                    <a:pt x="5" y="222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8" name="îşļíḋé">
              <a:extLst>
                <a:ext uri="{FF2B5EF4-FFF2-40B4-BE49-F238E27FC236}">
                  <a16:creationId xmlns:a16="http://schemas.microsoft.com/office/drawing/2014/main" id="{993F1871-5284-4D06-B407-C1445B8FD9D4}"/>
                </a:ext>
              </a:extLst>
            </p:cNvPr>
            <p:cNvSpPr/>
            <p:nvPr/>
          </p:nvSpPr>
          <p:spPr bwMode="auto">
            <a:xfrm>
              <a:off x="5053013" y="2768600"/>
              <a:ext cx="482600" cy="652463"/>
            </a:xfrm>
            <a:custGeom>
              <a:avLst/>
              <a:gdLst>
                <a:gd name="T0" fmla="*/ 13 w 146"/>
                <a:gd name="T1" fmla="*/ 39 h 198"/>
                <a:gd name="T2" fmla="*/ 136 w 146"/>
                <a:gd name="T3" fmla="*/ 161 h 198"/>
                <a:gd name="T4" fmla="*/ 69 w 146"/>
                <a:gd name="T5" fmla="*/ 126 h 198"/>
                <a:gd name="T6" fmla="*/ 13 w 146"/>
                <a:gd name="T7" fmla="*/ 3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98">
                  <a:moveTo>
                    <a:pt x="13" y="39"/>
                  </a:moveTo>
                  <a:cubicBezTo>
                    <a:pt x="46" y="0"/>
                    <a:pt x="126" y="124"/>
                    <a:pt x="136" y="161"/>
                  </a:cubicBezTo>
                  <a:cubicBezTo>
                    <a:pt x="146" y="198"/>
                    <a:pt x="113" y="171"/>
                    <a:pt x="69" y="126"/>
                  </a:cubicBezTo>
                  <a:cubicBezTo>
                    <a:pt x="25" y="81"/>
                    <a:pt x="0" y="54"/>
                    <a:pt x="13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9" name="ïṥ1iḍe">
              <a:extLst>
                <a:ext uri="{FF2B5EF4-FFF2-40B4-BE49-F238E27FC236}">
                  <a16:creationId xmlns:a16="http://schemas.microsoft.com/office/drawing/2014/main" id="{0D61B784-EC4D-4A53-97CE-C0148B6D8F43}"/>
                </a:ext>
              </a:extLst>
            </p:cNvPr>
            <p:cNvSpPr/>
            <p:nvPr/>
          </p:nvSpPr>
          <p:spPr bwMode="auto">
            <a:xfrm>
              <a:off x="4908551" y="2771775"/>
              <a:ext cx="138113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0" name="íṣļiḑe">
              <a:extLst>
                <a:ext uri="{FF2B5EF4-FFF2-40B4-BE49-F238E27FC236}">
                  <a16:creationId xmlns:a16="http://schemas.microsoft.com/office/drawing/2014/main" id="{0FAC062C-16B0-48F1-8699-24CB48BA48D5}"/>
                </a:ext>
              </a:extLst>
            </p:cNvPr>
            <p:cNvSpPr/>
            <p:nvPr/>
          </p:nvSpPr>
          <p:spPr bwMode="auto">
            <a:xfrm>
              <a:off x="4171951" y="2735263"/>
              <a:ext cx="730250" cy="309563"/>
            </a:xfrm>
            <a:custGeom>
              <a:avLst/>
              <a:gdLst>
                <a:gd name="T0" fmla="*/ 196 w 221"/>
                <a:gd name="T1" fmla="*/ 77 h 94"/>
                <a:gd name="T2" fmla="*/ 38 w 221"/>
                <a:gd name="T3" fmla="*/ 4 h 94"/>
                <a:gd name="T4" fmla="*/ 95 w 221"/>
                <a:gd name="T5" fmla="*/ 54 h 94"/>
                <a:gd name="T6" fmla="*/ 196 w 221"/>
                <a:gd name="T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94">
                  <a:moveTo>
                    <a:pt x="196" y="77"/>
                  </a:moveTo>
                  <a:cubicBezTo>
                    <a:pt x="221" y="32"/>
                    <a:pt x="76" y="0"/>
                    <a:pt x="38" y="4"/>
                  </a:cubicBezTo>
                  <a:cubicBezTo>
                    <a:pt x="0" y="7"/>
                    <a:pt x="37" y="28"/>
                    <a:pt x="95" y="54"/>
                  </a:cubicBezTo>
                  <a:cubicBezTo>
                    <a:pt x="152" y="80"/>
                    <a:pt x="186" y="94"/>
                    <a:pt x="196" y="7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1" name="îṧlíḑê">
              <a:extLst>
                <a:ext uri="{FF2B5EF4-FFF2-40B4-BE49-F238E27FC236}">
                  <a16:creationId xmlns:a16="http://schemas.microsoft.com/office/drawing/2014/main" id="{8FCC80D7-9D2C-4028-86A7-1C20154D0B92}"/>
                </a:ext>
              </a:extLst>
            </p:cNvPr>
            <p:cNvSpPr/>
            <p:nvPr/>
          </p:nvSpPr>
          <p:spPr bwMode="auto">
            <a:xfrm>
              <a:off x="4006851" y="2263775"/>
              <a:ext cx="357188" cy="625475"/>
            </a:xfrm>
            <a:custGeom>
              <a:avLst/>
              <a:gdLst>
                <a:gd name="T0" fmla="*/ 97 w 108"/>
                <a:gd name="T1" fmla="*/ 160 h 190"/>
                <a:gd name="T2" fmla="*/ 6 w 108"/>
                <a:gd name="T3" fmla="*/ 34 h 190"/>
                <a:gd name="T4" fmla="*/ 57 w 108"/>
                <a:gd name="T5" fmla="*/ 75 h 190"/>
                <a:gd name="T6" fmla="*/ 97 w 108"/>
                <a:gd name="T7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90">
                  <a:moveTo>
                    <a:pt x="97" y="160"/>
                  </a:moveTo>
                  <a:cubicBezTo>
                    <a:pt x="68" y="190"/>
                    <a:pt x="12" y="68"/>
                    <a:pt x="6" y="34"/>
                  </a:cubicBezTo>
                  <a:cubicBezTo>
                    <a:pt x="0" y="0"/>
                    <a:pt x="25" y="28"/>
                    <a:pt x="57" y="75"/>
                  </a:cubicBezTo>
                  <a:cubicBezTo>
                    <a:pt x="90" y="121"/>
                    <a:pt x="108" y="148"/>
                    <a:pt x="97" y="16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2" name="íṥḷïḑê">
              <a:extLst>
                <a:ext uri="{FF2B5EF4-FFF2-40B4-BE49-F238E27FC236}">
                  <a16:creationId xmlns:a16="http://schemas.microsoft.com/office/drawing/2014/main" id="{DBFED722-1F52-4F2F-B31B-28FD394C23A1}"/>
                </a:ext>
              </a:extLst>
            </p:cNvPr>
            <p:cNvSpPr/>
            <p:nvPr/>
          </p:nvSpPr>
          <p:spPr bwMode="auto">
            <a:xfrm>
              <a:off x="3856038" y="2214563"/>
              <a:ext cx="214313" cy="177800"/>
            </a:xfrm>
            <a:custGeom>
              <a:avLst/>
              <a:gdLst>
                <a:gd name="T0" fmla="*/ 62 w 65"/>
                <a:gd name="T1" fmla="*/ 39 h 54"/>
                <a:gd name="T2" fmla="*/ 24 w 65"/>
                <a:gd name="T3" fmla="*/ 39 h 54"/>
                <a:gd name="T4" fmla="*/ 2 w 65"/>
                <a:gd name="T5" fmla="*/ 9 h 54"/>
                <a:gd name="T6" fmla="*/ 36 w 65"/>
                <a:gd name="T7" fmla="*/ 20 h 54"/>
                <a:gd name="T8" fmla="*/ 27 w 65"/>
                <a:gd name="T9" fmla="*/ 4 h 54"/>
                <a:gd name="T10" fmla="*/ 56 w 65"/>
                <a:gd name="T11" fmla="*/ 17 h 54"/>
                <a:gd name="T12" fmla="*/ 62 w 65"/>
                <a:gd name="T13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4">
                  <a:moveTo>
                    <a:pt x="62" y="39"/>
                  </a:moveTo>
                  <a:cubicBezTo>
                    <a:pt x="57" y="54"/>
                    <a:pt x="32" y="43"/>
                    <a:pt x="24" y="39"/>
                  </a:cubicBezTo>
                  <a:cubicBezTo>
                    <a:pt x="10" y="32"/>
                    <a:pt x="0" y="14"/>
                    <a:pt x="2" y="9"/>
                  </a:cubicBezTo>
                  <a:cubicBezTo>
                    <a:pt x="5" y="3"/>
                    <a:pt x="35" y="21"/>
                    <a:pt x="36" y="20"/>
                  </a:cubicBezTo>
                  <a:cubicBezTo>
                    <a:pt x="38" y="19"/>
                    <a:pt x="24" y="9"/>
                    <a:pt x="27" y="4"/>
                  </a:cubicBezTo>
                  <a:cubicBezTo>
                    <a:pt x="30" y="0"/>
                    <a:pt x="50" y="10"/>
                    <a:pt x="56" y="17"/>
                  </a:cubicBezTo>
                  <a:cubicBezTo>
                    <a:pt x="62" y="25"/>
                    <a:pt x="65" y="30"/>
                    <a:pt x="62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3" name="îś1íḋe">
              <a:extLst>
                <a:ext uri="{FF2B5EF4-FFF2-40B4-BE49-F238E27FC236}">
                  <a16:creationId xmlns:a16="http://schemas.microsoft.com/office/drawing/2014/main" id="{FFD28A3B-1A4F-4EA4-9260-E3B38134F89F}"/>
                </a:ext>
              </a:extLst>
            </p:cNvPr>
            <p:cNvSpPr/>
            <p:nvPr/>
          </p:nvSpPr>
          <p:spPr bwMode="auto">
            <a:xfrm>
              <a:off x="5383213" y="3216275"/>
              <a:ext cx="177800" cy="665163"/>
            </a:xfrm>
            <a:custGeom>
              <a:avLst/>
              <a:gdLst>
                <a:gd name="T0" fmla="*/ 15 w 54"/>
                <a:gd name="T1" fmla="*/ 15 h 202"/>
                <a:gd name="T2" fmla="*/ 45 w 54"/>
                <a:gd name="T3" fmla="*/ 168 h 202"/>
                <a:gd name="T4" fmla="*/ 15 w 54"/>
                <a:gd name="T5" fmla="*/ 110 h 202"/>
                <a:gd name="T6" fmla="*/ 15 w 54"/>
                <a:gd name="T7" fmla="*/ 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02">
                  <a:moveTo>
                    <a:pt x="15" y="15"/>
                  </a:moveTo>
                  <a:cubicBezTo>
                    <a:pt x="54" y="0"/>
                    <a:pt x="54" y="134"/>
                    <a:pt x="45" y="168"/>
                  </a:cubicBezTo>
                  <a:cubicBezTo>
                    <a:pt x="36" y="202"/>
                    <a:pt x="26" y="165"/>
                    <a:pt x="15" y="110"/>
                  </a:cubicBezTo>
                  <a:cubicBezTo>
                    <a:pt x="5" y="54"/>
                    <a:pt x="0" y="22"/>
                    <a:pt x="15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4" name="î$ľîdè">
              <a:extLst>
                <a:ext uri="{FF2B5EF4-FFF2-40B4-BE49-F238E27FC236}">
                  <a16:creationId xmlns:a16="http://schemas.microsoft.com/office/drawing/2014/main" id="{38EE2ADE-5974-4C33-A45D-92B3F3F227D8}"/>
                </a:ext>
              </a:extLst>
            </p:cNvPr>
            <p:cNvSpPr/>
            <p:nvPr/>
          </p:nvSpPr>
          <p:spPr bwMode="auto">
            <a:xfrm>
              <a:off x="5441951" y="3752850"/>
              <a:ext cx="136525" cy="241300"/>
            </a:xfrm>
            <a:custGeom>
              <a:avLst/>
              <a:gdLst>
                <a:gd name="T0" fmla="*/ 16 w 41"/>
                <a:gd name="T1" fmla="*/ 5 h 73"/>
                <a:gd name="T2" fmla="*/ 38 w 41"/>
                <a:gd name="T3" fmla="*/ 36 h 73"/>
                <a:gd name="T4" fmla="*/ 27 w 41"/>
                <a:gd name="T5" fmla="*/ 72 h 73"/>
                <a:gd name="T6" fmla="*/ 15 w 41"/>
                <a:gd name="T7" fmla="*/ 38 h 73"/>
                <a:gd name="T8" fmla="*/ 9 w 41"/>
                <a:gd name="T9" fmla="*/ 54 h 73"/>
                <a:gd name="T10" fmla="*/ 2 w 41"/>
                <a:gd name="T11" fmla="*/ 23 h 73"/>
                <a:gd name="T12" fmla="*/ 16 w 41"/>
                <a:gd name="T13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3">
                  <a:moveTo>
                    <a:pt x="16" y="5"/>
                  </a:moveTo>
                  <a:cubicBezTo>
                    <a:pt x="31" y="0"/>
                    <a:pt x="37" y="27"/>
                    <a:pt x="38" y="36"/>
                  </a:cubicBezTo>
                  <a:cubicBezTo>
                    <a:pt x="41" y="51"/>
                    <a:pt x="33" y="70"/>
                    <a:pt x="27" y="72"/>
                  </a:cubicBezTo>
                  <a:cubicBezTo>
                    <a:pt x="21" y="73"/>
                    <a:pt x="17" y="39"/>
                    <a:pt x="15" y="38"/>
                  </a:cubicBezTo>
                  <a:cubicBezTo>
                    <a:pt x="14" y="37"/>
                    <a:pt x="14" y="54"/>
                    <a:pt x="9" y="54"/>
                  </a:cubicBezTo>
                  <a:cubicBezTo>
                    <a:pt x="3" y="55"/>
                    <a:pt x="0" y="33"/>
                    <a:pt x="2" y="23"/>
                  </a:cubicBezTo>
                  <a:cubicBezTo>
                    <a:pt x="4" y="14"/>
                    <a:pt x="7" y="9"/>
                    <a:pt x="16" y="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5" name="ïŝľíďé">
              <a:extLst>
                <a:ext uri="{FF2B5EF4-FFF2-40B4-BE49-F238E27FC236}">
                  <a16:creationId xmlns:a16="http://schemas.microsoft.com/office/drawing/2014/main" id="{6DBC34C5-12E0-4AA2-B003-AA0E29811571}"/>
                </a:ext>
              </a:extLst>
            </p:cNvPr>
            <p:cNvSpPr/>
            <p:nvPr/>
          </p:nvSpPr>
          <p:spPr bwMode="auto">
            <a:xfrm>
              <a:off x="4838701" y="2462213"/>
              <a:ext cx="280988" cy="384175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8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8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8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7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8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6" name="isľidè">
              <a:extLst>
                <a:ext uri="{FF2B5EF4-FFF2-40B4-BE49-F238E27FC236}">
                  <a16:creationId xmlns:a16="http://schemas.microsoft.com/office/drawing/2014/main" id="{94984A52-4E03-4141-B3E8-87D845FF038A}"/>
                </a:ext>
              </a:extLst>
            </p:cNvPr>
            <p:cNvSpPr/>
            <p:nvPr/>
          </p:nvSpPr>
          <p:spPr bwMode="auto">
            <a:xfrm>
              <a:off x="5106988" y="2643188"/>
              <a:ext cx="34925" cy="95250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1" y="28"/>
                    <a:pt x="1" y="28"/>
                  </a:cubicBezTo>
                  <a:cubicBezTo>
                    <a:pt x="1" y="25"/>
                    <a:pt x="2" y="22"/>
                    <a:pt x="2" y="17"/>
                  </a:cubicBezTo>
                  <a:cubicBezTo>
                    <a:pt x="0" y="16"/>
                    <a:pt x="3" y="13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3" y="6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íṩľîďé">
              <a:extLst>
                <a:ext uri="{FF2B5EF4-FFF2-40B4-BE49-F238E27FC236}">
                  <a16:creationId xmlns:a16="http://schemas.microsoft.com/office/drawing/2014/main" id="{2FCBC440-2397-44FF-9389-92ACD67A2290}"/>
                </a:ext>
              </a:extLst>
            </p:cNvPr>
            <p:cNvSpPr/>
            <p:nvPr/>
          </p:nvSpPr>
          <p:spPr bwMode="auto">
            <a:xfrm>
              <a:off x="5116513" y="2665413"/>
              <a:ext cx="19050" cy="52388"/>
            </a:xfrm>
            <a:custGeom>
              <a:avLst/>
              <a:gdLst>
                <a:gd name="T0" fmla="*/ 0 w 6"/>
                <a:gd name="T1" fmla="*/ 3 h 16"/>
                <a:gd name="T2" fmla="*/ 4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4" y="1"/>
                  </a:cubicBezTo>
                  <a:cubicBezTo>
                    <a:pt x="6" y="2"/>
                    <a:pt x="5" y="8"/>
                    <a:pt x="4" y="12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8" name="ïSḻíḑe">
              <a:extLst>
                <a:ext uri="{FF2B5EF4-FFF2-40B4-BE49-F238E27FC236}">
                  <a16:creationId xmlns:a16="http://schemas.microsoft.com/office/drawing/2014/main" id="{C7776B7D-94DD-4E9E-973D-B3230CFCFC19}"/>
                </a:ext>
              </a:extLst>
            </p:cNvPr>
            <p:cNvSpPr/>
            <p:nvPr/>
          </p:nvSpPr>
          <p:spPr bwMode="auto">
            <a:xfrm>
              <a:off x="5106988" y="2628900"/>
              <a:ext cx="12700" cy="100013"/>
            </a:xfrm>
            <a:custGeom>
              <a:avLst/>
              <a:gdLst>
                <a:gd name="T0" fmla="*/ 2 w 4"/>
                <a:gd name="T1" fmla="*/ 0 h 30"/>
                <a:gd name="T2" fmla="*/ 0 w 4"/>
                <a:gd name="T3" fmla="*/ 29 h 30"/>
                <a:gd name="T4" fmla="*/ 1 w 4"/>
                <a:gd name="T5" fmla="*/ 30 h 30"/>
                <a:gd name="T6" fmla="*/ 4 w 4"/>
                <a:gd name="T7" fmla="*/ 5 h 30"/>
                <a:gd name="T8" fmla="*/ 2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2" y="0"/>
                  </a:moveTo>
                  <a:cubicBezTo>
                    <a:pt x="3" y="7"/>
                    <a:pt x="0" y="29"/>
                    <a:pt x="0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9" name="išlíḍè">
              <a:extLst>
                <a:ext uri="{FF2B5EF4-FFF2-40B4-BE49-F238E27FC236}">
                  <a16:creationId xmlns:a16="http://schemas.microsoft.com/office/drawing/2014/main" id="{48F9B87E-973D-44F7-8D2B-4F1B647E69E4}"/>
                </a:ext>
              </a:extLst>
            </p:cNvPr>
            <p:cNvSpPr/>
            <p:nvPr/>
          </p:nvSpPr>
          <p:spPr bwMode="auto">
            <a:xfrm>
              <a:off x="4813301" y="2643188"/>
              <a:ext cx="34925" cy="95250"/>
            </a:xfrm>
            <a:custGeom>
              <a:avLst/>
              <a:gdLst>
                <a:gd name="T0" fmla="*/ 8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9 w 11"/>
                <a:gd name="T9" fmla="*/ 11 h 29"/>
                <a:gd name="T10" fmla="*/ 8 w 11"/>
                <a:gd name="T11" fmla="*/ 10 h 29"/>
                <a:gd name="T12" fmla="*/ 8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8" y="3"/>
                  </a:moveTo>
                  <a:cubicBezTo>
                    <a:pt x="6" y="3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1" y="25"/>
                    <a:pt x="10" y="22"/>
                    <a:pt x="9" y="17"/>
                  </a:cubicBezTo>
                  <a:cubicBezTo>
                    <a:pt x="11" y="16"/>
                    <a:pt x="9" y="13"/>
                    <a:pt x="9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8"/>
                    <a:pt x="8" y="6"/>
                    <a:pt x="8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0" name="ïšļïḍê">
              <a:extLst>
                <a:ext uri="{FF2B5EF4-FFF2-40B4-BE49-F238E27FC236}">
                  <a16:creationId xmlns:a16="http://schemas.microsoft.com/office/drawing/2014/main" id="{639F6E63-DBE0-4D23-9631-279A14C6533E}"/>
                </a:ext>
              </a:extLst>
            </p:cNvPr>
            <p:cNvSpPr/>
            <p:nvPr/>
          </p:nvSpPr>
          <p:spPr bwMode="auto">
            <a:xfrm>
              <a:off x="4819651" y="2665413"/>
              <a:ext cx="22225" cy="52388"/>
            </a:xfrm>
            <a:custGeom>
              <a:avLst/>
              <a:gdLst>
                <a:gd name="T0" fmla="*/ 6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6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6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3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4" y="15"/>
                    <a:pt x="6" y="16"/>
                    <a:pt x="6" y="15"/>
                  </a:cubicBezTo>
                  <a:cubicBezTo>
                    <a:pt x="7" y="14"/>
                    <a:pt x="3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1" name="íşḷiḓè">
              <a:extLst>
                <a:ext uri="{FF2B5EF4-FFF2-40B4-BE49-F238E27FC236}">
                  <a16:creationId xmlns:a16="http://schemas.microsoft.com/office/drawing/2014/main" id="{0BD73F6D-A5A2-40A2-983B-0FCC08AAC00F}"/>
                </a:ext>
              </a:extLst>
            </p:cNvPr>
            <p:cNvSpPr/>
            <p:nvPr/>
          </p:nvSpPr>
          <p:spPr bwMode="auto">
            <a:xfrm>
              <a:off x="4835526" y="2628900"/>
              <a:ext cx="15875" cy="100013"/>
            </a:xfrm>
            <a:custGeom>
              <a:avLst/>
              <a:gdLst>
                <a:gd name="T0" fmla="*/ 2 w 5"/>
                <a:gd name="T1" fmla="*/ 0 h 30"/>
                <a:gd name="T2" fmla="*/ 5 w 5"/>
                <a:gd name="T3" fmla="*/ 29 h 30"/>
                <a:gd name="T4" fmla="*/ 4 w 5"/>
                <a:gd name="T5" fmla="*/ 30 h 30"/>
                <a:gd name="T6" fmla="*/ 0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2" y="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2" name="íṡ1ïdê">
              <a:extLst>
                <a:ext uri="{FF2B5EF4-FFF2-40B4-BE49-F238E27FC236}">
                  <a16:creationId xmlns:a16="http://schemas.microsoft.com/office/drawing/2014/main" id="{B4782C08-2272-4C51-8D0B-E4322B325D9F}"/>
                </a:ext>
              </a:extLst>
            </p:cNvPr>
            <p:cNvSpPr/>
            <p:nvPr/>
          </p:nvSpPr>
          <p:spPr bwMode="auto">
            <a:xfrm>
              <a:off x="4802188" y="2411413"/>
              <a:ext cx="347663" cy="247650"/>
            </a:xfrm>
            <a:custGeom>
              <a:avLst/>
              <a:gdLst>
                <a:gd name="T0" fmla="*/ 52 w 105"/>
                <a:gd name="T1" fmla="*/ 39 h 75"/>
                <a:gd name="T2" fmla="*/ 47 w 105"/>
                <a:gd name="T3" fmla="*/ 40 h 75"/>
                <a:gd name="T4" fmla="*/ 45 w 105"/>
                <a:gd name="T5" fmla="*/ 38 h 75"/>
                <a:gd name="T6" fmla="*/ 40 w 105"/>
                <a:gd name="T7" fmla="*/ 39 h 75"/>
                <a:gd name="T8" fmla="*/ 34 w 105"/>
                <a:gd name="T9" fmla="*/ 36 h 75"/>
                <a:gd name="T10" fmla="*/ 29 w 105"/>
                <a:gd name="T11" fmla="*/ 45 h 75"/>
                <a:gd name="T12" fmla="*/ 22 w 105"/>
                <a:gd name="T13" fmla="*/ 48 h 75"/>
                <a:gd name="T14" fmla="*/ 22 w 105"/>
                <a:gd name="T15" fmla="*/ 54 h 75"/>
                <a:gd name="T16" fmla="*/ 17 w 105"/>
                <a:gd name="T17" fmla="*/ 55 h 75"/>
                <a:gd name="T18" fmla="*/ 17 w 105"/>
                <a:gd name="T19" fmla="*/ 61 h 75"/>
                <a:gd name="T20" fmla="*/ 13 w 105"/>
                <a:gd name="T21" fmla="*/ 66 h 75"/>
                <a:gd name="T22" fmla="*/ 10 w 105"/>
                <a:gd name="T23" fmla="*/ 73 h 75"/>
                <a:gd name="T24" fmla="*/ 10 w 105"/>
                <a:gd name="T25" fmla="*/ 73 h 75"/>
                <a:gd name="T26" fmla="*/ 8 w 105"/>
                <a:gd name="T27" fmla="*/ 75 h 75"/>
                <a:gd name="T28" fmla="*/ 1 w 105"/>
                <a:gd name="T29" fmla="*/ 69 h 75"/>
                <a:gd name="T30" fmla="*/ 4 w 105"/>
                <a:gd name="T31" fmla="*/ 60 h 75"/>
                <a:gd name="T32" fmla="*/ 0 w 105"/>
                <a:gd name="T33" fmla="*/ 53 h 75"/>
                <a:gd name="T34" fmla="*/ 6 w 105"/>
                <a:gd name="T35" fmla="*/ 43 h 75"/>
                <a:gd name="T36" fmla="*/ 4 w 105"/>
                <a:gd name="T37" fmla="*/ 37 h 75"/>
                <a:gd name="T38" fmla="*/ 9 w 105"/>
                <a:gd name="T39" fmla="*/ 34 h 75"/>
                <a:gd name="T40" fmla="*/ 9 w 105"/>
                <a:gd name="T41" fmla="*/ 21 h 75"/>
                <a:gd name="T42" fmla="*/ 25 w 105"/>
                <a:gd name="T43" fmla="*/ 16 h 75"/>
                <a:gd name="T44" fmla="*/ 27 w 105"/>
                <a:gd name="T45" fmla="*/ 11 h 75"/>
                <a:gd name="T46" fmla="*/ 34 w 105"/>
                <a:gd name="T47" fmla="*/ 11 h 75"/>
                <a:gd name="T48" fmla="*/ 39 w 105"/>
                <a:gd name="T49" fmla="*/ 3 h 75"/>
                <a:gd name="T50" fmla="*/ 53 w 105"/>
                <a:gd name="T51" fmla="*/ 5 h 75"/>
                <a:gd name="T52" fmla="*/ 66 w 105"/>
                <a:gd name="T53" fmla="*/ 3 h 75"/>
                <a:gd name="T54" fmla="*/ 71 w 105"/>
                <a:gd name="T55" fmla="*/ 11 h 75"/>
                <a:gd name="T56" fmla="*/ 78 w 105"/>
                <a:gd name="T57" fmla="*/ 11 h 75"/>
                <a:gd name="T58" fmla="*/ 80 w 105"/>
                <a:gd name="T59" fmla="*/ 16 h 75"/>
                <a:gd name="T60" fmla="*/ 97 w 105"/>
                <a:gd name="T61" fmla="*/ 21 h 75"/>
                <a:gd name="T62" fmla="*/ 96 w 105"/>
                <a:gd name="T63" fmla="*/ 34 h 75"/>
                <a:gd name="T64" fmla="*/ 101 w 105"/>
                <a:gd name="T65" fmla="*/ 37 h 75"/>
                <a:gd name="T66" fmla="*/ 99 w 105"/>
                <a:gd name="T67" fmla="*/ 43 h 75"/>
                <a:gd name="T68" fmla="*/ 105 w 105"/>
                <a:gd name="T69" fmla="*/ 53 h 75"/>
                <a:gd name="T70" fmla="*/ 101 w 105"/>
                <a:gd name="T71" fmla="*/ 60 h 75"/>
                <a:gd name="T72" fmla="*/ 104 w 105"/>
                <a:gd name="T73" fmla="*/ 69 h 75"/>
                <a:gd name="T74" fmla="*/ 97 w 105"/>
                <a:gd name="T75" fmla="*/ 75 h 75"/>
                <a:gd name="T76" fmla="*/ 95 w 105"/>
                <a:gd name="T77" fmla="*/ 73 h 75"/>
                <a:gd name="T78" fmla="*/ 95 w 105"/>
                <a:gd name="T79" fmla="*/ 73 h 75"/>
                <a:gd name="T80" fmla="*/ 92 w 105"/>
                <a:gd name="T81" fmla="*/ 66 h 75"/>
                <a:gd name="T82" fmla="*/ 88 w 105"/>
                <a:gd name="T83" fmla="*/ 61 h 75"/>
                <a:gd name="T84" fmla="*/ 88 w 105"/>
                <a:gd name="T85" fmla="*/ 55 h 75"/>
                <a:gd name="T86" fmla="*/ 83 w 105"/>
                <a:gd name="T87" fmla="*/ 54 h 75"/>
                <a:gd name="T88" fmla="*/ 83 w 105"/>
                <a:gd name="T89" fmla="*/ 48 h 75"/>
                <a:gd name="T90" fmla="*/ 76 w 105"/>
                <a:gd name="T91" fmla="*/ 45 h 75"/>
                <a:gd name="T92" fmla="*/ 71 w 105"/>
                <a:gd name="T93" fmla="*/ 36 h 75"/>
                <a:gd name="T94" fmla="*/ 65 w 105"/>
                <a:gd name="T95" fmla="*/ 39 h 75"/>
                <a:gd name="T96" fmla="*/ 60 w 105"/>
                <a:gd name="T97" fmla="*/ 38 h 75"/>
                <a:gd name="T98" fmla="*/ 58 w 105"/>
                <a:gd name="T99" fmla="*/ 40 h 75"/>
                <a:gd name="T100" fmla="*/ 53 w 105"/>
                <a:gd name="T10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" h="75">
                  <a:moveTo>
                    <a:pt x="52" y="39"/>
                  </a:moveTo>
                  <a:cubicBezTo>
                    <a:pt x="51" y="41"/>
                    <a:pt x="48" y="41"/>
                    <a:pt x="47" y="40"/>
                  </a:cubicBezTo>
                  <a:cubicBezTo>
                    <a:pt x="45" y="40"/>
                    <a:pt x="45" y="38"/>
                    <a:pt x="45" y="38"/>
                  </a:cubicBezTo>
                  <a:cubicBezTo>
                    <a:pt x="45" y="38"/>
                    <a:pt x="43" y="40"/>
                    <a:pt x="40" y="39"/>
                  </a:cubicBezTo>
                  <a:cubicBezTo>
                    <a:pt x="37" y="39"/>
                    <a:pt x="35" y="37"/>
                    <a:pt x="34" y="36"/>
                  </a:cubicBezTo>
                  <a:cubicBezTo>
                    <a:pt x="34" y="38"/>
                    <a:pt x="33" y="42"/>
                    <a:pt x="29" y="45"/>
                  </a:cubicBezTo>
                  <a:cubicBezTo>
                    <a:pt x="26" y="47"/>
                    <a:pt x="24" y="48"/>
                    <a:pt x="22" y="48"/>
                  </a:cubicBezTo>
                  <a:cubicBezTo>
                    <a:pt x="23" y="50"/>
                    <a:pt x="23" y="52"/>
                    <a:pt x="22" y="54"/>
                  </a:cubicBezTo>
                  <a:cubicBezTo>
                    <a:pt x="20" y="55"/>
                    <a:pt x="19" y="55"/>
                    <a:pt x="17" y="55"/>
                  </a:cubicBezTo>
                  <a:cubicBezTo>
                    <a:pt x="17" y="55"/>
                    <a:pt x="18" y="58"/>
                    <a:pt x="17" y="61"/>
                  </a:cubicBezTo>
                  <a:cubicBezTo>
                    <a:pt x="16" y="64"/>
                    <a:pt x="14" y="66"/>
                    <a:pt x="13" y="66"/>
                  </a:cubicBezTo>
                  <a:cubicBezTo>
                    <a:pt x="12" y="69"/>
                    <a:pt x="11" y="71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4"/>
                    <a:pt x="2" y="72"/>
                    <a:pt x="1" y="69"/>
                  </a:cubicBezTo>
                  <a:cubicBezTo>
                    <a:pt x="0" y="66"/>
                    <a:pt x="1" y="62"/>
                    <a:pt x="4" y="60"/>
                  </a:cubicBezTo>
                  <a:cubicBezTo>
                    <a:pt x="3" y="59"/>
                    <a:pt x="1" y="57"/>
                    <a:pt x="0" y="53"/>
                  </a:cubicBezTo>
                  <a:cubicBezTo>
                    <a:pt x="0" y="49"/>
                    <a:pt x="3" y="45"/>
                    <a:pt x="6" y="43"/>
                  </a:cubicBezTo>
                  <a:cubicBezTo>
                    <a:pt x="4" y="41"/>
                    <a:pt x="3" y="39"/>
                    <a:pt x="4" y="37"/>
                  </a:cubicBezTo>
                  <a:cubicBezTo>
                    <a:pt x="5" y="35"/>
                    <a:pt x="7" y="34"/>
                    <a:pt x="9" y="34"/>
                  </a:cubicBezTo>
                  <a:cubicBezTo>
                    <a:pt x="6" y="30"/>
                    <a:pt x="6" y="25"/>
                    <a:pt x="9" y="21"/>
                  </a:cubicBezTo>
                  <a:cubicBezTo>
                    <a:pt x="12" y="15"/>
                    <a:pt x="19" y="13"/>
                    <a:pt x="25" y="16"/>
                  </a:cubicBezTo>
                  <a:cubicBezTo>
                    <a:pt x="25" y="15"/>
                    <a:pt x="25" y="13"/>
                    <a:pt x="27" y="11"/>
                  </a:cubicBezTo>
                  <a:cubicBezTo>
                    <a:pt x="28" y="9"/>
                    <a:pt x="32" y="9"/>
                    <a:pt x="34" y="11"/>
                  </a:cubicBezTo>
                  <a:cubicBezTo>
                    <a:pt x="34" y="10"/>
                    <a:pt x="35" y="5"/>
                    <a:pt x="39" y="3"/>
                  </a:cubicBezTo>
                  <a:cubicBezTo>
                    <a:pt x="43" y="0"/>
                    <a:pt x="49" y="1"/>
                    <a:pt x="53" y="5"/>
                  </a:cubicBezTo>
                  <a:cubicBezTo>
                    <a:pt x="56" y="1"/>
                    <a:pt x="62" y="0"/>
                    <a:pt x="66" y="3"/>
                  </a:cubicBezTo>
                  <a:cubicBezTo>
                    <a:pt x="70" y="5"/>
                    <a:pt x="71" y="10"/>
                    <a:pt x="71" y="11"/>
                  </a:cubicBezTo>
                  <a:cubicBezTo>
                    <a:pt x="73" y="9"/>
                    <a:pt x="77" y="9"/>
                    <a:pt x="78" y="11"/>
                  </a:cubicBezTo>
                  <a:cubicBezTo>
                    <a:pt x="80" y="13"/>
                    <a:pt x="80" y="15"/>
                    <a:pt x="80" y="16"/>
                  </a:cubicBezTo>
                  <a:cubicBezTo>
                    <a:pt x="86" y="13"/>
                    <a:pt x="93" y="15"/>
                    <a:pt x="97" y="21"/>
                  </a:cubicBezTo>
                  <a:cubicBezTo>
                    <a:pt x="99" y="25"/>
                    <a:pt x="99" y="30"/>
                    <a:pt x="96" y="34"/>
                  </a:cubicBezTo>
                  <a:cubicBezTo>
                    <a:pt x="98" y="34"/>
                    <a:pt x="100" y="35"/>
                    <a:pt x="101" y="37"/>
                  </a:cubicBezTo>
                  <a:cubicBezTo>
                    <a:pt x="102" y="39"/>
                    <a:pt x="101" y="41"/>
                    <a:pt x="99" y="43"/>
                  </a:cubicBezTo>
                  <a:cubicBezTo>
                    <a:pt x="103" y="45"/>
                    <a:pt x="105" y="49"/>
                    <a:pt x="105" y="53"/>
                  </a:cubicBezTo>
                  <a:cubicBezTo>
                    <a:pt x="105" y="57"/>
                    <a:pt x="102" y="59"/>
                    <a:pt x="101" y="60"/>
                  </a:cubicBezTo>
                  <a:cubicBezTo>
                    <a:pt x="104" y="62"/>
                    <a:pt x="105" y="66"/>
                    <a:pt x="104" y="69"/>
                  </a:cubicBezTo>
                  <a:cubicBezTo>
                    <a:pt x="103" y="72"/>
                    <a:pt x="101" y="74"/>
                    <a:pt x="97" y="75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4" y="71"/>
                    <a:pt x="93" y="69"/>
                    <a:pt x="92" y="66"/>
                  </a:cubicBezTo>
                  <a:cubicBezTo>
                    <a:pt x="91" y="66"/>
                    <a:pt x="89" y="64"/>
                    <a:pt x="88" y="61"/>
                  </a:cubicBezTo>
                  <a:cubicBezTo>
                    <a:pt x="87" y="58"/>
                    <a:pt x="88" y="55"/>
                    <a:pt x="88" y="55"/>
                  </a:cubicBezTo>
                  <a:cubicBezTo>
                    <a:pt x="87" y="55"/>
                    <a:pt x="85" y="55"/>
                    <a:pt x="83" y="54"/>
                  </a:cubicBezTo>
                  <a:cubicBezTo>
                    <a:pt x="82" y="52"/>
                    <a:pt x="82" y="50"/>
                    <a:pt x="83" y="48"/>
                  </a:cubicBezTo>
                  <a:cubicBezTo>
                    <a:pt x="81" y="48"/>
                    <a:pt x="79" y="47"/>
                    <a:pt x="76" y="45"/>
                  </a:cubicBezTo>
                  <a:cubicBezTo>
                    <a:pt x="72" y="42"/>
                    <a:pt x="71" y="38"/>
                    <a:pt x="71" y="36"/>
                  </a:cubicBezTo>
                  <a:cubicBezTo>
                    <a:pt x="70" y="37"/>
                    <a:pt x="69" y="39"/>
                    <a:pt x="65" y="39"/>
                  </a:cubicBezTo>
                  <a:cubicBezTo>
                    <a:pt x="62" y="40"/>
                    <a:pt x="61" y="38"/>
                    <a:pt x="60" y="38"/>
                  </a:cubicBezTo>
                  <a:cubicBezTo>
                    <a:pt x="60" y="38"/>
                    <a:pt x="60" y="40"/>
                    <a:pt x="58" y="40"/>
                  </a:cubicBezTo>
                  <a:cubicBezTo>
                    <a:pt x="57" y="41"/>
                    <a:pt x="55" y="41"/>
                    <a:pt x="53" y="39"/>
                  </a:cubicBezTo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3" name="ïşlïďe">
              <a:extLst>
                <a:ext uri="{FF2B5EF4-FFF2-40B4-BE49-F238E27FC236}">
                  <a16:creationId xmlns:a16="http://schemas.microsoft.com/office/drawing/2014/main" id="{E3D171F6-708C-4933-8981-27C383505EED}"/>
                </a:ext>
              </a:extLst>
            </p:cNvPr>
            <p:cNvSpPr/>
            <p:nvPr/>
          </p:nvSpPr>
          <p:spPr bwMode="auto">
            <a:xfrm>
              <a:off x="4911726" y="2824163"/>
              <a:ext cx="134938" cy="39688"/>
            </a:xfrm>
            <a:custGeom>
              <a:avLst/>
              <a:gdLst>
                <a:gd name="T0" fmla="*/ 20 w 41"/>
                <a:gd name="T1" fmla="*/ 8 h 12"/>
                <a:gd name="T2" fmla="*/ 0 w 41"/>
                <a:gd name="T3" fmla="*/ 0 h 12"/>
                <a:gd name="T4" fmla="*/ 20 w 41"/>
                <a:gd name="T5" fmla="*/ 12 h 12"/>
                <a:gd name="T6" fmla="*/ 41 w 41"/>
                <a:gd name="T7" fmla="*/ 0 h 12"/>
                <a:gd name="T8" fmla="*/ 20 w 41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">
                  <a:moveTo>
                    <a:pt x="20" y="8"/>
                  </a:moveTo>
                  <a:cubicBezTo>
                    <a:pt x="13" y="8"/>
                    <a:pt x="5" y="5"/>
                    <a:pt x="0" y="0"/>
                  </a:cubicBezTo>
                  <a:cubicBezTo>
                    <a:pt x="5" y="8"/>
                    <a:pt x="12" y="12"/>
                    <a:pt x="20" y="12"/>
                  </a:cubicBezTo>
                  <a:cubicBezTo>
                    <a:pt x="28" y="12"/>
                    <a:pt x="35" y="8"/>
                    <a:pt x="41" y="0"/>
                  </a:cubicBezTo>
                  <a:cubicBezTo>
                    <a:pt x="35" y="5"/>
                    <a:pt x="28" y="8"/>
                    <a:pt x="20" y="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4" name="íṣ1iḍê">
              <a:extLst>
                <a:ext uri="{FF2B5EF4-FFF2-40B4-BE49-F238E27FC236}">
                  <a16:creationId xmlns:a16="http://schemas.microsoft.com/office/drawing/2014/main" id="{21C9BF8C-66DD-4BB8-A5D8-E7B0CA1A5A71}"/>
                </a:ext>
              </a:extLst>
            </p:cNvPr>
            <p:cNvSpPr/>
            <p:nvPr/>
          </p:nvSpPr>
          <p:spPr bwMode="auto">
            <a:xfrm>
              <a:off x="3492501" y="1419225"/>
              <a:ext cx="1069975" cy="1016000"/>
            </a:xfrm>
            <a:custGeom>
              <a:avLst/>
              <a:gdLst>
                <a:gd name="T0" fmla="*/ 169 w 324"/>
                <a:gd name="T1" fmla="*/ 6 h 308"/>
                <a:gd name="T2" fmla="*/ 212 w 324"/>
                <a:gd name="T3" fmla="*/ 94 h 308"/>
                <a:gd name="T4" fmla="*/ 218 w 324"/>
                <a:gd name="T5" fmla="*/ 98 h 308"/>
                <a:gd name="T6" fmla="*/ 315 w 324"/>
                <a:gd name="T7" fmla="*/ 112 h 308"/>
                <a:gd name="T8" fmla="*/ 319 w 324"/>
                <a:gd name="T9" fmla="*/ 126 h 308"/>
                <a:gd name="T10" fmla="*/ 249 w 324"/>
                <a:gd name="T11" fmla="*/ 194 h 308"/>
                <a:gd name="T12" fmla="*/ 247 w 324"/>
                <a:gd name="T13" fmla="*/ 201 h 308"/>
                <a:gd name="T14" fmla="*/ 264 w 324"/>
                <a:gd name="T15" fmla="*/ 297 h 308"/>
                <a:gd name="T16" fmla="*/ 252 w 324"/>
                <a:gd name="T17" fmla="*/ 305 h 308"/>
                <a:gd name="T18" fmla="*/ 166 w 324"/>
                <a:gd name="T19" fmla="*/ 260 h 308"/>
                <a:gd name="T20" fmla="*/ 158 w 324"/>
                <a:gd name="T21" fmla="*/ 260 h 308"/>
                <a:gd name="T22" fmla="*/ 72 w 324"/>
                <a:gd name="T23" fmla="*/ 305 h 308"/>
                <a:gd name="T24" fmla="*/ 60 w 324"/>
                <a:gd name="T25" fmla="*/ 297 h 308"/>
                <a:gd name="T26" fmla="*/ 77 w 324"/>
                <a:gd name="T27" fmla="*/ 201 h 308"/>
                <a:gd name="T28" fmla="*/ 74 w 324"/>
                <a:gd name="T29" fmla="*/ 194 h 308"/>
                <a:gd name="T30" fmla="*/ 5 w 324"/>
                <a:gd name="T31" fmla="*/ 126 h 308"/>
                <a:gd name="T32" fmla="*/ 9 w 324"/>
                <a:gd name="T33" fmla="*/ 112 h 308"/>
                <a:gd name="T34" fmla="*/ 105 w 324"/>
                <a:gd name="T35" fmla="*/ 98 h 308"/>
                <a:gd name="T36" fmla="*/ 112 w 324"/>
                <a:gd name="T37" fmla="*/ 94 h 308"/>
                <a:gd name="T38" fmla="*/ 155 w 324"/>
                <a:gd name="T39" fmla="*/ 6 h 308"/>
                <a:gd name="T40" fmla="*/ 169 w 324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8">
                  <a:moveTo>
                    <a:pt x="169" y="6"/>
                  </a:moveTo>
                  <a:cubicBezTo>
                    <a:pt x="212" y="94"/>
                    <a:pt x="212" y="94"/>
                    <a:pt x="212" y="94"/>
                  </a:cubicBezTo>
                  <a:cubicBezTo>
                    <a:pt x="213" y="96"/>
                    <a:pt x="216" y="98"/>
                    <a:pt x="218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1" y="113"/>
                    <a:pt x="324" y="121"/>
                    <a:pt x="319" y="126"/>
                  </a:cubicBezTo>
                  <a:cubicBezTo>
                    <a:pt x="249" y="194"/>
                    <a:pt x="249" y="194"/>
                    <a:pt x="249" y="194"/>
                  </a:cubicBezTo>
                  <a:cubicBezTo>
                    <a:pt x="248" y="196"/>
                    <a:pt x="247" y="198"/>
                    <a:pt x="247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3" y="259"/>
                    <a:pt x="161" y="259"/>
                    <a:pt x="158" y="260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6" y="308"/>
                    <a:pt x="59" y="303"/>
                    <a:pt x="60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7" y="198"/>
                    <a:pt x="76" y="196"/>
                    <a:pt x="74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2" y="113"/>
                    <a:pt x="9" y="112"/>
                  </a:cubicBezTo>
                  <a:cubicBezTo>
                    <a:pt x="105" y="98"/>
                    <a:pt x="105" y="98"/>
                    <a:pt x="105" y="98"/>
                  </a:cubicBezTo>
                  <a:cubicBezTo>
                    <a:pt x="108" y="98"/>
                    <a:pt x="110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6" y="0"/>
                    <a:pt x="169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5" name="íṧḷiḍè">
              <a:extLst>
                <a:ext uri="{FF2B5EF4-FFF2-40B4-BE49-F238E27FC236}">
                  <a16:creationId xmlns:a16="http://schemas.microsoft.com/office/drawing/2014/main" id="{2BD05CD2-4FA0-4CAA-83ED-3BBF10E76E08}"/>
                </a:ext>
              </a:extLst>
            </p:cNvPr>
            <p:cNvSpPr/>
            <p:nvPr/>
          </p:nvSpPr>
          <p:spPr bwMode="auto">
            <a:xfrm>
              <a:off x="4630738" y="3592513"/>
              <a:ext cx="703263" cy="1535113"/>
            </a:xfrm>
            <a:custGeom>
              <a:avLst/>
              <a:gdLst>
                <a:gd name="T0" fmla="*/ 13 w 213"/>
                <a:gd name="T1" fmla="*/ 1 h 466"/>
                <a:gd name="T2" fmla="*/ 0 w 213"/>
                <a:gd name="T3" fmla="*/ 175 h 466"/>
                <a:gd name="T4" fmla="*/ 1 w 213"/>
                <a:gd name="T5" fmla="*/ 464 h 466"/>
                <a:gd name="T6" fmla="*/ 45 w 213"/>
                <a:gd name="T7" fmla="*/ 466 h 466"/>
                <a:gd name="T8" fmla="*/ 107 w 213"/>
                <a:gd name="T9" fmla="*/ 77 h 466"/>
                <a:gd name="T10" fmla="*/ 168 w 213"/>
                <a:gd name="T11" fmla="*/ 466 h 466"/>
                <a:gd name="T12" fmla="*/ 213 w 213"/>
                <a:gd name="T13" fmla="*/ 464 h 466"/>
                <a:gd name="T14" fmla="*/ 213 w 213"/>
                <a:gd name="T15" fmla="*/ 175 h 466"/>
                <a:gd name="T16" fmla="*/ 199 w 213"/>
                <a:gd name="T17" fmla="*/ 0 h 466"/>
                <a:gd name="T18" fmla="*/ 13 w 213"/>
                <a:gd name="T19" fmla="*/ 1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66">
                  <a:moveTo>
                    <a:pt x="13" y="1"/>
                  </a:moveTo>
                  <a:cubicBezTo>
                    <a:pt x="13" y="1"/>
                    <a:pt x="0" y="109"/>
                    <a:pt x="0" y="175"/>
                  </a:cubicBezTo>
                  <a:cubicBezTo>
                    <a:pt x="0" y="240"/>
                    <a:pt x="1" y="464"/>
                    <a:pt x="1" y="464"/>
                  </a:cubicBezTo>
                  <a:cubicBezTo>
                    <a:pt x="45" y="466"/>
                    <a:pt x="45" y="466"/>
                    <a:pt x="45" y="466"/>
                  </a:cubicBezTo>
                  <a:cubicBezTo>
                    <a:pt x="45" y="466"/>
                    <a:pt x="98" y="77"/>
                    <a:pt x="107" y="77"/>
                  </a:cubicBezTo>
                  <a:cubicBezTo>
                    <a:pt x="116" y="77"/>
                    <a:pt x="168" y="466"/>
                    <a:pt x="168" y="466"/>
                  </a:cubicBezTo>
                  <a:cubicBezTo>
                    <a:pt x="213" y="464"/>
                    <a:pt x="213" y="464"/>
                    <a:pt x="213" y="464"/>
                  </a:cubicBezTo>
                  <a:cubicBezTo>
                    <a:pt x="213" y="464"/>
                    <a:pt x="213" y="240"/>
                    <a:pt x="213" y="175"/>
                  </a:cubicBezTo>
                  <a:cubicBezTo>
                    <a:pt x="213" y="109"/>
                    <a:pt x="199" y="0"/>
                    <a:pt x="199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6" name="îṥ1íḋê">
              <a:extLst>
                <a:ext uri="{FF2B5EF4-FFF2-40B4-BE49-F238E27FC236}">
                  <a16:creationId xmlns:a16="http://schemas.microsoft.com/office/drawing/2014/main" id="{8A262B3C-F5F8-4437-A3F0-1708B1BAED58}"/>
                </a:ext>
              </a:extLst>
            </p:cNvPr>
            <p:cNvSpPr/>
            <p:nvPr/>
          </p:nvSpPr>
          <p:spPr bwMode="auto">
            <a:xfrm>
              <a:off x="4495801" y="2774950"/>
              <a:ext cx="933450" cy="1028700"/>
            </a:xfrm>
            <a:custGeom>
              <a:avLst/>
              <a:gdLst>
                <a:gd name="T0" fmla="*/ 24 w 283"/>
                <a:gd name="T1" fmla="*/ 0 h 312"/>
                <a:gd name="T2" fmla="*/ 0 w 283"/>
                <a:gd name="T3" fmla="*/ 55 h 312"/>
                <a:gd name="T4" fmla="*/ 53 w 283"/>
                <a:gd name="T5" fmla="*/ 80 h 312"/>
                <a:gd name="T6" fmla="*/ 44 w 283"/>
                <a:gd name="T7" fmla="*/ 294 h 312"/>
                <a:gd name="T8" fmla="*/ 148 w 283"/>
                <a:gd name="T9" fmla="*/ 311 h 312"/>
                <a:gd name="T10" fmla="*/ 246 w 283"/>
                <a:gd name="T11" fmla="*/ 293 h 312"/>
                <a:gd name="T12" fmla="*/ 236 w 283"/>
                <a:gd name="T13" fmla="*/ 129 h 312"/>
                <a:gd name="T14" fmla="*/ 246 w 283"/>
                <a:gd name="T15" fmla="*/ 140 h 312"/>
                <a:gd name="T16" fmla="*/ 283 w 283"/>
                <a:gd name="T17" fmla="*/ 105 h 312"/>
                <a:gd name="T18" fmla="*/ 223 w 283"/>
                <a:gd name="T19" fmla="*/ 33 h 312"/>
                <a:gd name="T20" fmla="*/ 172 w 283"/>
                <a:gd name="T21" fmla="*/ 23 h 312"/>
                <a:gd name="T22" fmla="*/ 146 w 283"/>
                <a:gd name="T23" fmla="*/ 35 h 312"/>
                <a:gd name="T24" fmla="*/ 116 w 283"/>
                <a:gd name="T25" fmla="*/ 23 h 312"/>
                <a:gd name="T26" fmla="*/ 85 w 283"/>
                <a:gd name="T27" fmla="*/ 25 h 312"/>
                <a:gd name="T28" fmla="*/ 24 w 283"/>
                <a:gd name="T2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312">
                  <a:moveTo>
                    <a:pt x="24" y="0"/>
                  </a:moveTo>
                  <a:cubicBezTo>
                    <a:pt x="24" y="0"/>
                    <a:pt x="0" y="31"/>
                    <a:pt x="0" y="55"/>
                  </a:cubicBezTo>
                  <a:cubicBezTo>
                    <a:pt x="0" y="55"/>
                    <a:pt x="51" y="78"/>
                    <a:pt x="53" y="80"/>
                  </a:cubicBezTo>
                  <a:cubicBezTo>
                    <a:pt x="56" y="82"/>
                    <a:pt x="40" y="289"/>
                    <a:pt x="44" y="294"/>
                  </a:cubicBezTo>
                  <a:cubicBezTo>
                    <a:pt x="48" y="299"/>
                    <a:pt x="82" y="312"/>
                    <a:pt x="148" y="311"/>
                  </a:cubicBezTo>
                  <a:cubicBezTo>
                    <a:pt x="214" y="309"/>
                    <a:pt x="242" y="300"/>
                    <a:pt x="246" y="293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0"/>
                    <a:pt x="280" y="131"/>
                    <a:pt x="283" y="105"/>
                  </a:cubicBezTo>
                  <a:cubicBezTo>
                    <a:pt x="283" y="105"/>
                    <a:pt x="247" y="44"/>
                    <a:pt x="223" y="33"/>
                  </a:cubicBezTo>
                  <a:cubicBezTo>
                    <a:pt x="199" y="23"/>
                    <a:pt x="172" y="23"/>
                    <a:pt x="172" y="23"/>
                  </a:cubicBezTo>
                  <a:cubicBezTo>
                    <a:pt x="172" y="23"/>
                    <a:pt x="162" y="33"/>
                    <a:pt x="146" y="35"/>
                  </a:cubicBezTo>
                  <a:cubicBezTo>
                    <a:pt x="130" y="36"/>
                    <a:pt x="116" y="23"/>
                    <a:pt x="116" y="23"/>
                  </a:cubicBezTo>
                  <a:cubicBezTo>
                    <a:pt x="116" y="23"/>
                    <a:pt x="88" y="26"/>
                    <a:pt x="85" y="25"/>
                  </a:cubicBezTo>
                  <a:cubicBezTo>
                    <a:pt x="83" y="24"/>
                    <a:pt x="44" y="4"/>
                    <a:pt x="24" y="0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7" name="ïṣlíďe">
              <a:extLst>
                <a:ext uri="{FF2B5EF4-FFF2-40B4-BE49-F238E27FC236}">
                  <a16:creationId xmlns:a16="http://schemas.microsoft.com/office/drawing/2014/main" id="{ED9BBB55-A2E0-483B-B6E3-485DC27D1BF5}"/>
                </a:ext>
              </a:extLst>
            </p:cNvPr>
            <p:cNvSpPr/>
            <p:nvPr/>
          </p:nvSpPr>
          <p:spPr bwMode="auto">
            <a:xfrm>
              <a:off x="3568701" y="2590800"/>
              <a:ext cx="492125" cy="490538"/>
            </a:xfrm>
            <a:custGeom>
              <a:avLst/>
              <a:gdLst>
                <a:gd name="T0" fmla="*/ 124 w 149"/>
                <a:gd name="T1" fmla="*/ 36 h 149"/>
                <a:gd name="T2" fmla="*/ 138 w 149"/>
                <a:gd name="T3" fmla="*/ 71 h 149"/>
                <a:gd name="T4" fmla="*/ 134 w 149"/>
                <a:gd name="T5" fmla="*/ 90 h 149"/>
                <a:gd name="T6" fmla="*/ 147 w 149"/>
                <a:gd name="T7" fmla="*/ 106 h 149"/>
                <a:gd name="T8" fmla="*/ 141 w 149"/>
                <a:gd name="T9" fmla="*/ 128 h 149"/>
                <a:gd name="T10" fmla="*/ 134 w 149"/>
                <a:gd name="T11" fmla="*/ 149 h 149"/>
                <a:gd name="T12" fmla="*/ 21 w 149"/>
                <a:gd name="T13" fmla="*/ 144 h 149"/>
                <a:gd name="T14" fmla="*/ 0 w 149"/>
                <a:gd name="T15" fmla="*/ 138 h 149"/>
                <a:gd name="T16" fmla="*/ 5 w 149"/>
                <a:gd name="T17" fmla="*/ 123 h 149"/>
                <a:gd name="T18" fmla="*/ 5 w 149"/>
                <a:gd name="T19" fmla="*/ 95 h 149"/>
                <a:gd name="T20" fmla="*/ 15 w 149"/>
                <a:gd name="T21" fmla="*/ 78 h 149"/>
                <a:gd name="T22" fmla="*/ 15 w 149"/>
                <a:gd name="T23" fmla="*/ 62 h 149"/>
                <a:gd name="T24" fmla="*/ 22 w 149"/>
                <a:gd name="T25" fmla="*/ 45 h 149"/>
                <a:gd name="T26" fmla="*/ 27 w 149"/>
                <a:gd name="T27" fmla="*/ 26 h 149"/>
                <a:gd name="T28" fmla="*/ 75 w 149"/>
                <a:gd name="T29" fmla="*/ 0 h 149"/>
                <a:gd name="T30" fmla="*/ 111 w 149"/>
                <a:gd name="T31" fmla="*/ 7 h 149"/>
                <a:gd name="T32" fmla="*/ 124 w 149"/>
                <a:gd name="T33" fmla="*/ 3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" h="149">
                  <a:moveTo>
                    <a:pt x="124" y="36"/>
                  </a:moveTo>
                  <a:cubicBezTo>
                    <a:pt x="125" y="46"/>
                    <a:pt x="136" y="64"/>
                    <a:pt x="138" y="71"/>
                  </a:cubicBezTo>
                  <a:cubicBezTo>
                    <a:pt x="140" y="78"/>
                    <a:pt x="133" y="84"/>
                    <a:pt x="134" y="90"/>
                  </a:cubicBezTo>
                  <a:cubicBezTo>
                    <a:pt x="135" y="97"/>
                    <a:pt x="144" y="100"/>
                    <a:pt x="147" y="106"/>
                  </a:cubicBezTo>
                  <a:cubicBezTo>
                    <a:pt x="149" y="112"/>
                    <a:pt x="141" y="117"/>
                    <a:pt x="141" y="128"/>
                  </a:cubicBezTo>
                  <a:cubicBezTo>
                    <a:pt x="142" y="139"/>
                    <a:pt x="134" y="149"/>
                    <a:pt x="134" y="149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2" y="137"/>
                    <a:pt x="5" y="123"/>
                  </a:cubicBezTo>
                  <a:cubicBezTo>
                    <a:pt x="9" y="109"/>
                    <a:pt x="4" y="102"/>
                    <a:pt x="5" y="95"/>
                  </a:cubicBezTo>
                  <a:cubicBezTo>
                    <a:pt x="5" y="88"/>
                    <a:pt x="14" y="84"/>
                    <a:pt x="15" y="78"/>
                  </a:cubicBezTo>
                  <a:cubicBezTo>
                    <a:pt x="17" y="72"/>
                    <a:pt x="15" y="70"/>
                    <a:pt x="15" y="62"/>
                  </a:cubicBezTo>
                  <a:cubicBezTo>
                    <a:pt x="15" y="53"/>
                    <a:pt x="18" y="55"/>
                    <a:pt x="22" y="45"/>
                  </a:cubicBezTo>
                  <a:cubicBezTo>
                    <a:pt x="26" y="36"/>
                    <a:pt x="24" y="36"/>
                    <a:pt x="27" y="26"/>
                  </a:cubicBezTo>
                  <a:cubicBezTo>
                    <a:pt x="29" y="17"/>
                    <a:pt x="75" y="0"/>
                    <a:pt x="75" y="0"/>
                  </a:cubicBezTo>
                  <a:cubicBezTo>
                    <a:pt x="111" y="7"/>
                    <a:pt x="111" y="7"/>
                    <a:pt x="111" y="7"/>
                  </a:cubicBezTo>
                  <a:lnTo>
                    <a:pt x="124" y="36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8" name="i$ḻíḑè">
              <a:extLst>
                <a:ext uri="{FF2B5EF4-FFF2-40B4-BE49-F238E27FC236}">
                  <a16:creationId xmlns:a16="http://schemas.microsoft.com/office/drawing/2014/main" id="{42154CE9-4429-4B04-BFCA-B24F4C25BC82}"/>
                </a:ext>
              </a:extLst>
            </p:cNvPr>
            <p:cNvSpPr/>
            <p:nvPr/>
          </p:nvSpPr>
          <p:spPr bwMode="auto">
            <a:xfrm>
              <a:off x="3513138" y="2968625"/>
              <a:ext cx="606425" cy="906463"/>
            </a:xfrm>
            <a:custGeom>
              <a:avLst/>
              <a:gdLst>
                <a:gd name="T0" fmla="*/ 157 w 184"/>
                <a:gd name="T1" fmla="*/ 212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6 w 184"/>
                <a:gd name="T9" fmla="*/ 212 h 275"/>
                <a:gd name="T10" fmla="*/ 92 w 184"/>
                <a:gd name="T11" fmla="*/ 274 h 275"/>
                <a:gd name="T12" fmla="*/ 157 w 184"/>
                <a:gd name="T13" fmla="*/ 21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2"/>
                  </a:moveTo>
                  <a:cubicBezTo>
                    <a:pt x="116" y="117"/>
                    <a:pt x="183" y="15"/>
                    <a:pt x="149" y="7"/>
                  </a:cubicBezTo>
                  <a:cubicBezTo>
                    <a:pt x="126" y="1"/>
                    <a:pt x="108" y="0"/>
                    <a:pt x="92" y="0"/>
                  </a:cubicBezTo>
                  <a:cubicBezTo>
                    <a:pt x="76" y="0"/>
                    <a:pt x="57" y="1"/>
                    <a:pt x="35" y="7"/>
                  </a:cubicBezTo>
                  <a:cubicBezTo>
                    <a:pt x="0" y="15"/>
                    <a:pt x="67" y="117"/>
                    <a:pt x="26" y="212"/>
                  </a:cubicBezTo>
                  <a:cubicBezTo>
                    <a:pt x="0" y="275"/>
                    <a:pt x="32" y="274"/>
                    <a:pt x="92" y="274"/>
                  </a:cubicBezTo>
                  <a:cubicBezTo>
                    <a:pt x="151" y="274"/>
                    <a:pt x="184" y="275"/>
                    <a:pt x="157" y="21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9" name="ïş1íḍê">
              <a:extLst>
                <a:ext uri="{FF2B5EF4-FFF2-40B4-BE49-F238E27FC236}">
                  <a16:creationId xmlns:a16="http://schemas.microsoft.com/office/drawing/2014/main" id="{7507379F-B032-4A62-B106-AD89D78CA6DF}"/>
                </a:ext>
              </a:extLst>
            </p:cNvPr>
            <p:cNvSpPr/>
            <p:nvPr/>
          </p:nvSpPr>
          <p:spPr bwMode="auto">
            <a:xfrm>
              <a:off x="3746501" y="2903538"/>
              <a:ext cx="139700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0" name="ï$ļîḓê">
              <a:extLst>
                <a:ext uri="{FF2B5EF4-FFF2-40B4-BE49-F238E27FC236}">
                  <a16:creationId xmlns:a16="http://schemas.microsoft.com/office/drawing/2014/main" id="{1E2A488E-4101-4714-BEC8-529755A88756}"/>
                </a:ext>
              </a:extLst>
            </p:cNvPr>
            <p:cNvSpPr/>
            <p:nvPr/>
          </p:nvSpPr>
          <p:spPr bwMode="auto">
            <a:xfrm>
              <a:off x="3103563" y="2894013"/>
              <a:ext cx="593725" cy="530225"/>
            </a:xfrm>
            <a:custGeom>
              <a:avLst/>
              <a:gdLst>
                <a:gd name="T0" fmla="*/ 172 w 180"/>
                <a:gd name="T1" fmla="*/ 46 h 161"/>
                <a:gd name="T2" fmla="*/ 20 w 180"/>
                <a:gd name="T3" fmla="*/ 129 h 161"/>
                <a:gd name="T4" fmla="*/ 94 w 180"/>
                <a:gd name="T5" fmla="*/ 114 h 161"/>
                <a:gd name="T6" fmla="*/ 172 w 180"/>
                <a:gd name="T7" fmla="*/ 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1">
                  <a:moveTo>
                    <a:pt x="172" y="46"/>
                  </a:moveTo>
                  <a:cubicBezTo>
                    <a:pt x="152" y="0"/>
                    <a:pt x="40" y="96"/>
                    <a:pt x="20" y="129"/>
                  </a:cubicBezTo>
                  <a:cubicBezTo>
                    <a:pt x="0" y="161"/>
                    <a:pt x="39" y="144"/>
                    <a:pt x="94" y="114"/>
                  </a:cubicBezTo>
                  <a:cubicBezTo>
                    <a:pt x="149" y="83"/>
                    <a:pt x="180" y="65"/>
                    <a:pt x="172" y="4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1" name="îṡḻïḋé">
              <a:extLst>
                <a:ext uri="{FF2B5EF4-FFF2-40B4-BE49-F238E27FC236}">
                  <a16:creationId xmlns:a16="http://schemas.microsoft.com/office/drawing/2014/main" id="{656DF711-AA99-4A49-9EF1-713EB199D5B3}"/>
                </a:ext>
              </a:extLst>
            </p:cNvPr>
            <p:cNvSpPr/>
            <p:nvPr/>
          </p:nvSpPr>
          <p:spPr bwMode="auto">
            <a:xfrm>
              <a:off x="3360738" y="3681413"/>
              <a:ext cx="468313" cy="998538"/>
            </a:xfrm>
            <a:custGeom>
              <a:avLst/>
              <a:gdLst>
                <a:gd name="T0" fmla="*/ 97 w 142"/>
                <a:gd name="T1" fmla="*/ 1 h 303"/>
                <a:gd name="T2" fmla="*/ 91 w 142"/>
                <a:gd name="T3" fmla="*/ 254 h 303"/>
                <a:gd name="T4" fmla="*/ 135 w 142"/>
                <a:gd name="T5" fmla="*/ 145 h 303"/>
                <a:gd name="T6" fmla="*/ 97 w 142"/>
                <a:gd name="T7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303">
                  <a:moveTo>
                    <a:pt x="97" y="1"/>
                  </a:moveTo>
                  <a:cubicBezTo>
                    <a:pt x="0" y="2"/>
                    <a:pt x="66" y="204"/>
                    <a:pt x="91" y="254"/>
                  </a:cubicBezTo>
                  <a:cubicBezTo>
                    <a:pt x="117" y="303"/>
                    <a:pt x="138" y="235"/>
                    <a:pt x="135" y="145"/>
                  </a:cubicBezTo>
                  <a:cubicBezTo>
                    <a:pt x="133" y="55"/>
                    <a:pt x="142" y="0"/>
                    <a:pt x="97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2" name="îṡḷíḓe">
              <a:extLst>
                <a:ext uri="{FF2B5EF4-FFF2-40B4-BE49-F238E27FC236}">
                  <a16:creationId xmlns:a16="http://schemas.microsoft.com/office/drawing/2014/main" id="{0056CF24-AD5B-4A4A-B080-69FAF586B436}"/>
                </a:ext>
              </a:extLst>
            </p:cNvPr>
            <p:cNvSpPr/>
            <p:nvPr/>
          </p:nvSpPr>
          <p:spPr bwMode="auto">
            <a:xfrm>
              <a:off x="3495676" y="4327525"/>
              <a:ext cx="333375" cy="1014413"/>
            </a:xfrm>
            <a:custGeom>
              <a:avLst/>
              <a:gdLst>
                <a:gd name="T0" fmla="*/ 67 w 101"/>
                <a:gd name="T1" fmla="*/ 10 h 308"/>
                <a:gd name="T2" fmla="*/ 71 w 101"/>
                <a:gd name="T3" fmla="*/ 259 h 308"/>
                <a:gd name="T4" fmla="*/ 98 w 101"/>
                <a:gd name="T5" fmla="*/ 157 h 308"/>
                <a:gd name="T6" fmla="*/ 67 w 101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308">
                  <a:moveTo>
                    <a:pt x="67" y="10"/>
                  </a:moveTo>
                  <a:cubicBezTo>
                    <a:pt x="0" y="0"/>
                    <a:pt x="45" y="210"/>
                    <a:pt x="71" y="259"/>
                  </a:cubicBezTo>
                  <a:cubicBezTo>
                    <a:pt x="97" y="308"/>
                    <a:pt x="101" y="248"/>
                    <a:pt x="98" y="157"/>
                  </a:cubicBezTo>
                  <a:cubicBezTo>
                    <a:pt x="95" y="67"/>
                    <a:pt x="93" y="14"/>
                    <a:pt x="6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3" name="ïşḷïde">
              <a:extLst>
                <a:ext uri="{FF2B5EF4-FFF2-40B4-BE49-F238E27FC236}">
                  <a16:creationId xmlns:a16="http://schemas.microsoft.com/office/drawing/2014/main" id="{5A0FECD0-FF98-4BDC-BF32-E6A53ECCAEB5}"/>
                </a:ext>
              </a:extLst>
            </p:cNvPr>
            <p:cNvSpPr/>
            <p:nvPr/>
          </p:nvSpPr>
          <p:spPr bwMode="auto">
            <a:xfrm>
              <a:off x="3598863" y="5170488"/>
              <a:ext cx="244475" cy="211138"/>
            </a:xfrm>
            <a:custGeom>
              <a:avLst/>
              <a:gdLst>
                <a:gd name="T0" fmla="*/ 51 w 74"/>
                <a:gd name="T1" fmla="*/ 1 h 64"/>
                <a:gd name="T2" fmla="*/ 71 w 74"/>
                <a:gd name="T3" fmla="*/ 35 h 64"/>
                <a:gd name="T4" fmla="*/ 7 w 74"/>
                <a:gd name="T5" fmla="*/ 56 h 64"/>
                <a:gd name="T6" fmla="*/ 51 w 74"/>
                <a:gd name="T7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51" y="1"/>
                  </a:moveTo>
                  <a:cubicBezTo>
                    <a:pt x="62" y="0"/>
                    <a:pt x="74" y="23"/>
                    <a:pt x="71" y="35"/>
                  </a:cubicBezTo>
                  <a:cubicBezTo>
                    <a:pt x="69" y="48"/>
                    <a:pt x="13" y="64"/>
                    <a:pt x="7" y="56"/>
                  </a:cubicBezTo>
                  <a:cubicBezTo>
                    <a:pt x="0" y="48"/>
                    <a:pt x="33" y="3"/>
                    <a:pt x="51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4" name="išlídè">
              <a:extLst>
                <a:ext uri="{FF2B5EF4-FFF2-40B4-BE49-F238E27FC236}">
                  <a16:creationId xmlns:a16="http://schemas.microsoft.com/office/drawing/2014/main" id="{B2AEEC0A-58CE-40F4-97DD-68A59F2207AD}"/>
                </a:ext>
              </a:extLst>
            </p:cNvPr>
            <p:cNvSpPr/>
            <p:nvPr/>
          </p:nvSpPr>
          <p:spPr bwMode="auto">
            <a:xfrm>
              <a:off x="3605213" y="5200650"/>
              <a:ext cx="234950" cy="180975"/>
            </a:xfrm>
            <a:custGeom>
              <a:avLst/>
              <a:gdLst>
                <a:gd name="T0" fmla="*/ 30 w 71"/>
                <a:gd name="T1" fmla="*/ 3 h 55"/>
                <a:gd name="T2" fmla="*/ 61 w 71"/>
                <a:gd name="T3" fmla="*/ 0 h 55"/>
                <a:gd name="T4" fmla="*/ 63 w 71"/>
                <a:gd name="T5" fmla="*/ 1 h 55"/>
                <a:gd name="T6" fmla="*/ 63 w 71"/>
                <a:gd name="T7" fmla="*/ 1 h 55"/>
                <a:gd name="T8" fmla="*/ 69 w 71"/>
                <a:gd name="T9" fmla="*/ 26 h 55"/>
                <a:gd name="T10" fmla="*/ 5 w 71"/>
                <a:gd name="T11" fmla="*/ 47 h 55"/>
                <a:gd name="T12" fmla="*/ 30 w 71"/>
                <a:gd name="T1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5">
                  <a:moveTo>
                    <a:pt x="30" y="3"/>
                  </a:moveTo>
                  <a:cubicBezTo>
                    <a:pt x="54" y="9"/>
                    <a:pt x="61" y="0"/>
                    <a:pt x="61" y="0"/>
                  </a:cubicBezTo>
                  <a:cubicBezTo>
                    <a:pt x="62" y="0"/>
                    <a:pt x="62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8" y="9"/>
                    <a:pt x="71" y="19"/>
                    <a:pt x="69" y="26"/>
                  </a:cubicBezTo>
                  <a:cubicBezTo>
                    <a:pt x="67" y="39"/>
                    <a:pt x="11" y="55"/>
                    <a:pt x="5" y="47"/>
                  </a:cubicBezTo>
                  <a:cubicBezTo>
                    <a:pt x="0" y="41"/>
                    <a:pt x="15" y="17"/>
                    <a:pt x="30" y="3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5" name="í$1íḑe">
              <a:extLst>
                <a:ext uri="{FF2B5EF4-FFF2-40B4-BE49-F238E27FC236}">
                  <a16:creationId xmlns:a16="http://schemas.microsoft.com/office/drawing/2014/main" id="{3AC390E7-D81E-41F2-91DF-9F1A4FF62352}"/>
                </a:ext>
              </a:extLst>
            </p:cNvPr>
            <p:cNvSpPr/>
            <p:nvPr/>
          </p:nvSpPr>
          <p:spPr bwMode="auto">
            <a:xfrm>
              <a:off x="3700463" y="3509963"/>
              <a:ext cx="584200" cy="1047750"/>
            </a:xfrm>
            <a:custGeom>
              <a:avLst/>
              <a:gdLst>
                <a:gd name="T0" fmla="*/ 38 w 177"/>
                <a:gd name="T1" fmla="*/ 49 h 318"/>
                <a:gd name="T2" fmla="*/ 173 w 177"/>
                <a:gd name="T3" fmla="*/ 263 h 318"/>
                <a:gd name="T4" fmla="*/ 80 w 177"/>
                <a:gd name="T5" fmla="*/ 192 h 318"/>
                <a:gd name="T6" fmla="*/ 38 w 177"/>
                <a:gd name="T7" fmla="*/ 4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318">
                  <a:moveTo>
                    <a:pt x="38" y="49"/>
                  </a:moveTo>
                  <a:cubicBezTo>
                    <a:pt x="123" y="0"/>
                    <a:pt x="170" y="207"/>
                    <a:pt x="173" y="263"/>
                  </a:cubicBezTo>
                  <a:cubicBezTo>
                    <a:pt x="177" y="318"/>
                    <a:pt x="124" y="271"/>
                    <a:pt x="80" y="192"/>
                  </a:cubicBezTo>
                  <a:cubicBezTo>
                    <a:pt x="35" y="114"/>
                    <a:pt x="0" y="71"/>
                    <a:pt x="38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6" name="í$ḻíḓè">
              <a:extLst>
                <a:ext uri="{FF2B5EF4-FFF2-40B4-BE49-F238E27FC236}">
                  <a16:creationId xmlns:a16="http://schemas.microsoft.com/office/drawing/2014/main" id="{B92C071D-DD86-4C56-8DC8-ACCE01E60129}"/>
                </a:ext>
              </a:extLst>
            </p:cNvPr>
            <p:cNvSpPr/>
            <p:nvPr/>
          </p:nvSpPr>
          <p:spPr bwMode="auto">
            <a:xfrm>
              <a:off x="4073526" y="4254500"/>
              <a:ext cx="339725" cy="1014413"/>
            </a:xfrm>
            <a:custGeom>
              <a:avLst/>
              <a:gdLst>
                <a:gd name="T0" fmla="*/ 37 w 103"/>
                <a:gd name="T1" fmla="*/ 10 h 308"/>
                <a:gd name="T2" fmla="*/ 30 w 103"/>
                <a:gd name="T3" fmla="*/ 259 h 308"/>
                <a:gd name="T4" fmla="*/ 4 w 103"/>
                <a:gd name="T5" fmla="*/ 157 h 308"/>
                <a:gd name="T6" fmla="*/ 37 w 103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308">
                  <a:moveTo>
                    <a:pt x="37" y="10"/>
                  </a:moveTo>
                  <a:cubicBezTo>
                    <a:pt x="103" y="0"/>
                    <a:pt x="56" y="210"/>
                    <a:pt x="30" y="259"/>
                  </a:cubicBezTo>
                  <a:cubicBezTo>
                    <a:pt x="4" y="308"/>
                    <a:pt x="0" y="247"/>
                    <a:pt x="4" y="157"/>
                  </a:cubicBezTo>
                  <a:cubicBezTo>
                    <a:pt x="7" y="67"/>
                    <a:pt x="10" y="14"/>
                    <a:pt x="3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7" name="i$ḻíḓe">
              <a:extLst>
                <a:ext uri="{FF2B5EF4-FFF2-40B4-BE49-F238E27FC236}">
                  <a16:creationId xmlns:a16="http://schemas.microsoft.com/office/drawing/2014/main" id="{A2A6FD95-EF10-423F-A1BF-445F1C52753F}"/>
                </a:ext>
              </a:extLst>
            </p:cNvPr>
            <p:cNvSpPr/>
            <p:nvPr/>
          </p:nvSpPr>
          <p:spPr bwMode="auto">
            <a:xfrm>
              <a:off x="4060826" y="5099050"/>
              <a:ext cx="244475" cy="212725"/>
            </a:xfrm>
            <a:custGeom>
              <a:avLst/>
              <a:gdLst>
                <a:gd name="T0" fmla="*/ 23 w 74"/>
                <a:gd name="T1" fmla="*/ 1 h 65"/>
                <a:gd name="T2" fmla="*/ 2 w 74"/>
                <a:gd name="T3" fmla="*/ 35 h 65"/>
                <a:gd name="T4" fmla="*/ 67 w 74"/>
                <a:gd name="T5" fmla="*/ 56 h 65"/>
                <a:gd name="T6" fmla="*/ 23 w 74"/>
                <a:gd name="T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5">
                  <a:moveTo>
                    <a:pt x="23" y="1"/>
                  </a:moveTo>
                  <a:cubicBezTo>
                    <a:pt x="12" y="0"/>
                    <a:pt x="0" y="22"/>
                    <a:pt x="2" y="35"/>
                  </a:cubicBezTo>
                  <a:cubicBezTo>
                    <a:pt x="5" y="48"/>
                    <a:pt x="60" y="65"/>
                    <a:pt x="67" y="56"/>
                  </a:cubicBezTo>
                  <a:cubicBezTo>
                    <a:pt x="74" y="48"/>
                    <a:pt x="41" y="3"/>
                    <a:pt x="23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8" name="ïṣ1ïḑè">
              <a:extLst>
                <a:ext uri="{FF2B5EF4-FFF2-40B4-BE49-F238E27FC236}">
                  <a16:creationId xmlns:a16="http://schemas.microsoft.com/office/drawing/2014/main" id="{31849C2B-E2DE-411D-AFA3-6F0F69EB1B0D}"/>
                </a:ext>
              </a:extLst>
            </p:cNvPr>
            <p:cNvSpPr/>
            <p:nvPr/>
          </p:nvSpPr>
          <p:spPr bwMode="auto">
            <a:xfrm>
              <a:off x="4064001" y="5124450"/>
              <a:ext cx="233363" cy="187325"/>
            </a:xfrm>
            <a:custGeom>
              <a:avLst/>
              <a:gdLst>
                <a:gd name="T0" fmla="*/ 40 w 71"/>
                <a:gd name="T1" fmla="*/ 4 h 57"/>
                <a:gd name="T2" fmla="*/ 10 w 71"/>
                <a:gd name="T3" fmla="*/ 0 h 57"/>
                <a:gd name="T4" fmla="*/ 8 w 71"/>
                <a:gd name="T5" fmla="*/ 2 h 57"/>
                <a:gd name="T6" fmla="*/ 8 w 71"/>
                <a:gd name="T7" fmla="*/ 2 h 57"/>
                <a:gd name="T8" fmla="*/ 1 w 71"/>
                <a:gd name="T9" fmla="*/ 27 h 57"/>
                <a:gd name="T10" fmla="*/ 66 w 71"/>
                <a:gd name="T11" fmla="*/ 48 h 57"/>
                <a:gd name="T12" fmla="*/ 40 w 71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7">
                  <a:moveTo>
                    <a:pt x="40" y="4"/>
                  </a:moveTo>
                  <a:cubicBezTo>
                    <a:pt x="16" y="10"/>
                    <a:pt x="10" y="0"/>
                    <a:pt x="10" y="0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10"/>
                    <a:pt x="0" y="20"/>
                    <a:pt x="1" y="27"/>
                  </a:cubicBezTo>
                  <a:cubicBezTo>
                    <a:pt x="4" y="40"/>
                    <a:pt x="59" y="57"/>
                    <a:pt x="66" y="48"/>
                  </a:cubicBezTo>
                  <a:cubicBezTo>
                    <a:pt x="71" y="42"/>
                    <a:pt x="56" y="18"/>
                    <a:pt x="40" y="4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9" name="iš1íḑê">
              <a:extLst>
                <a:ext uri="{FF2B5EF4-FFF2-40B4-BE49-F238E27FC236}">
                  <a16:creationId xmlns:a16="http://schemas.microsoft.com/office/drawing/2014/main" id="{B3877D50-2D88-4E98-88E9-E45E59880FB8}"/>
                </a:ext>
              </a:extLst>
            </p:cNvPr>
            <p:cNvSpPr/>
            <p:nvPr/>
          </p:nvSpPr>
          <p:spPr bwMode="auto">
            <a:xfrm>
              <a:off x="3929063" y="2744788"/>
              <a:ext cx="31750" cy="95250"/>
            </a:xfrm>
            <a:custGeom>
              <a:avLst/>
              <a:gdLst>
                <a:gd name="T0" fmla="*/ 3 w 10"/>
                <a:gd name="T1" fmla="*/ 3 h 29"/>
                <a:gd name="T2" fmla="*/ 9 w 10"/>
                <a:gd name="T3" fmla="*/ 11 h 29"/>
                <a:gd name="T4" fmla="*/ 0 w 10"/>
                <a:gd name="T5" fmla="*/ 28 h 29"/>
                <a:gd name="T6" fmla="*/ 1 w 10"/>
                <a:gd name="T7" fmla="*/ 17 h 29"/>
                <a:gd name="T8" fmla="*/ 2 w 10"/>
                <a:gd name="T9" fmla="*/ 11 h 29"/>
                <a:gd name="T10" fmla="*/ 2 w 10"/>
                <a:gd name="T11" fmla="*/ 10 h 29"/>
                <a:gd name="T12" fmla="*/ 3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3"/>
                  </a:moveTo>
                  <a:cubicBezTo>
                    <a:pt x="5" y="2"/>
                    <a:pt x="10" y="0"/>
                    <a:pt x="9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0" y="25"/>
                    <a:pt x="1" y="21"/>
                    <a:pt x="1" y="17"/>
                  </a:cubicBezTo>
                  <a:cubicBezTo>
                    <a:pt x="1" y="12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0" name="îṩlîḑe">
              <a:extLst>
                <a:ext uri="{FF2B5EF4-FFF2-40B4-BE49-F238E27FC236}">
                  <a16:creationId xmlns:a16="http://schemas.microsoft.com/office/drawing/2014/main" id="{3713830F-52F2-41C1-8B64-B6F7AA0743A9}"/>
                </a:ext>
              </a:extLst>
            </p:cNvPr>
            <p:cNvSpPr/>
            <p:nvPr/>
          </p:nvSpPr>
          <p:spPr bwMode="auto">
            <a:xfrm>
              <a:off x="3935413" y="2768600"/>
              <a:ext cx="19050" cy="49213"/>
            </a:xfrm>
            <a:custGeom>
              <a:avLst/>
              <a:gdLst>
                <a:gd name="T0" fmla="*/ 0 w 6"/>
                <a:gd name="T1" fmla="*/ 3 h 15"/>
                <a:gd name="T2" fmla="*/ 5 w 6"/>
                <a:gd name="T3" fmla="*/ 1 h 15"/>
                <a:gd name="T4" fmla="*/ 4 w 6"/>
                <a:gd name="T5" fmla="*/ 11 h 15"/>
                <a:gd name="T6" fmla="*/ 0 w 6"/>
                <a:gd name="T7" fmla="*/ 14 h 15"/>
                <a:gd name="T8" fmla="*/ 2 w 6"/>
                <a:gd name="T9" fmla="*/ 10 h 15"/>
                <a:gd name="T10" fmla="*/ 0 w 6"/>
                <a:gd name="T11" fmla="*/ 7 h 15"/>
                <a:gd name="T12" fmla="*/ 0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2"/>
                    <a:pt x="5" y="8"/>
                    <a:pt x="4" y="11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3"/>
                    <a:pt x="3" y="11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íṡḷîdé">
              <a:extLst>
                <a:ext uri="{FF2B5EF4-FFF2-40B4-BE49-F238E27FC236}">
                  <a16:creationId xmlns:a16="http://schemas.microsoft.com/office/drawing/2014/main" id="{60A85085-1FC1-424C-B27E-9206E3034CD1}"/>
                </a:ext>
              </a:extLst>
            </p:cNvPr>
            <p:cNvSpPr/>
            <p:nvPr/>
          </p:nvSpPr>
          <p:spPr bwMode="auto">
            <a:xfrm>
              <a:off x="3667126" y="2744788"/>
              <a:ext cx="36513" cy="95250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8 w 11"/>
                <a:gd name="T9" fmla="*/ 11 h 29"/>
                <a:gd name="T10" fmla="*/ 8 w 11"/>
                <a:gd name="T11" fmla="*/ 10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0" y="25"/>
                    <a:pt x="9" y="21"/>
                    <a:pt x="9" y="17"/>
                  </a:cubicBezTo>
                  <a:cubicBezTo>
                    <a:pt x="9" y="12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8"/>
                    <a:pt x="8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2" name="íṩlíḓê">
              <a:extLst>
                <a:ext uri="{FF2B5EF4-FFF2-40B4-BE49-F238E27FC236}">
                  <a16:creationId xmlns:a16="http://schemas.microsoft.com/office/drawing/2014/main" id="{44E59AC8-05B6-4EE5-A1DF-BCAFE8BDC14B}"/>
                </a:ext>
              </a:extLst>
            </p:cNvPr>
            <p:cNvSpPr/>
            <p:nvPr/>
          </p:nvSpPr>
          <p:spPr bwMode="auto">
            <a:xfrm>
              <a:off x="3675063" y="2768600"/>
              <a:ext cx="19050" cy="49213"/>
            </a:xfrm>
            <a:custGeom>
              <a:avLst/>
              <a:gdLst>
                <a:gd name="T0" fmla="*/ 6 w 6"/>
                <a:gd name="T1" fmla="*/ 3 h 15"/>
                <a:gd name="T2" fmla="*/ 2 w 6"/>
                <a:gd name="T3" fmla="*/ 1 h 15"/>
                <a:gd name="T4" fmla="*/ 3 w 6"/>
                <a:gd name="T5" fmla="*/ 11 h 15"/>
                <a:gd name="T6" fmla="*/ 6 w 6"/>
                <a:gd name="T7" fmla="*/ 14 h 15"/>
                <a:gd name="T8" fmla="*/ 4 w 6"/>
                <a:gd name="T9" fmla="*/ 10 h 15"/>
                <a:gd name="T10" fmla="*/ 6 w 6"/>
                <a:gd name="T11" fmla="*/ 7 h 15"/>
                <a:gd name="T12" fmla="*/ 6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3"/>
                  </a:moveTo>
                  <a:cubicBezTo>
                    <a:pt x="6" y="3"/>
                    <a:pt x="3" y="0"/>
                    <a:pt x="2" y="1"/>
                  </a:cubicBezTo>
                  <a:cubicBezTo>
                    <a:pt x="0" y="2"/>
                    <a:pt x="1" y="8"/>
                    <a:pt x="3" y="11"/>
                  </a:cubicBezTo>
                  <a:cubicBezTo>
                    <a:pt x="4" y="15"/>
                    <a:pt x="6" y="15"/>
                    <a:pt x="6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3" name="iṧliḑé">
              <a:extLst>
                <a:ext uri="{FF2B5EF4-FFF2-40B4-BE49-F238E27FC236}">
                  <a16:creationId xmlns:a16="http://schemas.microsoft.com/office/drawing/2014/main" id="{7211D716-A5FC-47FB-9915-799595B7D9D3}"/>
                </a:ext>
              </a:extLst>
            </p:cNvPr>
            <p:cNvSpPr/>
            <p:nvPr/>
          </p:nvSpPr>
          <p:spPr bwMode="auto">
            <a:xfrm>
              <a:off x="3629025" y="2708275"/>
              <a:ext cx="374650" cy="195263"/>
            </a:xfrm>
            <a:custGeom>
              <a:avLst/>
              <a:gdLst>
                <a:gd name="T0" fmla="*/ 112 w 114"/>
                <a:gd name="T1" fmla="*/ 46 h 59"/>
                <a:gd name="T2" fmla="*/ 106 w 114"/>
                <a:gd name="T3" fmla="*/ 0 h 59"/>
                <a:gd name="T4" fmla="*/ 65 w 114"/>
                <a:gd name="T5" fmla="*/ 6 h 59"/>
                <a:gd name="T6" fmla="*/ 57 w 114"/>
                <a:gd name="T7" fmla="*/ 59 h 59"/>
                <a:gd name="T8" fmla="*/ 48 w 114"/>
                <a:gd name="T9" fmla="*/ 6 h 59"/>
                <a:gd name="T10" fmla="*/ 8 w 114"/>
                <a:gd name="T11" fmla="*/ 0 h 59"/>
                <a:gd name="T12" fmla="*/ 1 w 114"/>
                <a:gd name="T13" fmla="*/ 46 h 59"/>
                <a:gd name="T14" fmla="*/ 10 w 114"/>
                <a:gd name="T15" fmla="*/ 57 h 59"/>
                <a:gd name="T16" fmla="*/ 57 w 114"/>
                <a:gd name="T17" fmla="*/ 59 h 59"/>
                <a:gd name="T18" fmla="*/ 57 w 114"/>
                <a:gd name="T19" fmla="*/ 59 h 59"/>
                <a:gd name="T20" fmla="*/ 57 w 114"/>
                <a:gd name="T21" fmla="*/ 59 h 59"/>
                <a:gd name="T22" fmla="*/ 57 w 114"/>
                <a:gd name="T23" fmla="*/ 59 h 59"/>
                <a:gd name="T24" fmla="*/ 57 w 114"/>
                <a:gd name="T25" fmla="*/ 59 h 59"/>
                <a:gd name="T26" fmla="*/ 104 w 114"/>
                <a:gd name="T27" fmla="*/ 57 h 59"/>
                <a:gd name="T28" fmla="*/ 112 w 114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4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4" name="íṩļîḋé">
              <a:extLst>
                <a:ext uri="{FF2B5EF4-FFF2-40B4-BE49-F238E27FC236}">
                  <a16:creationId xmlns:a16="http://schemas.microsoft.com/office/drawing/2014/main" id="{9AFDF027-C718-4217-AAEC-1D0692F25D2F}"/>
                </a:ext>
              </a:extLst>
            </p:cNvPr>
            <p:cNvSpPr/>
            <p:nvPr/>
          </p:nvSpPr>
          <p:spPr bwMode="auto">
            <a:xfrm>
              <a:off x="3690938" y="2590800"/>
              <a:ext cx="250825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5" name="ïSļiḓè">
              <a:extLst>
                <a:ext uri="{FF2B5EF4-FFF2-40B4-BE49-F238E27FC236}">
                  <a16:creationId xmlns:a16="http://schemas.microsoft.com/office/drawing/2014/main" id="{10E8834D-5A64-4C70-8694-29C1367A73B6}"/>
                </a:ext>
              </a:extLst>
            </p:cNvPr>
            <p:cNvSpPr/>
            <p:nvPr/>
          </p:nvSpPr>
          <p:spPr bwMode="auto">
            <a:xfrm>
              <a:off x="3743325" y="2906713"/>
              <a:ext cx="146050" cy="49213"/>
            </a:xfrm>
            <a:custGeom>
              <a:avLst/>
              <a:gdLst>
                <a:gd name="T0" fmla="*/ 22 w 44"/>
                <a:gd name="T1" fmla="*/ 10 h 15"/>
                <a:gd name="T2" fmla="*/ 0 w 44"/>
                <a:gd name="T3" fmla="*/ 0 h 15"/>
                <a:gd name="T4" fmla="*/ 22 w 44"/>
                <a:gd name="T5" fmla="*/ 15 h 15"/>
                <a:gd name="T6" fmla="*/ 44 w 44"/>
                <a:gd name="T7" fmla="*/ 0 h 15"/>
                <a:gd name="T8" fmla="*/ 22 w 44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5">
                  <a:moveTo>
                    <a:pt x="22" y="10"/>
                  </a:moveTo>
                  <a:cubicBezTo>
                    <a:pt x="14" y="10"/>
                    <a:pt x="6" y="6"/>
                    <a:pt x="0" y="0"/>
                  </a:cubicBezTo>
                  <a:cubicBezTo>
                    <a:pt x="6" y="9"/>
                    <a:pt x="13" y="15"/>
                    <a:pt x="22" y="15"/>
                  </a:cubicBezTo>
                  <a:cubicBezTo>
                    <a:pt x="30" y="15"/>
                    <a:pt x="38" y="9"/>
                    <a:pt x="44" y="0"/>
                  </a:cubicBezTo>
                  <a:cubicBezTo>
                    <a:pt x="38" y="6"/>
                    <a:pt x="30" y="10"/>
                    <a:pt x="22" y="10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6" name="iṣḷïďè">
              <a:extLst>
                <a:ext uri="{FF2B5EF4-FFF2-40B4-BE49-F238E27FC236}">
                  <a16:creationId xmlns:a16="http://schemas.microsoft.com/office/drawing/2014/main" id="{2B25612E-3C66-4F50-A0A0-E201D0426267}"/>
                </a:ext>
              </a:extLst>
            </p:cNvPr>
            <p:cNvSpPr/>
            <p:nvPr/>
          </p:nvSpPr>
          <p:spPr bwMode="auto">
            <a:xfrm>
              <a:off x="3654425" y="2533650"/>
              <a:ext cx="323850" cy="254000"/>
            </a:xfrm>
            <a:custGeom>
              <a:avLst/>
              <a:gdLst>
                <a:gd name="T0" fmla="*/ 90 w 98"/>
                <a:gd name="T1" fmla="*/ 77 h 77"/>
                <a:gd name="T2" fmla="*/ 90 w 98"/>
                <a:gd name="T3" fmla="*/ 70 h 77"/>
                <a:gd name="T4" fmla="*/ 86 w 98"/>
                <a:gd name="T5" fmla="*/ 62 h 77"/>
                <a:gd name="T6" fmla="*/ 78 w 98"/>
                <a:gd name="T7" fmla="*/ 54 h 77"/>
                <a:gd name="T8" fmla="*/ 59 w 98"/>
                <a:gd name="T9" fmla="*/ 26 h 77"/>
                <a:gd name="T10" fmla="*/ 58 w 98"/>
                <a:gd name="T11" fmla="*/ 22 h 77"/>
                <a:gd name="T12" fmla="*/ 22 w 98"/>
                <a:gd name="T13" fmla="*/ 56 h 77"/>
                <a:gd name="T14" fmla="*/ 4 w 98"/>
                <a:gd name="T15" fmla="*/ 76 h 77"/>
                <a:gd name="T16" fmla="*/ 1 w 98"/>
                <a:gd name="T17" fmla="*/ 66 h 77"/>
                <a:gd name="T18" fmla="*/ 0 w 98"/>
                <a:gd name="T19" fmla="*/ 53 h 77"/>
                <a:gd name="T20" fmla="*/ 49 w 98"/>
                <a:gd name="T21" fmla="*/ 0 h 77"/>
                <a:gd name="T22" fmla="*/ 65 w 98"/>
                <a:gd name="T23" fmla="*/ 7 h 77"/>
                <a:gd name="T24" fmla="*/ 80 w 98"/>
                <a:gd name="T25" fmla="*/ 13 h 77"/>
                <a:gd name="T26" fmla="*/ 98 w 98"/>
                <a:gd name="T27" fmla="*/ 53 h 77"/>
                <a:gd name="T28" fmla="*/ 90 w 98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77">
                  <a:moveTo>
                    <a:pt x="90" y="77"/>
                  </a:moveTo>
                  <a:cubicBezTo>
                    <a:pt x="91" y="76"/>
                    <a:pt x="90" y="71"/>
                    <a:pt x="90" y="70"/>
                  </a:cubicBezTo>
                  <a:cubicBezTo>
                    <a:pt x="89" y="67"/>
                    <a:pt x="88" y="64"/>
                    <a:pt x="86" y="62"/>
                  </a:cubicBezTo>
                  <a:cubicBezTo>
                    <a:pt x="83" y="59"/>
                    <a:pt x="80" y="57"/>
                    <a:pt x="78" y="54"/>
                  </a:cubicBezTo>
                  <a:cubicBezTo>
                    <a:pt x="69" y="46"/>
                    <a:pt x="63" y="36"/>
                    <a:pt x="59" y="26"/>
                  </a:cubicBezTo>
                  <a:cubicBezTo>
                    <a:pt x="59" y="25"/>
                    <a:pt x="58" y="23"/>
                    <a:pt x="58" y="22"/>
                  </a:cubicBezTo>
                  <a:cubicBezTo>
                    <a:pt x="49" y="36"/>
                    <a:pt x="36" y="47"/>
                    <a:pt x="22" y="56"/>
                  </a:cubicBezTo>
                  <a:cubicBezTo>
                    <a:pt x="14" y="61"/>
                    <a:pt x="6" y="66"/>
                    <a:pt x="4" y="76"/>
                  </a:cubicBezTo>
                  <a:cubicBezTo>
                    <a:pt x="4" y="72"/>
                    <a:pt x="2" y="69"/>
                    <a:pt x="1" y="66"/>
                  </a:cubicBezTo>
                  <a:cubicBezTo>
                    <a:pt x="0" y="61"/>
                    <a:pt x="0" y="57"/>
                    <a:pt x="0" y="53"/>
                  </a:cubicBezTo>
                  <a:cubicBezTo>
                    <a:pt x="0" y="24"/>
                    <a:pt x="22" y="0"/>
                    <a:pt x="49" y="0"/>
                  </a:cubicBezTo>
                  <a:cubicBezTo>
                    <a:pt x="61" y="0"/>
                    <a:pt x="65" y="7"/>
                    <a:pt x="65" y="7"/>
                  </a:cubicBezTo>
                  <a:cubicBezTo>
                    <a:pt x="65" y="7"/>
                    <a:pt x="73" y="6"/>
                    <a:pt x="80" y="13"/>
                  </a:cubicBezTo>
                  <a:cubicBezTo>
                    <a:pt x="91" y="22"/>
                    <a:pt x="98" y="37"/>
                    <a:pt x="98" y="53"/>
                  </a:cubicBezTo>
                  <a:cubicBezTo>
                    <a:pt x="98" y="61"/>
                    <a:pt x="97" y="71"/>
                    <a:pt x="90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7" name="ísļîḍe">
              <a:extLst>
                <a:ext uri="{FF2B5EF4-FFF2-40B4-BE49-F238E27FC236}">
                  <a16:creationId xmlns:a16="http://schemas.microsoft.com/office/drawing/2014/main" id="{FE719E7D-CC55-47C7-8821-6E1D41C4937C}"/>
                </a:ext>
              </a:extLst>
            </p:cNvPr>
            <p:cNvSpPr/>
            <p:nvPr/>
          </p:nvSpPr>
          <p:spPr bwMode="auto">
            <a:xfrm>
              <a:off x="3654425" y="2665413"/>
              <a:ext cx="141288" cy="211138"/>
            </a:xfrm>
            <a:custGeom>
              <a:avLst/>
              <a:gdLst>
                <a:gd name="T0" fmla="*/ 43 w 43"/>
                <a:gd name="T1" fmla="*/ 0 h 64"/>
                <a:gd name="T2" fmla="*/ 14 w 43"/>
                <a:gd name="T3" fmla="*/ 50 h 64"/>
                <a:gd name="T4" fmla="*/ 14 w 43"/>
                <a:gd name="T5" fmla="*/ 64 h 64"/>
                <a:gd name="T6" fmla="*/ 0 w 43"/>
                <a:gd name="T7" fmla="*/ 52 h 64"/>
                <a:gd name="T8" fmla="*/ 5 w 43"/>
                <a:gd name="T9" fmla="*/ 17 h 64"/>
                <a:gd name="T10" fmla="*/ 15 w 43"/>
                <a:gd name="T11" fmla="*/ 6 h 64"/>
                <a:gd name="T12" fmla="*/ 43 w 4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4">
                  <a:moveTo>
                    <a:pt x="43" y="0"/>
                  </a:moveTo>
                  <a:cubicBezTo>
                    <a:pt x="30" y="10"/>
                    <a:pt x="14" y="36"/>
                    <a:pt x="14" y="5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8" name="iṧlidê">
              <a:extLst>
                <a:ext uri="{FF2B5EF4-FFF2-40B4-BE49-F238E27FC236}">
                  <a16:creationId xmlns:a16="http://schemas.microsoft.com/office/drawing/2014/main" id="{1D82C71B-0EF9-4774-9BD1-9C9261B46BC2}"/>
                </a:ext>
              </a:extLst>
            </p:cNvPr>
            <p:cNvSpPr/>
            <p:nvPr/>
          </p:nvSpPr>
          <p:spPr bwMode="auto">
            <a:xfrm>
              <a:off x="3898900" y="2676525"/>
              <a:ext cx="69850" cy="196850"/>
            </a:xfrm>
            <a:custGeom>
              <a:avLst/>
              <a:gdLst>
                <a:gd name="T0" fmla="*/ 0 w 21"/>
                <a:gd name="T1" fmla="*/ 7 h 60"/>
                <a:gd name="T2" fmla="*/ 0 w 21"/>
                <a:gd name="T3" fmla="*/ 7 h 60"/>
                <a:gd name="T4" fmla="*/ 10 w 21"/>
                <a:gd name="T5" fmla="*/ 46 h 60"/>
                <a:gd name="T6" fmla="*/ 11 w 21"/>
                <a:gd name="T7" fmla="*/ 60 h 60"/>
                <a:gd name="T8" fmla="*/ 21 w 21"/>
                <a:gd name="T9" fmla="*/ 43 h 60"/>
                <a:gd name="T10" fmla="*/ 19 w 21"/>
                <a:gd name="T11" fmla="*/ 8 h 60"/>
                <a:gd name="T12" fmla="*/ 4 w 21"/>
                <a:gd name="T13" fmla="*/ 0 h 60"/>
                <a:gd name="T14" fmla="*/ 0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" y="15"/>
                    <a:pt x="12" y="35"/>
                    <a:pt x="10" y="46"/>
                  </a:cubicBezTo>
                  <a:cubicBezTo>
                    <a:pt x="8" y="57"/>
                    <a:pt x="11" y="60"/>
                    <a:pt x="11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9" name="îṥḻîḋe">
              <a:extLst>
                <a:ext uri="{FF2B5EF4-FFF2-40B4-BE49-F238E27FC236}">
                  <a16:creationId xmlns:a16="http://schemas.microsoft.com/office/drawing/2014/main" id="{4DFDA7C5-33CB-4D93-B3D6-463B9F9AB90A}"/>
                </a:ext>
              </a:extLst>
            </p:cNvPr>
            <p:cNvSpPr/>
            <p:nvPr/>
          </p:nvSpPr>
          <p:spPr bwMode="auto">
            <a:xfrm>
              <a:off x="3932238" y="2919413"/>
              <a:ext cx="358775" cy="712788"/>
            </a:xfrm>
            <a:custGeom>
              <a:avLst/>
              <a:gdLst>
                <a:gd name="T0" fmla="*/ 16 w 109"/>
                <a:gd name="T1" fmla="*/ 31 h 216"/>
                <a:gd name="T2" fmla="*/ 108 w 109"/>
                <a:gd name="T3" fmla="*/ 178 h 216"/>
                <a:gd name="T4" fmla="*/ 51 w 109"/>
                <a:gd name="T5" fmla="*/ 128 h 216"/>
                <a:gd name="T6" fmla="*/ 16 w 109"/>
                <a:gd name="T7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16">
                  <a:moveTo>
                    <a:pt x="16" y="31"/>
                  </a:moveTo>
                  <a:cubicBezTo>
                    <a:pt x="57" y="0"/>
                    <a:pt x="106" y="140"/>
                    <a:pt x="108" y="178"/>
                  </a:cubicBezTo>
                  <a:cubicBezTo>
                    <a:pt x="109" y="216"/>
                    <a:pt x="83" y="182"/>
                    <a:pt x="51" y="128"/>
                  </a:cubicBezTo>
                  <a:cubicBezTo>
                    <a:pt x="18" y="74"/>
                    <a:pt x="0" y="43"/>
                    <a:pt x="16" y="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0" name="íṣ1iḑê">
              <a:extLst>
                <a:ext uri="{FF2B5EF4-FFF2-40B4-BE49-F238E27FC236}">
                  <a16:creationId xmlns:a16="http://schemas.microsoft.com/office/drawing/2014/main" id="{6FEA2D60-BEAD-4373-9498-F9E0C332EDC2}"/>
                </a:ext>
              </a:extLst>
            </p:cNvPr>
            <p:cNvSpPr/>
            <p:nvPr/>
          </p:nvSpPr>
          <p:spPr bwMode="auto">
            <a:xfrm>
              <a:off x="4171950" y="3417888"/>
              <a:ext cx="192088" cy="642938"/>
            </a:xfrm>
            <a:custGeom>
              <a:avLst/>
              <a:gdLst>
                <a:gd name="T0" fmla="*/ 16 w 58"/>
                <a:gd name="T1" fmla="*/ 8 h 195"/>
                <a:gd name="T2" fmla="*/ 18 w 58"/>
                <a:gd name="T3" fmla="*/ 164 h 195"/>
                <a:gd name="T4" fmla="*/ 0 w 58"/>
                <a:gd name="T5" fmla="*/ 101 h 195"/>
                <a:gd name="T6" fmla="*/ 16 w 58"/>
                <a:gd name="T7" fmla="*/ 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95">
                  <a:moveTo>
                    <a:pt x="16" y="8"/>
                  </a:moveTo>
                  <a:cubicBezTo>
                    <a:pt x="58" y="0"/>
                    <a:pt x="33" y="133"/>
                    <a:pt x="18" y="164"/>
                  </a:cubicBezTo>
                  <a:cubicBezTo>
                    <a:pt x="3" y="195"/>
                    <a:pt x="0" y="157"/>
                    <a:pt x="0" y="101"/>
                  </a:cubicBezTo>
                  <a:cubicBezTo>
                    <a:pt x="0" y="45"/>
                    <a:pt x="0" y="12"/>
                    <a:pt x="1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1" name="ï$ḷïde">
              <a:extLst>
                <a:ext uri="{FF2B5EF4-FFF2-40B4-BE49-F238E27FC236}">
                  <a16:creationId xmlns:a16="http://schemas.microsoft.com/office/drawing/2014/main" id="{6A4F98A8-317F-488E-AB42-B79CD51A209D}"/>
                </a:ext>
              </a:extLst>
            </p:cNvPr>
            <p:cNvSpPr/>
            <p:nvPr/>
          </p:nvSpPr>
          <p:spPr bwMode="auto">
            <a:xfrm>
              <a:off x="4119563" y="3948113"/>
              <a:ext cx="149225" cy="220663"/>
            </a:xfrm>
            <a:custGeom>
              <a:avLst/>
              <a:gdLst>
                <a:gd name="T0" fmla="*/ 29 w 45"/>
                <a:gd name="T1" fmla="*/ 0 h 67"/>
                <a:gd name="T2" fmla="*/ 39 w 45"/>
                <a:gd name="T3" fmla="*/ 37 h 67"/>
                <a:gd name="T4" fmla="*/ 16 w 45"/>
                <a:gd name="T5" fmla="*/ 66 h 67"/>
                <a:gd name="T6" fmla="*/ 17 w 45"/>
                <a:gd name="T7" fmla="*/ 30 h 67"/>
                <a:gd name="T8" fmla="*/ 5 w 45"/>
                <a:gd name="T9" fmla="*/ 43 h 67"/>
                <a:gd name="T10" fmla="*/ 10 w 45"/>
                <a:gd name="T11" fmla="*/ 12 h 67"/>
                <a:gd name="T12" fmla="*/ 29 w 4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29" y="0"/>
                  </a:moveTo>
                  <a:cubicBezTo>
                    <a:pt x="45" y="1"/>
                    <a:pt x="41" y="28"/>
                    <a:pt x="39" y="37"/>
                  </a:cubicBezTo>
                  <a:cubicBezTo>
                    <a:pt x="37" y="52"/>
                    <a:pt x="22" y="67"/>
                    <a:pt x="16" y="66"/>
                  </a:cubicBezTo>
                  <a:cubicBezTo>
                    <a:pt x="11" y="65"/>
                    <a:pt x="19" y="32"/>
                    <a:pt x="17" y="30"/>
                  </a:cubicBezTo>
                  <a:cubicBezTo>
                    <a:pt x="16" y="29"/>
                    <a:pt x="11" y="45"/>
                    <a:pt x="5" y="43"/>
                  </a:cubicBezTo>
                  <a:cubicBezTo>
                    <a:pt x="0" y="42"/>
                    <a:pt x="4" y="20"/>
                    <a:pt x="10" y="12"/>
                  </a:cubicBezTo>
                  <a:cubicBezTo>
                    <a:pt x="15" y="4"/>
                    <a:pt x="19" y="0"/>
                    <a:pt x="29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2" name="i$ḻïḓè">
              <a:extLst>
                <a:ext uri="{FF2B5EF4-FFF2-40B4-BE49-F238E27FC236}">
                  <a16:creationId xmlns:a16="http://schemas.microsoft.com/office/drawing/2014/main" id="{A1B0D66A-155A-49B2-8D76-D9FAA3FDDA2C}"/>
                </a:ext>
              </a:extLst>
            </p:cNvPr>
            <p:cNvSpPr/>
            <p:nvPr/>
          </p:nvSpPr>
          <p:spPr bwMode="auto">
            <a:xfrm>
              <a:off x="3489325" y="3421063"/>
              <a:ext cx="874713" cy="1712913"/>
            </a:xfrm>
            <a:custGeom>
              <a:avLst/>
              <a:gdLst>
                <a:gd name="T0" fmla="*/ 25 w 265"/>
                <a:gd name="T1" fmla="*/ 89 h 520"/>
                <a:gd name="T2" fmla="*/ 3 w 265"/>
                <a:gd name="T3" fmla="*/ 174 h 520"/>
                <a:gd name="T4" fmla="*/ 61 w 265"/>
                <a:gd name="T5" fmla="*/ 520 h 520"/>
                <a:gd name="T6" fmla="*/ 104 w 265"/>
                <a:gd name="T7" fmla="*/ 515 h 520"/>
                <a:gd name="T8" fmla="*/ 109 w 265"/>
                <a:gd name="T9" fmla="*/ 185 h 520"/>
                <a:gd name="T10" fmla="*/ 178 w 265"/>
                <a:gd name="T11" fmla="*/ 296 h 520"/>
                <a:gd name="T12" fmla="*/ 174 w 265"/>
                <a:gd name="T13" fmla="*/ 504 h 520"/>
                <a:gd name="T14" fmla="*/ 215 w 265"/>
                <a:gd name="T15" fmla="*/ 508 h 520"/>
                <a:gd name="T16" fmla="*/ 255 w 265"/>
                <a:gd name="T17" fmla="*/ 278 h 520"/>
                <a:gd name="T18" fmla="*/ 176 w 265"/>
                <a:gd name="T19" fmla="*/ 89 h 520"/>
                <a:gd name="T20" fmla="*/ 25 w 265"/>
                <a:gd name="T21" fmla="*/ 8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20">
                  <a:moveTo>
                    <a:pt x="25" y="89"/>
                  </a:moveTo>
                  <a:cubicBezTo>
                    <a:pt x="25" y="89"/>
                    <a:pt x="0" y="127"/>
                    <a:pt x="3" y="174"/>
                  </a:cubicBezTo>
                  <a:cubicBezTo>
                    <a:pt x="6" y="222"/>
                    <a:pt x="43" y="451"/>
                    <a:pt x="61" y="520"/>
                  </a:cubicBezTo>
                  <a:cubicBezTo>
                    <a:pt x="104" y="515"/>
                    <a:pt x="104" y="515"/>
                    <a:pt x="104" y="51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5"/>
                    <a:pt x="178" y="287"/>
                    <a:pt x="178" y="296"/>
                  </a:cubicBezTo>
                  <a:cubicBezTo>
                    <a:pt x="178" y="305"/>
                    <a:pt x="174" y="504"/>
                    <a:pt x="174" y="504"/>
                  </a:cubicBezTo>
                  <a:cubicBezTo>
                    <a:pt x="215" y="508"/>
                    <a:pt x="215" y="508"/>
                    <a:pt x="215" y="508"/>
                  </a:cubicBezTo>
                  <a:cubicBezTo>
                    <a:pt x="215" y="508"/>
                    <a:pt x="265" y="331"/>
                    <a:pt x="255" y="278"/>
                  </a:cubicBezTo>
                  <a:cubicBezTo>
                    <a:pt x="240" y="202"/>
                    <a:pt x="210" y="158"/>
                    <a:pt x="176" y="89"/>
                  </a:cubicBezTo>
                  <a:cubicBezTo>
                    <a:pt x="131" y="0"/>
                    <a:pt x="25" y="89"/>
                    <a:pt x="25" y="89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3" name="ïŝḻíḑé">
              <a:extLst>
                <a:ext uri="{FF2B5EF4-FFF2-40B4-BE49-F238E27FC236}">
                  <a16:creationId xmlns:a16="http://schemas.microsoft.com/office/drawing/2014/main" id="{C1E3F3DA-C08E-4FCE-A345-6B0A37AF7827}"/>
                </a:ext>
              </a:extLst>
            </p:cNvPr>
            <p:cNvSpPr/>
            <p:nvPr/>
          </p:nvSpPr>
          <p:spPr bwMode="auto">
            <a:xfrm>
              <a:off x="3452813" y="2968625"/>
              <a:ext cx="715963" cy="768350"/>
            </a:xfrm>
            <a:custGeom>
              <a:avLst/>
              <a:gdLst>
                <a:gd name="T0" fmla="*/ 111 w 217"/>
                <a:gd name="T1" fmla="*/ 27 h 233"/>
                <a:gd name="T2" fmla="*/ 151 w 217"/>
                <a:gd name="T3" fmla="*/ 0 h 233"/>
                <a:gd name="T4" fmla="*/ 217 w 217"/>
                <a:gd name="T5" fmla="*/ 51 h 233"/>
                <a:gd name="T6" fmla="*/ 177 w 217"/>
                <a:gd name="T7" fmla="*/ 87 h 233"/>
                <a:gd name="T8" fmla="*/ 171 w 217"/>
                <a:gd name="T9" fmla="*/ 78 h 233"/>
                <a:gd name="T10" fmla="*/ 187 w 217"/>
                <a:gd name="T11" fmla="*/ 226 h 233"/>
                <a:gd name="T12" fmla="*/ 113 w 217"/>
                <a:gd name="T13" fmla="*/ 233 h 233"/>
                <a:gd name="T14" fmla="*/ 110 w 217"/>
                <a:gd name="T15" fmla="*/ 233 h 233"/>
                <a:gd name="T16" fmla="*/ 36 w 217"/>
                <a:gd name="T17" fmla="*/ 226 h 233"/>
                <a:gd name="T18" fmla="*/ 45 w 217"/>
                <a:gd name="T19" fmla="*/ 65 h 233"/>
                <a:gd name="T20" fmla="*/ 29 w 217"/>
                <a:gd name="T21" fmla="*/ 74 h 233"/>
                <a:gd name="T22" fmla="*/ 0 w 217"/>
                <a:gd name="T23" fmla="*/ 24 h 233"/>
                <a:gd name="T24" fmla="*/ 72 w 217"/>
                <a:gd name="T25" fmla="*/ 0 h 233"/>
                <a:gd name="T26" fmla="*/ 111 w 217"/>
                <a:gd name="T27" fmla="*/ 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233">
                  <a:moveTo>
                    <a:pt x="111" y="27"/>
                  </a:moveTo>
                  <a:cubicBezTo>
                    <a:pt x="111" y="27"/>
                    <a:pt x="143" y="31"/>
                    <a:pt x="151" y="0"/>
                  </a:cubicBezTo>
                  <a:cubicBezTo>
                    <a:pt x="151" y="0"/>
                    <a:pt x="192" y="1"/>
                    <a:pt x="217" y="51"/>
                  </a:cubicBezTo>
                  <a:cubicBezTo>
                    <a:pt x="217" y="51"/>
                    <a:pt x="196" y="74"/>
                    <a:pt x="177" y="87"/>
                  </a:cubicBezTo>
                  <a:cubicBezTo>
                    <a:pt x="177" y="87"/>
                    <a:pt x="172" y="77"/>
                    <a:pt x="171" y="78"/>
                  </a:cubicBezTo>
                  <a:cubicBezTo>
                    <a:pt x="170" y="79"/>
                    <a:pt x="155" y="153"/>
                    <a:pt x="187" y="226"/>
                  </a:cubicBezTo>
                  <a:cubicBezTo>
                    <a:pt x="187" y="226"/>
                    <a:pt x="155" y="233"/>
                    <a:pt x="113" y="233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68" y="233"/>
                    <a:pt x="36" y="226"/>
                    <a:pt x="36" y="226"/>
                  </a:cubicBezTo>
                  <a:cubicBezTo>
                    <a:pt x="67" y="153"/>
                    <a:pt x="46" y="67"/>
                    <a:pt x="45" y="65"/>
                  </a:cubicBezTo>
                  <a:cubicBezTo>
                    <a:pt x="44" y="64"/>
                    <a:pt x="29" y="74"/>
                    <a:pt x="29" y="74"/>
                  </a:cubicBezTo>
                  <a:cubicBezTo>
                    <a:pt x="10" y="61"/>
                    <a:pt x="0" y="24"/>
                    <a:pt x="0" y="24"/>
                  </a:cubicBezTo>
                  <a:cubicBezTo>
                    <a:pt x="34" y="6"/>
                    <a:pt x="72" y="0"/>
                    <a:pt x="72" y="0"/>
                  </a:cubicBezTo>
                  <a:cubicBezTo>
                    <a:pt x="80" y="31"/>
                    <a:pt x="111" y="27"/>
                    <a:pt x="111" y="27"/>
                  </a:cubicBezTo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4" name="îṧḻïḍe">
              <a:extLst>
                <a:ext uri="{FF2B5EF4-FFF2-40B4-BE49-F238E27FC236}">
                  <a16:creationId xmlns:a16="http://schemas.microsoft.com/office/drawing/2014/main" id="{51D17FC8-DFAA-41A1-9B18-000F212B828D}"/>
                </a:ext>
              </a:extLst>
            </p:cNvPr>
            <p:cNvSpPr/>
            <p:nvPr/>
          </p:nvSpPr>
          <p:spPr bwMode="auto">
            <a:xfrm>
              <a:off x="3222625" y="3022600"/>
              <a:ext cx="1022350" cy="1066800"/>
            </a:xfrm>
            <a:custGeom>
              <a:avLst/>
              <a:gdLst>
                <a:gd name="T0" fmla="*/ 304 w 310"/>
                <a:gd name="T1" fmla="*/ 158 h 324"/>
                <a:gd name="T2" fmla="*/ 218 w 310"/>
                <a:gd name="T3" fmla="*/ 112 h 324"/>
                <a:gd name="T4" fmla="*/ 213 w 310"/>
                <a:gd name="T5" fmla="*/ 106 h 324"/>
                <a:gd name="T6" fmla="*/ 202 w 310"/>
                <a:gd name="T7" fmla="*/ 10 h 324"/>
                <a:gd name="T8" fmla="*/ 188 w 310"/>
                <a:gd name="T9" fmla="*/ 5 h 324"/>
                <a:gd name="T10" fmla="*/ 118 w 310"/>
                <a:gd name="T11" fmla="*/ 73 h 324"/>
                <a:gd name="T12" fmla="*/ 111 w 310"/>
                <a:gd name="T13" fmla="*/ 75 h 324"/>
                <a:gd name="T14" fmla="*/ 16 w 310"/>
                <a:gd name="T15" fmla="*/ 57 h 324"/>
                <a:gd name="T16" fmla="*/ 7 w 310"/>
                <a:gd name="T17" fmla="*/ 68 h 324"/>
                <a:gd name="T18" fmla="*/ 50 w 310"/>
                <a:gd name="T19" fmla="*/ 155 h 324"/>
                <a:gd name="T20" fmla="*/ 50 w 310"/>
                <a:gd name="T21" fmla="*/ 163 h 324"/>
                <a:gd name="T22" fmla="*/ 3 w 310"/>
                <a:gd name="T23" fmla="*/ 248 h 324"/>
                <a:gd name="T24" fmla="*/ 11 w 310"/>
                <a:gd name="T25" fmla="*/ 260 h 324"/>
                <a:gd name="T26" fmla="*/ 107 w 310"/>
                <a:gd name="T27" fmla="*/ 246 h 324"/>
                <a:gd name="T28" fmla="*/ 114 w 310"/>
                <a:gd name="T29" fmla="*/ 248 h 324"/>
                <a:gd name="T30" fmla="*/ 181 w 310"/>
                <a:gd name="T31" fmla="*/ 319 h 324"/>
                <a:gd name="T32" fmla="*/ 195 w 310"/>
                <a:gd name="T33" fmla="*/ 315 h 324"/>
                <a:gd name="T34" fmla="*/ 211 w 310"/>
                <a:gd name="T35" fmla="*/ 219 h 324"/>
                <a:gd name="T36" fmla="*/ 215 w 310"/>
                <a:gd name="T37" fmla="*/ 213 h 324"/>
                <a:gd name="T38" fmla="*/ 304 w 310"/>
                <a:gd name="T39" fmla="*/ 172 h 324"/>
                <a:gd name="T40" fmla="*/ 304 w 310"/>
                <a:gd name="T41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24">
                  <a:moveTo>
                    <a:pt x="304" y="158"/>
                  </a:moveTo>
                  <a:cubicBezTo>
                    <a:pt x="218" y="112"/>
                    <a:pt x="218" y="112"/>
                    <a:pt x="218" y="112"/>
                  </a:cubicBezTo>
                  <a:cubicBezTo>
                    <a:pt x="215" y="111"/>
                    <a:pt x="214" y="109"/>
                    <a:pt x="213" y="10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1" y="3"/>
                    <a:pt x="193" y="0"/>
                    <a:pt x="188" y="5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5"/>
                    <a:pt x="114" y="76"/>
                    <a:pt x="111" y="7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55"/>
                    <a:pt x="4" y="62"/>
                    <a:pt x="7" y="68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1" y="158"/>
                    <a:pt x="51" y="160"/>
                    <a:pt x="50" y="163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0" y="254"/>
                    <a:pt x="4" y="261"/>
                    <a:pt x="11" y="260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10" y="245"/>
                    <a:pt x="113" y="246"/>
                    <a:pt x="114" y="248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85" y="324"/>
                    <a:pt x="194" y="322"/>
                    <a:pt x="195" y="315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16"/>
                    <a:pt x="213" y="214"/>
                    <a:pt x="215" y="213"/>
                  </a:cubicBezTo>
                  <a:cubicBezTo>
                    <a:pt x="304" y="172"/>
                    <a:pt x="304" y="172"/>
                    <a:pt x="304" y="172"/>
                  </a:cubicBezTo>
                  <a:cubicBezTo>
                    <a:pt x="310" y="169"/>
                    <a:pt x="310" y="161"/>
                    <a:pt x="304" y="158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5" name="íṩľîḑè">
              <a:extLst>
                <a:ext uri="{FF2B5EF4-FFF2-40B4-BE49-F238E27FC236}">
                  <a16:creationId xmlns:a16="http://schemas.microsoft.com/office/drawing/2014/main" id="{50894327-F2FF-4B26-B403-18F78E7FAC92}"/>
                </a:ext>
              </a:extLst>
            </p:cNvPr>
            <p:cNvSpPr/>
            <p:nvPr/>
          </p:nvSpPr>
          <p:spPr bwMode="auto">
            <a:xfrm>
              <a:off x="3057525" y="3298825"/>
              <a:ext cx="574675" cy="444500"/>
            </a:xfrm>
            <a:custGeom>
              <a:avLst/>
              <a:gdLst>
                <a:gd name="T0" fmla="*/ 36 w 174"/>
                <a:gd name="T1" fmla="*/ 8 h 135"/>
                <a:gd name="T2" fmla="*/ 141 w 174"/>
                <a:gd name="T3" fmla="*/ 123 h 135"/>
                <a:gd name="T4" fmla="*/ 111 w 174"/>
                <a:gd name="T5" fmla="*/ 64 h 135"/>
                <a:gd name="T6" fmla="*/ 36 w 174"/>
                <a:gd name="T7" fmla="*/ 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35">
                  <a:moveTo>
                    <a:pt x="36" y="8"/>
                  </a:moveTo>
                  <a:cubicBezTo>
                    <a:pt x="0" y="31"/>
                    <a:pt x="109" y="110"/>
                    <a:pt x="141" y="123"/>
                  </a:cubicBezTo>
                  <a:cubicBezTo>
                    <a:pt x="174" y="135"/>
                    <a:pt x="150" y="105"/>
                    <a:pt x="111" y="64"/>
                  </a:cubicBezTo>
                  <a:cubicBezTo>
                    <a:pt x="73" y="23"/>
                    <a:pt x="50" y="0"/>
                    <a:pt x="3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6" name="íśľîḑè">
              <a:extLst>
                <a:ext uri="{FF2B5EF4-FFF2-40B4-BE49-F238E27FC236}">
                  <a16:creationId xmlns:a16="http://schemas.microsoft.com/office/drawing/2014/main" id="{84442347-F2BA-40C3-87DC-723525F262F3}"/>
                </a:ext>
              </a:extLst>
            </p:cNvPr>
            <p:cNvSpPr/>
            <p:nvPr/>
          </p:nvSpPr>
          <p:spPr bwMode="auto">
            <a:xfrm>
              <a:off x="3506788" y="3648075"/>
              <a:ext cx="217488" cy="184150"/>
            </a:xfrm>
            <a:custGeom>
              <a:avLst/>
              <a:gdLst>
                <a:gd name="T0" fmla="*/ 12 w 66"/>
                <a:gd name="T1" fmla="*/ 6 h 56"/>
                <a:gd name="T2" fmla="*/ 26 w 66"/>
                <a:gd name="T3" fmla="*/ 42 h 56"/>
                <a:gd name="T4" fmla="*/ 61 w 66"/>
                <a:gd name="T5" fmla="*/ 52 h 56"/>
                <a:gd name="T6" fmla="*/ 40 w 66"/>
                <a:gd name="T7" fmla="*/ 24 h 56"/>
                <a:gd name="T8" fmla="*/ 57 w 66"/>
                <a:gd name="T9" fmla="*/ 27 h 56"/>
                <a:gd name="T10" fmla="*/ 35 w 66"/>
                <a:gd name="T11" fmla="*/ 4 h 56"/>
                <a:gd name="T12" fmla="*/ 12 w 66"/>
                <a:gd name="T13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6">
                  <a:moveTo>
                    <a:pt x="12" y="6"/>
                  </a:moveTo>
                  <a:cubicBezTo>
                    <a:pt x="0" y="16"/>
                    <a:pt x="19" y="35"/>
                    <a:pt x="26" y="42"/>
                  </a:cubicBezTo>
                  <a:cubicBezTo>
                    <a:pt x="37" y="52"/>
                    <a:pt x="57" y="56"/>
                    <a:pt x="61" y="52"/>
                  </a:cubicBezTo>
                  <a:cubicBezTo>
                    <a:pt x="66" y="48"/>
                    <a:pt x="39" y="25"/>
                    <a:pt x="40" y="24"/>
                  </a:cubicBezTo>
                  <a:cubicBezTo>
                    <a:pt x="40" y="22"/>
                    <a:pt x="54" y="31"/>
                    <a:pt x="57" y="27"/>
                  </a:cubicBezTo>
                  <a:cubicBezTo>
                    <a:pt x="61" y="23"/>
                    <a:pt x="44" y="7"/>
                    <a:pt x="35" y="4"/>
                  </a:cubicBezTo>
                  <a:cubicBezTo>
                    <a:pt x="26" y="1"/>
                    <a:pt x="20" y="0"/>
                    <a:pt x="12" y="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DC12D95C-1378-4AE1-978E-9E81CF878924}"/>
              </a:ext>
            </a:extLst>
          </p:cNvPr>
          <p:cNvSpPr txBox="1"/>
          <p:nvPr/>
        </p:nvSpPr>
        <p:spPr>
          <a:xfrm>
            <a:off x="6415094" y="3687432"/>
            <a:ext cx="1592325" cy="34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汇报人</a:t>
            </a:r>
            <a:r>
              <a:rPr lang="en-US" altLang="zh-CN" sz="1400" dirty="0">
                <a:cs typeface="+mn-ea"/>
                <a:sym typeface="+mn-lt"/>
              </a:rPr>
              <a:t>:</a:t>
            </a:r>
            <a:r>
              <a:rPr lang="zh-CN" altLang="en-US" sz="1400" dirty="0">
                <a:cs typeface="+mn-ea"/>
                <a:sym typeface="+mn-lt"/>
              </a:rPr>
              <a:t>陈岳彤</a:t>
            </a:r>
          </a:p>
        </p:txBody>
      </p:sp>
      <p:sp>
        <p:nvSpPr>
          <p:cNvPr id="227" name="文本框 226">
            <a:extLst>
              <a:ext uri="{FF2B5EF4-FFF2-40B4-BE49-F238E27FC236}">
                <a16:creationId xmlns:a16="http://schemas.microsoft.com/office/drawing/2014/main" id="{EE993717-9202-4A60-A9D2-C0B6D0C8C130}"/>
              </a:ext>
            </a:extLst>
          </p:cNvPr>
          <p:cNvSpPr txBox="1"/>
          <p:nvPr/>
        </p:nvSpPr>
        <p:spPr>
          <a:xfrm>
            <a:off x="6124690" y="3938922"/>
            <a:ext cx="2424979" cy="34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汇报时间：</a:t>
            </a:r>
            <a:r>
              <a:rPr lang="en-US" altLang="zh-CN" sz="1400" dirty="0">
                <a:cs typeface="+mn-ea"/>
                <a:sym typeface="+mn-lt"/>
              </a:rPr>
              <a:t>2022.4.10</a:t>
            </a:r>
            <a:endParaRPr lang="zh-CN" altLang="en-US" sz="1400" dirty="0">
              <a:cs typeface="+mn-ea"/>
              <a:sym typeface="+mn-lt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0BBF953-636E-7A51-47D9-1D36930172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6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9">
        <p:random/>
      </p:transition>
    </mc:Choice>
    <mc:Fallback xmlns="">
      <p:transition spd="slow" advTm="8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 descr="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"/>
          <p:cNvSpPr txBox="1"/>
          <p:nvPr/>
        </p:nvSpPr>
        <p:spPr>
          <a:xfrm>
            <a:off x="1615089" y="2805346"/>
            <a:ext cx="6043010" cy="734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未来技术学院师生联合党支部成立于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日，现有党员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人，其中教师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人，学生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人，下设五个团小组。</a:t>
            </a:r>
            <a:endParaRPr lang="zh-CN" altLang="en-US" spc="225" dirty="0">
              <a:cs typeface="+mn-ea"/>
              <a:sym typeface="+mn-lt"/>
            </a:endParaRPr>
          </a:p>
        </p:txBody>
      </p:sp>
      <p:cxnSp>
        <p:nvCxnSpPr>
          <p:cNvPr id="12" name="直接连接符 11" descr="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"/>
          <p:cNvCxnSpPr/>
          <p:nvPr/>
        </p:nvCxnSpPr>
        <p:spPr>
          <a:xfrm>
            <a:off x="2975188" y="1065923"/>
            <a:ext cx="963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7d195523061f1c0" descr="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" hidden="1"/>
          <p:cNvSpPr txBox="1"/>
          <p:nvPr/>
        </p:nvSpPr>
        <p:spPr>
          <a:xfrm>
            <a:off x="-266700" y="1352550"/>
            <a:ext cx="314830" cy="762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">
                <a:cs typeface="+mn-ea"/>
                <a:sym typeface="+mn-lt"/>
              </a:rPr>
              <a:t>e7d195523061f1c066b244f4f0640bbcf3715a5d8e4c1f9c0CC89F802DB1C6DCEED83B96BD2FE003EF101F1D2A7FDAC955EBEE173D2520FDFAE65A13FA12EC6F1609809A21EAC5BB0195E08AA6A710E6248429B268CDE7E0F88F10A96895837156FB42290AC6FF6844AC8D7BC66D84E1A375D7292B4D3C92710E9760418CBD08A66F9A20065CD769C6E57D7D5753DF6E</a:t>
            </a:r>
            <a:endParaRPr lang="zh-CN" altLang="en-US" sz="100" dirty="0"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B8A3E1-2B96-4EE3-AD4C-1ACD3E28E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96" y="736253"/>
            <a:ext cx="2639404" cy="19787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1CDAF1-F86C-4D23-BA2C-40D14790D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5972" y="-545395"/>
            <a:ext cx="2481160" cy="21611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524A84-FD7E-8029-55EA-C87F14F45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9" y="736254"/>
            <a:ext cx="2639405" cy="19787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8C86D71-199F-1224-A4D3-F224089C6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19" name="箭头: V 形 18">
            <a:extLst>
              <a:ext uri="{FF2B5EF4-FFF2-40B4-BE49-F238E27FC236}">
                <a16:creationId xmlns:a16="http://schemas.microsoft.com/office/drawing/2014/main" id="{AF04BD43-4155-D77A-916F-FEADE1FCD343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825668D8-3D2E-726D-B20C-06CDC4F2F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B88764E-E87E-17BA-605D-B1DC0A1CAD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0714" y="813954"/>
            <a:ext cx="2534771" cy="190107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43BB084-B2D8-8247-C64B-8ED9945642D5}"/>
              </a:ext>
            </a:extLst>
          </p:cNvPr>
          <p:cNvSpPr/>
          <p:nvPr/>
        </p:nvSpPr>
        <p:spPr>
          <a:xfrm>
            <a:off x="-255159" y="104428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支部构成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EBAE6E9-54FC-A52C-42EE-DA94D58D00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6030" y="3890391"/>
            <a:ext cx="1117888" cy="724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3CFF9F2-3200-E473-9FB8-3F38875858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0252" y="3900145"/>
            <a:ext cx="1117888" cy="71441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0165E08-1355-D97A-E501-D85DD64EE3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4474" y="3884507"/>
            <a:ext cx="1117888" cy="7300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A7A7252-A9A7-B8BA-3068-5DBC023822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62524" y="3843396"/>
            <a:ext cx="1176616" cy="771161"/>
          </a:xfrm>
          <a:prstGeom prst="rect">
            <a:avLst/>
          </a:prstGeom>
        </p:spPr>
      </p:pic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B4F4C8D-F9D7-B7F8-A90E-56EFBB3FB022}"/>
              </a:ext>
            </a:extLst>
          </p:cNvPr>
          <p:cNvCxnSpPr/>
          <p:nvPr/>
        </p:nvCxnSpPr>
        <p:spPr>
          <a:xfrm>
            <a:off x="0" y="36576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21323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1856">
        <p:random/>
      </p:transition>
    </mc:Choice>
    <mc:Fallback>
      <p:transition spd="slow" advTm="2185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5875EE-7228-4CEF-963D-A20483AA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4" name="箭头: V 形 3">
            <a:extLst>
              <a:ext uri="{FF2B5EF4-FFF2-40B4-BE49-F238E27FC236}">
                <a16:creationId xmlns:a16="http://schemas.microsoft.com/office/drawing/2014/main" id="{62D1DD3C-7AB4-4A65-B77D-0C198DE6B4E5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7C6632-E8E6-46B0-A185-4F02D600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6E473A2-44D0-443F-AC46-0F9903A57638}"/>
              </a:ext>
            </a:extLst>
          </p:cNvPr>
          <p:cNvSpPr/>
          <p:nvPr/>
        </p:nvSpPr>
        <p:spPr>
          <a:xfrm>
            <a:off x="239872" y="146262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党团工作基本情况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653C631-B079-4D75-A629-8C729CDEE6AE}"/>
              </a:ext>
            </a:extLst>
          </p:cNvPr>
          <p:cNvCxnSpPr>
            <a:cxnSpLocks/>
          </p:cNvCxnSpPr>
          <p:nvPr/>
        </p:nvCxnSpPr>
        <p:spPr>
          <a:xfrm>
            <a:off x="446616" y="887306"/>
            <a:ext cx="8250767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椭圆 1">
            <a:extLst>
              <a:ext uri="{FF2B5EF4-FFF2-40B4-BE49-F238E27FC236}">
                <a16:creationId xmlns:a16="http://schemas.microsoft.com/office/drawing/2014/main" id="{E25E4E50-9464-4F95-9F45-EB5CF7F7912A}"/>
              </a:ext>
            </a:extLst>
          </p:cNvPr>
          <p:cNvSpPr/>
          <p:nvPr/>
        </p:nvSpPr>
        <p:spPr>
          <a:xfrm>
            <a:off x="304161" y="1061699"/>
            <a:ext cx="731520" cy="657014"/>
          </a:xfrm>
          <a:prstGeom prst="ellipse">
            <a:avLst/>
          </a:prstGeom>
          <a:solidFill>
            <a:srgbClr val="FD7C74"/>
          </a:solidFill>
          <a:ln w="76200">
            <a:solidFill>
              <a:srgbClr val="FD9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4A1E0E-3A2C-4ABD-8E10-CB9591DF3E2F}"/>
              </a:ext>
            </a:extLst>
          </p:cNvPr>
          <p:cNvSpPr txBox="1"/>
          <p:nvPr/>
        </p:nvSpPr>
        <p:spPr>
          <a:xfrm>
            <a:off x="1469174" y="926850"/>
            <a:ext cx="6375463" cy="1463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1.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基础党务工作开展规范有序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按时缴纳党费、进行党关系转接</a:t>
            </a:r>
            <a:endParaRPr lang="en-US" altLang="zh-CN" sz="140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>
                <a:latin typeface="Arial" panose="020B0604020202020204" pitchFamily="34" charset="0"/>
                <a:ea typeface="微软雅黑" panose="020B0503020204020204" pitchFamily="34" charset="-122"/>
              </a:rPr>
              <a:t>通过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“智慧团建”系统开展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2021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年团员团关系转接工作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“学学衔接”</a:t>
            </a:r>
            <a:r>
              <a:rPr lang="en-US" altLang="zh-CN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100</a:t>
            </a:r>
            <a:r>
              <a:rPr lang="zh-CN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％</a:t>
            </a:r>
            <a:endParaRPr lang="en-US" altLang="zh-CN" sz="1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班子建设完备、基础党务规范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lang="en-US" altLang="zh-CN" sz="1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1E55CE6-D532-461D-9933-685413A314FA}"/>
              </a:ext>
            </a:extLst>
          </p:cNvPr>
          <p:cNvSpPr/>
          <p:nvPr/>
        </p:nvSpPr>
        <p:spPr>
          <a:xfrm>
            <a:off x="304162" y="2501032"/>
            <a:ext cx="731519" cy="657014"/>
          </a:xfrm>
          <a:prstGeom prst="ellipse">
            <a:avLst/>
          </a:prstGeom>
          <a:solidFill>
            <a:srgbClr val="D6522E"/>
          </a:solidFill>
          <a:ln w="76200">
            <a:solidFill>
              <a:srgbClr val="FD9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851C43AA-1648-4305-9354-83010ED049CB}"/>
              </a:ext>
            </a:extLst>
          </p:cNvPr>
          <p:cNvCxnSpPr>
            <a:cxnSpLocks/>
          </p:cNvCxnSpPr>
          <p:nvPr/>
        </p:nvCxnSpPr>
        <p:spPr>
          <a:xfrm>
            <a:off x="446616" y="2164079"/>
            <a:ext cx="8250767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A1CE653-E409-4C7D-902C-B8B61FAB953C}"/>
              </a:ext>
            </a:extLst>
          </p:cNvPr>
          <p:cNvCxnSpPr>
            <a:cxnSpLocks/>
          </p:cNvCxnSpPr>
          <p:nvPr/>
        </p:nvCxnSpPr>
        <p:spPr>
          <a:xfrm>
            <a:off x="395177" y="3484879"/>
            <a:ext cx="8250767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057B23D-43BE-419B-8433-452BAE075264}"/>
              </a:ext>
            </a:extLst>
          </p:cNvPr>
          <p:cNvSpPr txBox="1"/>
          <p:nvPr/>
        </p:nvSpPr>
        <p:spPr>
          <a:xfrm>
            <a:off x="1473375" y="2260094"/>
            <a:ext cx="7295587" cy="2303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2.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组织生活有序开展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党史学习教育、组织生活会定期开展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主题团日活动内容丰富、形式多样，不断增强基层团组织活力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支部团员大会、支部委员会、团小组会、团员教育评议及年度团籍注册、团课按时开展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89B08C6-2B03-49EF-B90B-70A1A3F05105}"/>
              </a:ext>
            </a:extLst>
          </p:cNvPr>
          <p:cNvSpPr/>
          <p:nvPr/>
        </p:nvSpPr>
        <p:spPr>
          <a:xfrm>
            <a:off x="304161" y="3927687"/>
            <a:ext cx="731520" cy="657014"/>
          </a:xfrm>
          <a:prstGeom prst="ellipse">
            <a:avLst/>
          </a:prstGeom>
          <a:solidFill>
            <a:srgbClr val="FD7C74"/>
          </a:solidFill>
          <a:ln w="76200">
            <a:solidFill>
              <a:srgbClr val="FD9A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568EBF-E937-45D4-A46A-E150B9BD1EA0}"/>
              </a:ext>
            </a:extLst>
          </p:cNvPr>
          <p:cNvSpPr txBox="1"/>
          <p:nvPr/>
        </p:nvSpPr>
        <p:spPr>
          <a:xfrm>
            <a:off x="1469174" y="3717438"/>
            <a:ext cx="5528935" cy="1183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3.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 严格制度落实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组织设置规范、”智慧团建“使用规范、”推优入党“积极开展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团员先进性评价按时开展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endParaRPr lang="zh-CN" altLang="en-US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687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985">
        <p:random/>
      </p:transition>
    </mc:Choice>
    <mc:Fallback>
      <p:transition spd="slow" advTm="20985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图片 232">
            <a:extLst>
              <a:ext uri="{FF2B5EF4-FFF2-40B4-BE49-F238E27FC236}">
                <a16:creationId xmlns:a16="http://schemas.microsoft.com/office/drawing/2014/main" id="{6DE9A913-1FA5-4E6D-BD3F-61D935396A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88" b="7590"/>
          <a:stretch/>
        </p:blipFill>
        <p:spPr>
          <a:xfrm>
            <a:off x="0" y="829833"/>
            <a:ext cx="9125206" cy="3869775"/>
          </a:xfrm>
          <a:prstGeom prst="rect">
            <a:avLst/>
          </a:prstGeom>
        </p:spPr>
      </p:pic>
      <p:grpSp>
        <p:nvGrpSpPr>
          <p:cNvPr id="8" name="09ae53e3-fad9-43bc-b69d-5d8bcf9670d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87D8061-7402-4E43-A97D-9396E41B2AC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550171" y="4053044"/>
            <a:ext cx="1593829" cy="1091697"/>
            <a:chOff x="2938463" y="1311275"/>
            <a:chExt cx="6192838" cy="4241800"/>
          </a:xfrm>
        </p:grpSpPr>
        <p:sp>
          <p:nvSpPr>
            <p:cNvPr id="9" name="ïṧliďé">
              <a:extLst>
                <a:ext uri="{FF2B5EF4-FFF2-40B4-BE49-F238E27FC236}">
                  <a16:creationId xmlns:a16="http://schemas.microsoft.com/office/drawing/2014/main" id="{460CF217-5C05-4AF2-9E07-416ED43F68D3}"/>
                </a:ext>
              </a:extLst>
            </p:cNvPr>
            <p:cNvSpPr/>
            <p:nvPr/>
          </p:nvSpPr>
          <p:spPr bwMode="auto">
            <a:xfrm>
              <a:off x="2938463" y="2784475"/>
              <a:ext cx="6046788" cy="2327275"/>
            </a:xfrm>
            <a:custGeom>
              <a:avLst/>
              <a:gdLst>
                <a:gd name="T0" fmla="*/ 99 w 1833"/>
                <a:gd name="T1" fmla="*/ 706 h 706"/>
                <a:gd name="T2" fmla="*/ 1743 w 1833"/>
                <a:gd name="T3" fmla="*/ 706 h 706"/>
                <a:gd name="T4" fmla="*/ 1676 w 1833"/>
                <a:gd name="T5" fmla="*/ 278 h 706"/>
                <a:gd name="T6" fmla="*/ 1334 w 1833"/>
                <a:gd name="T7" fmla="*/ 263 h 706"/>
                <a:gd name="T8" fmla="*/ 1282 w 1833"/>
                <a:gd name="T9" fmla="*/ 159 h 706"/>
                <a:gd name="T10" fmla="*/ 1163 w 1833"/>
                <a:gd name="T11" fmla="*/ 174 h 706"/>
                <a:gd name="T12" fmla="*/ 1007 w 1833"/>
                <a:gd name="T13" fmla="*/ 30 h 706"/>
                <a:gd name="T14" fmla="*/ 732 w 1833"/>
                <a:gd name="T15" fmla="*/ 113 h 706"/>
                <a:gd name="T16" fmla="*/ 551 w 1833"/>
                <a:gd name="T17" fmla="*/ 98 h 706"/>
                <a:gd name="T18" fmla="*/ 450 w 1833"/>
                <a:gd name="T19" fmla="*/ 247 h 706"/>
                <a:gd name="T20" fmla="*/ 136 w 1833"/>
                <a:gd name="T21" fmla="*/ 284 h 706"/>
                <a:gd name="T22" fmla="*/ 99 w 1833"/>
                <a:gd name="T2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3" h="706">
                  <a:moveTo>
                    <a:pt x="99" y="706"/>
                  </a:moveTo>
                  <a:cubicBezTo>
                    <a:pt x="647" y="706"/>
                    <a:pt x="1195" y="706"/>
                    <a:pt x="1743" y="706"/>
                  </a:cubicBezTo>
                  <a:cubicBezTo>
                    <a:pt x="1833" y="556"/>
                    <a:pt x="1798" y="369"/>
                    <a:pt x="1676" y="278"/>
                  </a:cubicBezTo>
                  <a:cubicBezTo>
                    <a:pt x="1582" y="207"/>
                    <a:pt x="1447" y="201"/>
                    <a:pt x="1334" y="263"/>
                  </a:cubicBezTo>
                  <a:cubicBezTo>
                    <a:pt x="1340" y="220"/>
                    <a:pt x="1319" y="179"/>
                    <a:pt x="1282" y="159"/>
                  </a:cubicBezTo>
                  <a:cubicBezTo>
                    <a:pt x="1243" y="138"/>
                    <a:pt x="1195" y="144"/>
                    <a:pt x="1163" y="174"/>
                  </a:cubicBezTo>
                  <a:cubicBezTo>
                    <a:pt x="1156" y="158"/>
                    <a:pt x="1112" y="64"/>
                    <a:pt x="1007" y="30"/>
                  </a:cubicBezTo>
                  <a:cubicBezTo>
                    <a:pt x="911" y="0"/>
                    <a:pt x="803" y="33"/>
                    <a:pt x="732" y="113"/>
                  </a:cubicBezTo>
                  <a:cubicBezTo>
                    <a:pt x="679" y="75"/>
                    <a:pt x="610" y="70"/>
                    <a:pt x="551" y="98"/>
                  </a:cubicBezTo>
                  <a:cubicBezTo>
                    <a:pt x="493" y="126"/>
                    <a:pt x="454" y="183"/>
                    <a:pt x="450" y="247"/>
                  </a:cubicBezTo>
                  <a:cubicBezTo>
                    <a:pt x="341" y="201"/>
                    <a:pt x="218" y="215"/>
                    <a:pt x="136" y="284"/>
                  </a:cubicBezTo>
                  <a:cubicBezTo>
                    <a:pt x="24" y="378"/>
                    <a:pt x="0" y="563"/>
                    <a:pt x="99" y="706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ṣḻîḓê">
              <a:extLst>
                <a:ext uri="{FF2B5EF4-FFF2-40B4-BE49-F238E27FC236}">
                  <a16:creationId xmlns:a16="http://schemas.microsoft.com/office/drawing/2014/main" id="{2CA92AFF-542D-4CD8-BE2B-2EC2748A2EEA}"/>
                </a:ext>
              </a:extLst>
            </p:cNvPr>
            <p:cNvSpPr/>
            <p:nvPr/>
          </p:nvSpPr>
          <p:spPr bwMode="auto">
            <a:xfrm>
              <a:off x="6719888" y="2768600"/>
              <a:ext cx="1701800" cy="1700213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ïṡḻide">
              <a:extLst>
                <a:ext uri="{FF2B5EF4-FFF2-40B4-BE49-F238E27FC236}">
                  <a16:creationId xmlns:a16="http://schemas.microsoft.com/office/drawing/2014/main" id="{4439C1DD-3C17-45A2-A8B9-66AC8883BEA0}"/>
                </a:ext>
              </a:extLst>
            </p:cNvPr>
            <p:cNvSpPr/>
            <p:nvPr/>
          </p:nvSpPr>
          <p:spPr bwMode="auto">
            <a:xfrm>
              <a:off x="8191501" y="3363913"/>
              <a:ext cx="585788" cy="5873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ṣḻídé">
              <a:extLst>
                <a:ext uri="{FF2B5EF4-FFF2-40B4-BE49-F238E27FC236}">
                  <a16:creationId xmlns:a16="http://schemas.microsoft.com/office/drawing/2014/main" id="{811A5D85-DA9E-4FA1-97B6-E42886D2845B}"/>
                </a:ext>
              </a:extLst>
            </p:cNvPr>
            <p:cNvSpPr/>
            <p:nvPr/>
          </p:nvSpPr>
          <p:spPr bwMode="auto">
            <a:xfrm>
              <a:off x="5989638" y="2368550"/>
              <a:ext cx="396875" cy="3968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ísḷiḋê">
              <a:extLst>
                <a:ext uri="{FF2B5EF4-FFF2-40B4-BE49-F238E27FC236}">
                  <a16:creationId xmlns:a16="http://schemas.microsoft.com/office/drawing/2014/main" id="{379BFDCD-8CA2-4CF0-9F87-83276F77A344}"/>
                </a:ext>
              </a:extLst>
            </p:cNvPr>
            <p:cNvSpPr/>
            <p:nvPr/>
          </p:nvSpPr>
          <p:spPr bwMode="auto">
            <a:xfrm>
              <a:off x="4519613" y="2462213"/>
              <a:ext cx="196850" cy="196850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ślïdé">
              <a:extLst>
                <a:ext uri="{FF2B5EF4-FFF2-40B4-BE49-F238E27FC236}">
                  <a16:creationId xmlns:a16="http://schemas.microsoft.com/office/drawing/2014/main" id="{8A33FE8C-082D-4F3E-866D-DA546829AECC}"/>
                </a:ext>
              </a:extLst>
            </p:cNvPr>
            <p:cNvSpPr/>
            <p:nvPr/>
          </p:nvSpPr>
          <p:spPr bwMode="auto">
            <a:xfrm>
              <a:off x="3430588" y="2965450"/>
              <a:ext cx="395288" cy="3952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îSļîḑe">
              <a:extLst>
                <a:ext uri="{FF2B5EF4-FFF2-40B4-BE49-F238E27FC236}">
                  <a16:creationId xmlns:a16="http://schemas.microsoft.com/office/drawing/2014/main" id="{2E67EB33-4450-486A-A173-603255F352F8}"/>
                </a:ext>
              </a:extLst>
            </p:cNvPr>
            <p:cNvSpPr/>
            <p:nvPr/>
          </p:nvSpPr>
          <p:spPr bwMode="auto">
            <a:xfrm>
              <a:off x="6534151" y="2897188"/>
              <a:ext cx="587375" cy="5857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ṣlïḓe">
              <a:extLst>
                <a:ext uri="{FF2B5EF4-FFF2-40B4-BE49-F238E27FC236}">
                  <a16:creationId xmlns:a16="http://schemas.microsoft.com/office/drawing/2014/main" id="{C81D2351-A06A-40BD-AFD0-475021CE4E8C}"/>
                </a:ext>
              </a:extLst>
            </p:cNvPr>
            <p:cNvSpPr/>
            <p:nvPr/>
          </p:nvSpPr>
          <p:spPr bwMode="auto">
            <a:xfrm>
              <a:off x="3968751" y="2668588"/>
              <a:ext cx="1992313" cy="199072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ṥḻîḋe">
              <a:extLst>
                <a:ext uri="{FF2B5EF4-FFF2-40B4-BE49-F238E27FC236}">
                  <a16:creationId xmlns:a16="http://schemas.microsoft.com/office/drawing/2014/main" id="{5803F560-B137-4C7D-BD2C-1D35419B486D}"/>
                </a:ext>
              </a:extLst>
            </p:cNvPr>
            <p:cNvSpPr/>
            <p:nvPr/>
          </p:nvSpPr>
          <p:spPr bwMode="auto">
            <a:xfrm>
              <a:off x="4914901" y="5237163"/>
              <a:ext cx="4216400" cy="128588"/>
            </a:xfrm>
            <a:custGeom>
              <a:avLst/>
              <a:gdLst>
                <a:gd name="T0" fmla="*/ 16 w 1278"/>
                <a:gd name="T1" fmla="*/ 39 h 39"/>
                <a:gd name="T2" fmla="*/ 1261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1 w 1278"/>
                <a:gd name="T9" fmla="*/ 0 h 39"/>
                <a:gd name="T10" fmla="*/ 16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6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6" y="39"/>
                  </a:moveTo>
                  <a:cubicBezTo>
                    <a:pt x="1261" y="39"/>
                    <a:pt x="1261" y="39"/>
                    <a:pt x="1261" y="39"/>
                  </a:cubicBezTo>
                  <a:cubicBezTo>
                    <a:pt x="1270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0" y="0"/>
                    <a:pt x="126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7" y="39"/>
                    <a:pt x="16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ŝḷïḑê">
              <a:extLst>
                <a:ext uri="{FF2B5EF4-FFF2-40B4-BE49-F238E27FC236}">
                  <a16:creationId xmlns:a16="http://schemas.microsoft.com/office/drawing/2014/main" id="{5943F85E-AAA0-4FF8-B820-4E49738017D7}"/>
                </a:ext>
              </a:extLst>
            </p:cNvPr>
            <p:cNvSpPr/>
            <p:nvPr/>
          </p:nvSpPr>
          <p:spPr bwMode="auto">
            <a:xfrm>
              <a:off x="3538538" y="5295900"/>
              <a:ext cx="3625850" cy="187325"/>
            </a:xfrm>
            <a:custGeom>
              <a:avLst/>
              <a:gdLst>
                <a:gd name="T0" fmla="*/ 1071 w 1099"/>
                <a:gd name="T1" fmla="*/ 57 h 57"/>
                <a:gd name="T2" fmla="*/ 28 w 1099"/>
                <a:gd name="T3" fmla="*/ 57 h 57"/>
                <a:gd name="T4" fmla="*/ 0 w 1099"/>
                <a:gd name="T5" fmla="*/ 29 h 57"/>
                <a:gd name="T6" fmla="*/ 0 w 1099"/>
                <a:gd name="T7" fmla="*/ 29 h 57"/>
                <a:gd name="T8" fmla="*/ 28 w 1099"/>
                <a:gd name="T9" fmla="*/ 0 h 57"/>
                <a:gd name="T10" fmla="*/ 1071 w 1099"/>
                <a:gd name="T11" fmla="*/ 0 h 57"/>
                <a:gd name="T12" fmla="*/ 1099 w 1099"/>
                <a:gd name="T13" fmla="*/ 29 h 57"/>
                <a:gd name="T14" fmla="*/ 1099 w 1099"/>
                <a:gd name="T15" fmla="*/ 29 h 57"/>
                <a:gd name="T16" fmla="*/ 1071 w 1099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9" h="57">
                  <a:moveTo>
                    <a:pt x="1071" y="57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087" y="0"/>
                    <a:pt x="1099" y="13"/>
                    <a:pt x="1099" y="29"/>
                  </a:cubicBezTo>
                  <a:cubicBezTo>
                    <a:pt x="1099" y="29"/>
                    <a:pt x="1099" y="29"/>
                    <a:pt x="1099" y="29"/>
                  </a:cubicBezTo>
                  <a:cubicBezTo>
                    <a:pt x="1099" y="44"/>
                    <a:pt x="1087" y="57"/>
                    <a:pt x="1071" y="5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Sľiḑè">
              <a:extLst>
                <a:ext uri="{FF2B5EF4-FFF2-40B4-BE49-F238E27FC236}">
                  <a16:creationId xmlns:a16="http://schemas.microsoft.com/office/drawing/2014/main" id="{839FF3AF-F99B-4165-A0B0-AC803075A62C}"/>
                </a:ext>
              </a:extLst>
            </p:cNvPr>
            <p:cNvSpPr/>
            <p:nvPr/>
          </p:nvSpPr>
          <p:spPr bwMode="auto">
            <a:xfrm>
              <a:off x="5973763" y="5299075"/>
              <a:ext cx="2628900" cy="254000"/>
            </a:xfrm>
            <a:custGeom>
              <a:avLst/>
              <a:gdLst>
                <a:gd name="T0" fmla="*/ 39 w 797"/>
                <a:gd name="T1" fmla="*/ 77 h 77"/>
                <a:gd name="T2" fmla="*/ 759 w 797"/>
                <a:gd name="T3" fmla="*/ 77 h 77"/>
                <a:gd name="T4" fmla="*/ 797 w 797"/>
                <a:gd name="T5" fmla="*/ 39 h 77"/>
                <a:gd name="T6" fmla="*/ 797 w 797"/>
                <a:gd name="T7" fmla="*/ 39 h 77"/>
                <a:gd name="T8" fmla="*/ 759 w 797"/>
                <a:gd name="T9" fmla="*/ 0 h 77"/>
                <a:gd name="T10" fmla="*/ 39 w 797"/>
                <a:gd name="T11" fmla="*/ 0 h 77"/>
                <a:gd name="T12" fmla="*/ 0 w 797"/>
                <a:gd name="T13" fmla="*/ 39 h 77"/>
                <a:gd name="T14" fmla="*/ 0 w 797"/>
                <a:gd name="T15" fmla="*/ 39 h 77"/>
                <a:gd name="T16" fmla="*/ 39 w 797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7" h="77">
                  <a:moveTo>
                    <a:pt x="39" y="77"/>
                  </a:moveTo>
                  <a:cubicBezTo>
                    <a:pt x="759" y="77"/>
                    <a:pt x="759" y="77"/>
                    <a:pt x="759" y="77"/>
                  </a:cubicBezTo>
                  <a:cubicBezTo>
                    <a:pt x="780" y="77"/>
                    <a:pt x="797" y="60"/>
                    <a:pt x="797" y="39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97" y="18"/>
                    <a:pt x="780" y="0"/>
                    <a:pt x="75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î$líḑe">
              <a:extLst>
                <a:ext uri="{FF2B5EF4-FFF2-40B4-BE49-F238E27FC236}">
                  <a16:creationId xmlns:a16="http://schemas.microsoft.com/office/drawing/2014/main" id="{0C487375-E25D-4348-BC4B-12C8C27B4F9D}"/>
                </a:ext>
              </a:extLst>
            </p:cNvPr>
            <p:cNvSpPr/>
            <p:nvPr/>
          </p:nvSpPr>
          <p:spPr bwMode="auto">
            <a:xfrm>
              <a:off x="3054351" y="5237163"/>
              <a:ext cx="4216400" cy="128588"/>
            </a:xfrm>
            <a:custGeom>
              <a:avLst/>
              <a:gdLst>
                <a:gd name="T0" fmla="*/ 17 w 1278"/>
                <a:gd name="T1" fmla="*/ 39 h 39"/>
                <a:gd name="T2" fmla="*/ 1262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2 w 1278"/>
                <a:gd name="T9" fmla="*/ 0 h 39"/>
                <a:gd name="T10" fmla="*/ 17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7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7" y="39"/>
                  </a:moveTo>
                  <a:cubicBezTo>
                    <a:pt x="1262" y="39"/>
                    <a:pt x="1262" y="39"/>
                    <a:pt x="1262" y="39"/>
                  </a:cubicBezTo>
                  <a:cubicBezTo>
                    <a:pt x="1271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1" y="0"/>
                    <a:pt x="126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8" y="39"/>
                    <a:pt x="17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îs1ïḋè">
              <a:extLst>
                <a:ext uri="{FF2B5EF4-FFF2-40B4-BE49-F238E27FC236}">
                  <a16:creationId xmlns:a16="http://schemas.microsoft.com/office/drawing/2014/main" id="{D785F64E-7101-4BB0-84B7-9E4FE47E0B0C}"/>
                </a:ext>
              </a:extLst>
            </p:cNvPr>
            <p:cNvSpPr/>
            <p:nvPr/>
          </p:nvSpPr>
          <p:spPr bwMode="auto">
            <a:xfrm>
              <a:off x="4143376" y="3671888"/>
              <a:ext cx="762000" cy="1554163"/>
            </a:xfrm>
            <a:custGeom>
              <a:avLst/>
              <a:gdLst>
                <a:gd name="T0" fmla="*/ 231 w 231"/>
                <a:gd name="T1" fmla="*/ 472 h 472"/>
                <a:gd name="T2" fmla="*/ 35 w 231"/>
                <a:gd name="T3" fmla="*/ 392 h 472"/>
                <a:gd name="T4" fmla="*/ 20 w 231"/>
                <a:gd name="T5" fmla="*/ 357 h 472"/>
                <a:gd name="T6" fmla="*/ 35 w 231"/>
                <a:gd name="T7" fmla="*/ 324 h 472"/>
                <a:gd name="T8" fmla="*/ 64 w 231"/>
                <a:gd name="T9" fmla="*/ 313 h 472"/>
                <a:gd name="T10" fmla="*/ 66 w 231"/>
                <a:gd name="T11" fmla="*/ 288 h 472"/>
                <a:gd name="T12" fmla="*/ 50 w 231"/>
                <a:gd name="T13" fmla="*/ 268 h 472"/>
                <a:gd name="T14" fmla="*/ 9 w 231"/>
                <a:gd name="T15" fmla="*/ 219 h 472"/>
                <a:gd name="T16" fmla="*/ 26 w 231"/>
                <a:gd name="T17" fmla="*/ 164 h 472"/>
                <a:gd name="T18" fmla="*/ 62 w 231"/>
                <a:gd name="T19" fmla="*/ 154 h 472"/>
                <a:gd name="T20" fmla="*/ 62 w 231"/>
                <a:gd name="T21" fmla="*/ 121 h 472"/>
                <a:gd name="T22" fmla="*/ 39 w 231"/>
                <a:gd name="T23" fmla="*/ 94 h 472"/>
                <a:gd name="T24" fmla="*/ 30 w 231"/>
                <a:gd name="T25" fmla="*/ 40 h 472"/>
                <a:gd name="T26" fmla="*/ 66 w 231"/>
                <a:gd name="T27" fmla="*/ 0 h 472"/>
                <a:gd name="T28" fmla="*/ 231 w 231"/>
                <a:gd name="T2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472">
                  <a:moveTo>
                    <a:pt x="231" y="472"/>
                  </a:moveTo>
                  <a:cubicBezTo>
                    <a:pt x="180" y="445"/>
                    <a:pt x="68" y="438"/>
                    <a:pt x="35" y="392"/>
                  </a:cubicBezTo>
                  <a:cubicBezTo>
                    <a:pt x="27" y="381"/>
                    <a:pt x="21" y="370"/>
                    <a:pt x="20" y="357"/>
                  </a:cubicBezTo>
                  <a:cubicBezTo>
                    <a:pt x="19" y="344"/>
                    <a:pt x="24" y="330"/>
                    <a:pt x="35" y="324"/>
                  </a:cubicBezTo>
                  <a:cubicBezTo>
                    <a:pt x="44" y="319"/>
                    <a:pt x="56" y="320"/>
                    <a:pt x="64" y="313"/>
                  </a:cubicBezTo>
                  <a:cubicBezTo>
                    <a:pt x="70" y="306"/>
                    <a:pt x="70" y="296"/>
                    <a:pt x="66" y="288"/>
                  </a:cubicBezTo>
                  <a:cubicBezTo>
                    <a:pt x="63" y="280"/>
                    <a:pt x="57" y="274"/>
                    <a:pt x="50" y="268"/>
                  </a:cubicBezTo>
                  <a:cubicBezTo>
                    <a:pt x="34" y="253"/>
                    <a:pt x="17" y="239"/>
                    <a:pt x="9" y="219"/>
                  </a:cubicBezTo>
                  <a:cubicBezTo>
                    <a:pt x="0" y="200"/>
                    <a:pt x="6" y="172"/>
                    <a:pt x="26" y="164"/>
                  </a:cubicBezTo>
                  <a:cubicBezTo>
                    <a:pt x="38" y="160"/>
                    <a:pt x="53" y="163"/>
                    <a:pt x="62" y="154"/>
                  </a:cubicBezTo>
                  <a:cubicBezTo>
                    <a:pt x="70" y="145"/>
                    <a:pt x="68" y="131"/>
                    <a:pt x="62" y="121"/>
                  </a:cubicBezTo>
                  <a:cubicBezTo>
                    <a:pt x="56" y="111"/>
                    <a:pt x="46" y="103"/>
                    <a:pt x="39" y="94"/>
                  </a:cubicBezTo>
                  <a:cubicBezTo>
                    <a:pt x="28" y="79"/>
                    <a:pt x="25" y="58"/>
                    <a:pt x="30" y="40"/>
                  </a:cubicBezTo>
                  <a:cubicBezTo>
                    <a:pt x="35" y="22"/>
                    <a:pt x="49" y="7"/>
                    <a:pt x="66" y="0"/>
                  </a:cubicBezTo>
                  <a:lnTo>
                    <a:pt x="231" y="472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íṩľîdé">
              <a:extLst>
                <a:ext uri="{FF2B5EF4-FFF2-40B4-BE49-F238E27FC236}">
                  <a16:creationId xmlns:a16="http://schemas.microsoft.com/office/drawing/2014/main" id="{D5EB4E99-D3E5-4E9D-8E7E-2C18D5C1C96A}"/>
                </a:ext>
              </a:extLst>
            </p:cNvPr>
            <p:cNvSpPr/>
            <p:nvPr/>
          </p:nvSpPr>
          <p:spPr bwMode="auto">
            <a:xfrm>
              <a:off x="4360863" y="3651250"/>
              <a:ext cx="893763" cy="1574800"/>
            </a:xfrm>
            <a:custGeom>
              <a:avLst/>
              <a:gdLst>
                <a:gd name="T0" fmla="*/ 165 w 271"/>
                <a:gd name="T1" fmla="*/ 478 h 478"/>
                <a:gd name="T2" fmla="*/ 268 w 271"/>
                <a:gd name="T3" fmla="*/ 294 h 478"/>
                <a:gd name="T4" fmla="*/ 259 w 271"/>
                <a:gd name="T5" fmla="*/ 257 h 478"/>
                <a:gd name="T6" fmla="*/ 226 w 271"/>
                <a:gd name="T7" fmla="*/ 241 h 478"/>
                <a:gd name="T8" fmla="*/ 197 w 271"/>
                <a:gd name="T9" fmla="*/ 249 h 478"/>
                <a:gd name="T10" fmla="*/ 179 w 271"/>
                <a:gd name="T11" fmla="*/ 232 h 478"/>
                <a:gd name="T12" fmla="*/ 179 w 271"/>
                <a:gd name="T13" fmla="*/ 206 h 478"/>
                <a:gd name="T14" fmla="*/ 182 w 271"/>
                <a:gd name="T15" fmla="*/ 142 h 478"/>
                <a:gd name="T16" fmla="*/ 134 w 271"/>
                <a:gd name="T17" fmla="*/ 110 h 478"/>
                <a:gd name="T18" fmla="*/ 100 w 271"/>
                <a:gd name="T19" fmla="*/ 124 h 478"/>
                <a:gd name="T20" fmla="*/ 79 w 271"/>
                <a:gd name="T21" fmla="*/ 98 h 478"/>
                <a:gd name="T22" fmla="*/ 80 w 271"/>
                <a:gd name="T23" fmla="*/ 63 h 478"/>
                <a:gd name="T24" fmla="*/ 54 w 271"/>
                <a:gd name="T25" fmla="*/ 15 h 478"/>
                <a:gd name="T26" fmla="*/ 0 w 271"/>
                <a:gd name="T27" fmla="*/ 6 h 478"/>
                <a:gd name="T28" fmla="*/ 165 w 271"/>
                <a:gd name="T2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1" h="478">
                  <a:moveTo>
                    <a:pt x="165" y="478"/>
                  </a:moveTo>
                  <a:cubicBezTo>
                    <a:pt x="188" y="426"/>
                    <a:pt x="271" y="350"/>
                    <a:pt x="268" y="294"/>
                  </a:cubicBezTo>
                  <a:cubicBezTo>
                    <a:pt x="268" y="281"/>
                    <a:pt x="266" y="268"/>
                    <a:pt x="259" y="257"/>
                  </a:cubicBezTo>
                  <a:cubicBezTo>
                    <a:pt x="252" y="246"/>
                    <a:pt x="239" y="239"/>
                    <a:pt x="226" y="241"/>
                  </a:cubicBezTo>
                  <a:cubicBezTo>
                    <a:pt x="216" y="243"/>
                    <a:pt x="207" y="251"/>
                    <a:pt x="197" y="249"/>
                  </a:cubicBezTo>
                  <a:cubicBezTo>
                    <a:pt x="188" y="248"/>
                    <a:pt x="181" y="240"/>
                    <a:pt x="179" y="232"/>
                  </a:cubicBezTo>
                  <a:cubicBezTo>
                    <a:pt x="177" y="224"/>
                    <a:pt x="178" y="215"/>
                    <a:pt x="179" y="206"/>
                  </a:cubicBezTo>
                  <a:cubicBezTo>
                    <a:pt x="183" y="185"/>
                    <a:pt x="188" y="163"/>
                    <a:pt x="182" y="142"/>
                  </a:cubicBezTo>
                  <a:cubicBezTo>
                    <a:pt x="176" y="121"/>
                    <a:pt x="155" y="103"/>
                    <a:pt x="134" y="110"/>
                  </a:cubicBezTo>
                  <a:cubicBezTo>
                    <a:pt x="122" y="114"/>
                    <a:pt x="112" y="125"/>
                    <a:pt x="100" y="124"/>
                  </a:cubicBezTo>
                  <a:cubicBezTo>
                    <a:pt x="88" y="122"/>
                    <a:pt x="80" y="110"/>
                    <a:pt x="79" y="98"/>
                  </a:cubicBezTo>
                  <a:cubicBezTo>
                    <a:pt x="78" y="86"/>
                    <a:pt x="81" y="75"/>
                    <a:pt x="80" y="63"/>
                  </a:cubicBezTo>
                  <a:cubicBezTo>
                    <a:pt x="79" y="44"/>
                    <a:pt x="69" y="26"/>
                    <a:pt x="54" y="15"/>
                  </a:cubicBezTo>
                  <a:cubicBezTo>
                    <a:pt x="39" y="4"/>
                    <a:pt x="18" y="0"/>
                    <a:pt x="0" y="6"/>
                  </a:cubicBezTo>
                  <a:lnTo>
                    <a:pt x="165" y="478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ïṩ1iḓè">
              <a:extLst>
                <a:ext uri="{FF2B5EF4-FFF2-40B4-BE49-F238E27FC236}">
                  <a16:creationId xmlns:a16="http://schemas.microsoft.com/office/drawing/2014/main" id="{1FDCF9D2-EB73-422D-B32F-570F4390AB2B}"/>
                </a:ext>
              </a:extLst>
            </p:cNvPr>
            <p:cNvSpPr/>
            <p:nvPr/>
          </p:nvSpPr>
          <p:spPr bwMode="auto">
            <a:xfrm>
              <a:off x="4265613" y="3849688"/>
              <a:ext cx="171450" cy="98425"/>
            </a:xfrm>
            <a:custGeom>
              <a:avLst/>
              <a:gdLst>
                <a:gd name="T0" fmla="*/ 50 w 52"/>
                <a:gd name="T1" fmla="*/ 30 h 30"/>
                <a:gd name="T2" fmla="*/ 49 w 52"/>
                <a:gd name="T3" fmla="*/ 30 h 30"/>
                <a:gd name="T4" fmla="*/ 1 w 52"/>
                <a:gd name="T5" fmla="*/ 5 h 30"/>
                <a:gd name="T6" fmla="*/ 0 w 52"/>
                <a:gd name="T7" fmla="*/ 2 h 30"/>
                <a:gd name="T8" fmla="*/ 3 w 52"/>
                <a:gd name="T9" fmla="*/ 1 h 30"/>
                <a:gd name="T10" fmla="*/ 51 w 52"/>
                <a:gd name="T11" fmla="*/ 27 h 30"/>
                <a:gd name="T12" fmla="*/ 52 w 52"/>
                <a:gd name="T13" fmla="*/ 29 h 30"/>
                <a:gd name="T14" fmla="*/ 50 w 52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30">
                  <a:moveTo>
                    <a:pt x="50" y="30"/>
                  </a:moveTo>
                  <a:cubicBezTo>
                    <a:pt x="50" y="30"/>
                    <a:pt x="49" y="30"/>
                    <a:pt x="49" y="3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2" y="30"/>
                    <a:pt x="51" y="30"/>
                    <a:pt x="50" y="3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ïṧľîḓé">
              <a:extLst>
                <a:ext uri="{FF2B5EF4-FFF2-40B4-BE49-F238E27FC236}">
                  <a16:creationId xmlns:a16="http://schemas.microsoft.com/office/drawing/2014/main" id="{BDFAF8CA-F08B-4294-B3B9-F0BE0ED6F137}"/>
                </a:ext>
              </a:extLst>
            </p:cNvPr>
            <p:cNvSpPr/>
            <p:nvPr/>
          </p:nvSpPr>
          <p:spPr bwMode="auto">
            <a:xfrm>
              <a:off x="4479926" y="3756025"/>
              <a:ext cx="79375" cy="185738"/>
            </a:xfrm>
            <a:custGeom>
              <a:avLst/>
              <a:gdLst>
                <a:gd name="T0" fmla="*/ 2 w 24"/>
                <a:gd name="T1" fmla="*/ 56 h 56"/>
                <a:gd name="T2" fmla="*/ 2 w 24"/>
                <a:gd name="T3" fmla="*/ 55 h 56"/>
                <a:gd name="T4" fmla="*/ 1 w 24"/>
                <a:gd name="T5" fmla="*/ 53 h 56"/>
                <a:gd name="T6" fmla="*/ 20 w 24"/>
                <a:gd name="T7" fmla="*/ 1 h 56"/>
                <a:gd name="T8" fmla="*/ 23 w 24"/>
                <a:gd name="T9" fmla="*/ 0 h 56"/>
                <a:gd name="T10" fmla="*/ 24 w 24"/>
                <a:gd name="T11" fmla="*/ 3 h 56"/>
                <a:gd name="T12" fmla="*/ 4 w 24"/>
                <a:gd name="T13" fmla="*/ 54 h 56"/>
                <a:gd name="T14" fmla="*/ 2 w 24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2" y="56"/>
                  </a:moveTo>
                  <a:cubicBezTo>
                    <a:pt x="2" y="56"/>
                    <a:pt x="2" y="55"/>
                    <a:pt x="2" y="55"/>
                  </a:cubicBezTo>
                  <a:cubicBezTo>
                    <a:pt x="1" y="55"/>
                    <a:pt x="0" y="54"/>
                    <a:pt x="1" y="5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4" y="2"/>
                    <a:pt x="24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îş1îḍè">
              <a:extLst>
                <a:ext uri="{FF2B5EF4-FFF2-40B4-BE49-F238E27FC236}">
                  <a16:creationId xmlns:a16="http://schemas.microsoft.com/office/drawing/2014/main" id="{8F3ED896-8361-412F-A677-39F4B858C4F6}"/>
                </a:ext>
              </a:extLst>
            </p:cNvPr>
            <p:cNvSpPr/>
            <p:nvPr/>
          </p:nvSpPr>
          <p:spPr bwMode="auto">
            <a:xfrm>
              <a:off x="4684713" y="4110038"/>
              <a:ext cx="177800" cy="349250"/>
            </a:xfrm>
            <a:custGeom>
              <a:avLst/>
              <a:gdLst>
                <a:gd name="T0" fmla="*/ 2 w 54"/>
                <a:gd name="T1" fmla="*/ 106 h 106"/>
                <a:gd name="T2" fmla="*/ 1 w 54"/>
                <a:gd name="T3" fmla="*/ 106 h 106"/>
                <a:gd name="T4" fmla="*/ 1 w 54"/>
                <a:gd name="T5" fmla="*/ 103 h 106"/>
                <a:gd name="T6" fmla="*/ 49 w 54"/>
                <a:gd name="T7" fmla="*/ 2 h 106"/>
                <a:gd name="T8" fmla="*/ 52 w 54"/>
                <a:gd name="T9" fmla="*/ 1 h 106"/>
                <a:gd name="T10" fmla="*/ 53 w 54"/>
                <a:gd name="T11" fmla="*/ 4 h 106"/>
                <a:gd name="T12" fmla="*/ 4 w 54"/>
                <a:gd name="T13" fmla="*/ 105 h 106"/>
                <a:gd name="T14" fmla="*/ 2 w 54"/>
                <a:gd name="T1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106">
                  <a:moveTo>
                    <a:pt x="2" y="106"/>
                  </a:moveTo>
                  <a:cubicBezTo>
                    <a:pt x="2" y="106"/>
                    <a:pt x="2" y="106"/>
                    <a:pt x="1" y="106"/>
                  </a:cubicBezTo>
                  <a:cubicBezTo>
                    <a:pt x="0" y="105"/>
                    <a:pt x="0" y="104"/>
                    <a:pt x="1" y="10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1"/>
                    <a:pt x="51" y="0"/>
                    <a:pt x="52" y="1"/>
                  </a:cubicBezTo>
                  <a:cubicBezTo>
                    <a:pt x="53" y="1"/>
                    <a:pt x="54" y="3"/>
                    <a:pt x="53" y="4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6"/>
                    <a:pt x="3" y="106"/>
                    <a:pt x="2" y="10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ïṣḻïde">
              <a:extLst>
                <a:ext uri="{FF2B5EF4-FFF2-40B4-BE49-F238E27FC236}">
                  <a16:creationId xmlns:a16="http://schemas.microsoft.com/office/drawing/2014/main" id="{E2ADC652-9A44-4AB2-999E-D36D10EDEDD0}"/>
                </a:ext>
              </a:extLst>
            </p:cNvPr>
            <p:cNvSpPr/>
            <p:nvPr/>
          </p:nvSpPr>
          <p:spPr bwMode="auto">
            <a:xfrm>
              <a:off x="4816476" y="4564063"/>
              <a:ext cx="325438" cy="358775"/>
            </a:xfrm>
            <a:custGeom>
              <a:avLst/>
              <a:gdLst>
                <a:gd name="T0" fmla="*/ 2 w 99"/>
                <a:gd name="T1" fmla="*/ 109 h 109"/>
                <a:gd name="T2" fmla="*/ 1 w 99"/>
                <a:gd name="T3" fmla="*/ 109 h 109"/>
                <a:gd name="T4" fmla="*/ 1 w 99"/>
                <a:gd name="T5" fmla="*/ 106 h 109"/>
                <a:gd name="T6" fmla="*/ 96 w 99"/>
                <a:gd name="T7" fmla="*/ 1 h 109"/>
                <a:gd name="T8" fmla="*/ 98 w 99"/>
                <a:gd name="T9" fmla="*/ 1 h 109"/>
                <a:gd name="T10" fmla="*/ 99 w 99"/>
                <a:gd name="T11" fmla="*/ 4 h 109"/>
                <a:gd name="T12" fmla="*/ 4 w 99"/>
                <a:gd name="T13" fmla="*/ 109 h 109"/>
                <a:gd name="T14" fmla="*/ 2 w 99"/>
                <a:gd name="T1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09">
                  <a:moveTo>
                    <a:pt x="2" y="109"/>
                  </a:moveTo>
                  <a:cubicBezTo>
                    <a:pt x="2" y="109"/>
                    <a:pt x="1" y="109"/>
                    <a:pt x="1" y="109"/>
                  </a:cubicBezTo>
                  <a:cubicBezTo>
                    <a:pt x="0" y="108"/>
                    <a:pt x="0" y="107"/>
                    <a:pt x="1" y="106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0"/>
                    <a:pt x="98" y="0"/>
                    <a:pt x="98" y="1"/>
                  </a:cubicBezTo>
                  <a:cubicBezTo>
                    <a:pt x="99" y="2"/>
                    <a:pt x="99" y="3"/>
                    <a:pt x="99" y="4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9"/>
                    <a:pt x="3" y="109"/>
                    <a:pt x="2" y="109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isľíḍe">
              <a:extLst>
                <a:ext uri="{FF2B5EF4-FFF2-40B4-BE49-F238E27FC236}">
                  <a16:creationId xmlns:a16="http://schemas.microsoft.com/office/drawing/2014/main" id="{2F818DC1-69A5-4395-A16E-FA36583FD689}"/>
                </a:ext>
              </a:extLst>
            </p:cNvPr>
            <p:cNvSpPr/>
            <p:nvPr/>
          </p:nvSpPr>
          <p:spPr bwMode="auto">
            <a:xfrm>
              <a:off x="4211638" y="4303713"/>
              <a:ext cx="376238" cy="180975"/>
            </a:xfrm>
            <a:custGeom>
              <a:avLst/>
              <a:gdLst>
                <a:gd name="T0" fmla="*/ 112 w 114"/>
                <a:gd name="T1" fmla="*/ 55 h 55"/>
                <a:gd name="T2" fmla="*/ 111 w 114"/>
                <a:gd name="T3" fmla="*/ 54 h 55"/>
                <a:gd name="T4" fmla="*/ 2 w 114"/>
                <a:gd name="T5" fmla="*/ 4 h 55"/>
                <a:gd name="T6" fmla="*/ 1 w 114"/>
                <a:gd name="T7" fmla="*/ 2 h 55"/>
                <a:gd name="T8" fmla="*/ 3 w 114"/>
                <a:gd name="T9" fmla="*/ 1 h 55"/>
                <a:gd name="T10" fmla="*/ 112 w 114"/>
                <a:gd name="T11" fmla="*/ 51 h 55"/>
                <a:gd name="T12" fmla="*/ 113 w 114"/>
                <a:gd name="T13" fmla="*/ 53 h 55"/>
                <a:gd name="T14" fmla="*/ 112 w 11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55">
                  <a:moveTo>
                    <a:pt x="112" y="55"/>
                  </a:moveTo>
                  <a:cubicBezTo>
                    <a:pt x="111" y="55"/>
                    <a:pt x="111" y="55"/>
                    <a:pt x="111" y="5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3" y="51"/>
                    <a:pt x="114" y="52"/>
                    <a:pt x="113" y="53"/>
                  </a:cubicBezTo>
                  <a:cubicBezTo>
                    <a:pt x="113" y="54"/>
                    <a:pt x="112" y="55"/>
                    <a:pt x="112" y="5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í$ḻïde">
              <a:extLst>
                <a:ext uri="{FF2B5EF4-FFF2-40B4-BE49-F238E27FC236}">
                  <a16:creationId xmlns:a16="http://schemas.microsoft.com/office/drawing/2014/main" id="{3D6C063D-EDF8-4C3B-802B-02E1BD57C299}"/>
                </a:ext>
              </a:extLst>
            </p:cNvPr>
            <p:cNvSpPr/>
            <p:nvPr/>
          </p:nvSpPr>
          <p:spPr bwMode="auto">
            <a:xfrm>
              <a:off x="4251326" y="4802188"/>
              <a:ext cx="508000" cy="153988"/>
            </a:xfrm>
            <a:custGeom>
              <a:avLst/>
              <a:gdLst>
                <a:gd name="T0" fmla="*/ 152 w 154"/>
                <a:gd name="T1" fmla="*/ 47 h 47"/>
                <a:gd name="T2" fmla="*/ 151 w 154"/>
                <a:gd name="T3" fmla="*/ 47 h 47"/>
                <a:gd name="T4" fmla="*/ 2 w 154"/>
                <a:gd name="T5" fmla="*/ 5 h 47"/>
                <a:gd name="T6" fmla="*/ 1 w 154"/>
                <a:gd name="T7" fmla="*/ 2 h 47"/>
                <a:gd name="T8" fmla="*/ 3 w 154"/>
                <a:gd name="T9" fmla="*/ 1 h 47"/>
                <a:gd name="T10" fmla="*/ 153 w 154"/>
                <a:gd name="T11" fmla="*/ 43 h 47"/>
                <a:gd name="T12" fmla="*/ 154 w 154"/>
                <a:gd name="T13" fmla="*/ 45 h 47"/>
                <a:gd name="T14" fmla="*/ 152 w 15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47">
                  <a:moveTo>
                    <a:pt x="152" y="47"/>
                  </a:moveTo>
                  <a:cubicBezTo>
                    <a:pt x="152" y="47"/>
                    <a:pt x="152" y="47"/>
                    <a:pt x="151" y="4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4" y="43"/>
                    <a:pt x="154" y="44"/>
                    <a:pt x="154" y="45"/>
                  </a:cubicBezTo>
                  <a:cubicBezTo>
                    <a:pt x="154" y="46"/>
                    <a:pt x="153" y="47"/>
                    <a:pt x="152" y="4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íṥľïḑê">
              <a:extLst>
                <a:ext uri="{FF2B5EF4-FFF2-40B4-BE49-F238E27FC236}">
                  <a16:creationId xmlns:a16="http://schemas.microsoft.com/office/drawing/2014/main" id="{3678704A-103F-4267-AB73-FE35E5323FE9}"/>
                </a:ext>
              </a:extLst>
            </p:cNvPr>
            <p:cNvSpPr/>
            <p:nvPr/>
          </p:nvSpPr>
          <p:spPr bwMode="auto">
            <a:xfrm>
              <a:off x="5441951" y="3770313"/>
              <a:ext cx="531813" cy="1246188"/>
            </a:xfrm>
            <a:custGeom>
              <a:avLst/>
              <a:gdLst>
                <a:gd name="T0" fmla="*/ 161 w 161"/>
                <a:gd name="T1" fmla="*/ 378 h 378"/>
                <a:gd name="T2" fmla="*/ 14 w 161"/>
                <a:gd name="T3" fmla="*/ 303 h 378"/>
                <a:gd name="T4" fmla="*/ 5 w 161"/>
                <a:gd name="T5" fmla="*/ 275 h 378"/>
                <a:gd name="T6" fmla="*/ 19 w 161"/>
                <a:gd name="T7" fmla="*/ 250 h 378"/>
                <a:gd name="T8" fmla="*/ 42 w 161"/>
                <a:gd name="T9" fmla="*/ 243 h 378"/>
                <a:gd name="T10" fmla="*/ 46 w 161"/>
                <a:gd name="T11" fmla="*/ 224 h 378"/>
                <a:gd name="T12" fmla="*/ 34 w 161"/>
                <a:gd name="T13" fmla="*/ 207 h 378"/>
                <a:gd name="T14" fmla="*/ 5 w 161"/>
                <a:gd name="T15" fmla="*/ 167 h 378"/>
                <a:gd name="T16" fmla="*/ 22 w 161"/>
                <a:gd name="T17" fmla="*/ 125 h 378"/>
                <a:gd name="T18" fmla="*/ 51 w 161"/>
                <a:gd name="T19" fmla="*/ 119 h 378"/>
                <a:gd name="T20" fmla="*/ 53 w 161"/>
                <a:gd name="T21" fmla="*/ 94 h 378"/>
                <a:gd name="T22" fmla="*/ 37 w 161"/>
                <a:gd name="T23" fmla="*/ 71 h 378"/>
                <a:gd name="T24" fmla="*/ 33 w 161"/>
                <a:gd name="T25" fmla="*/ 29 h 378"/>
                <a:gd name="T26" fmla="*/ 64 w 161"/>
                <a:gd name="T27" fmla="*/ 0 h 378"/>
                <a:gd name="T28" fmla="*/ 161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161" y="378"/>
                  </a:moveTo>
                  <a:cubicBezTo>
                    <a:pt x="124" y="354"/>
                    <a:pt x="37" y="341"/>
                    <a:pt x="14" y="303"/>
                  </a:cubicBezTo>
                  <a:cubicBezTo>
                    <a:pt x="9" y="294"/>
                    <a:pt x="5" y="285"/>
                    <a:pt x="5" y="275"/>
                  </a:cubicBezTo>
                  <a:cubicBezTo>
                    <a:pt x="5" y="265"/>
                    <a:pt x="10" y="254"/>
                    <a:pt x="19" y="250"/>
                  </a:cubicBezTo>
                  <a:cubicBezTo>
                    <a:pt x="26" y="247"/>
                    <a:pt x="36" y="248"/>
                    <a:pt x="42" y="243"/>
                  </a:cubicBezTo>
                  <a:cubicBezTo>
                    <a:pt x="47" y="239"/>
                    <a:pt x="48" y="231"/>
                    <a:pt x="46" y="224"/>
                  </a:cubicBezTo>
                  <a:cubicBezTo>
                    <a:pt x="44" y="218"/>
                    <a:pt x="39" y="212"/>
                    <a:pt x="34" y="207"/>
                  </a:cubicBezTo>
                  <a:cubicBezTo>
                    <a:pt x="23" y="195"/>
                    <a:pt x="10" y="183"/>
                    <a:pt x="5" y="167"/>
                  </a:cubicBezTo>
                  <a:cubicBezTo>
                    <a:pt x="0" y="151"/>
                    <a:pt x="6" y="130"/>
                    <a:pt x="22" y="125"/>
                  </a:cubicBezTo>
                  <a:cubicBezTo>
                    <a:pt x="32" y="122"/>
                    <a:pt x="43" y="126"/>
                    <a:pt x="51" y="119"/>
                  </a:cubicBezTo>
                  <a:cubicBezTo>
                    <a:pt x="58" y="113"/>
                    <a:pt x="57" y="102"/>
                    <a:pt x="53" y="94"/>
                  </a:cubicBezTo>
                  <a:cubicBezTo>
                    <a:pt x="49" y="86"/>
                    <a:pt x="42" y="79"/>
                    <a:pt x="37" y="71"/>
                  </a:cubicBezTo>
                  <a:cubicBezTo>
                    <a:pt x="29" y="59"/>
                    <a:pt x="28" y="43"/>
                    <a:pt x="33" y="29"/>
                  </a:cubicBezTo>
                  <a:cubicBezTo>
                    <a:pt x="38" y="15"/>
                    <a:pt x="50" y="4"/>
                    <a:pt x="64" y="0"/>
                  </a:cubicBezTo>
                  <a:lnTo>
                    <a:pt x="161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îṧlídè">
              <a:extLst>
                <a:ext uri="{FF2B5EF4-FFF2-40B4-BE49-F238E27FC236}">
                  <a16:creationId xmlns:a16="http://schemas.microsoft.com/office/drawing/2014/main" id="{793BCB08-E26F-4554-BC46-309C3E791B8B}"/>
                </a:ext>
              </a:extLst>
            </p:cNvPr>
            <p:cNvSpPr/>
            <p:nvPr/>
          </p:nvSpPr>
          <p:spPr bwMode="auto">
            <a:xfrm>
              <a:off x="5653088" y="3760788"/>
              <a:ext cx="630238" cy="1255713"/>
            </a:xfrm>
            <a:custGeom>
              <a:avLst/>
              <a:gdLst>
                <a:gd name="T0" fmla="*/ 97 w 191"/>
                <a:gd name="T1" fmla="*/ 381 h 381"/>
                <a:gd name="T2" fmla="*/ 190 w 191"/>
                <a:gd name="T3" fmla="*/ 244 h 381"/>
                <a:gd name="T4" fmla="*/ 185 w 191"/>
                <a:gd name="T5" fmla="*/ 215 h 381"/>
                <a:gd name="T6" fmla="*/ 161 w 191"/>
                <a:gd name="T7" fmla="*/ 200 h 381"/>
                <a:gd name="T8" fmla="*/ 137 w 191"/>
                <a:gd name="T9" fmla="*/ 205 h 381"/>
                <a:gd name="T10" fmla="*/ 125 w 191"/>
                <a:gd name="T11" fmla="*/ 190 h 381"/>
                <a:gd name="T12" fmla="*/ 127 w 191"/>
                <a:gd name="T13" fmla="*/ 170 h 381"/>
                <a:gd name="T14" fmla="*/ 133 w 191"/>
                <a:gd name="T15" fmla="*/ 121 h 381"/>
                <a:gd name="T16" fmla="*/ 98 w 191"/>
                <a:gd name="T17" fmla="*/ 92 h 381"/>
                <a:gd name="T18" fmla="*/ 70 w 191"/>
                <a:gd name="T19" fmla="*/ 101 h 381"/>
                <a:gd name="T20" fmla="*/ 56 w 191"/>
                <a:gd name="T21" fmla="*/ 80 h 381"/>
                <a:gd name="T22" fmla="*/ 59 w 191"/>
                <a:gd name="T23" fmla="*/ 52 h 381"/>
                <a:gd name="T24" fmla="*/ 41 w 191"/>
                <a:gd name="T25" fmla="*/ 13 h 381"/>
                <a:gd name="T26" fmla="*/ 0 w 191"/>
                <a:gd name="T27" fmla="*/ 3 h 381"/>
                <a:gd name="T28" fmla="*/ 97 w 191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1" h="381">
                  <a:moveTo>
                    <a:pt x="97" y="381"/>
                  </a:moveTo>
                  <a:cubicBezTo>
                    <a:pt x="119" y="342"/>
                    <a:pt x="189" y="289"/>
                    <a:pt x="190" y="244"/>
                  </a:cubicBezTo>
                  <a:cubicBezTo>
                    <a:pt x="191" y="234"/>
                    <a:pt x="190" y="224"/>
                    <a:pt x="185" y="215"/>
                  </a:cubicBezTo>
                  <a:cubicBezTo>
                    <a:pt x="180" y="206"/>
                    <a:pt x="171" y="199"/>
                    <a:pt x="161" y="200"/>
                  </a:cubicBezTo>
                  <a:cubicBezTo>
                    <a:pt x="153" y="201"/>
                    <a:pt x="145" y="207"/>
                    <a:pt x="137" y="205"/>
                  </a:cubicBezTo>
                  <a:cubicBezTo>
                    <a:pt x="131" y="204"/>
                    <a:pt x="126" y="197"/>
                    <a:pt x="125" y="190"/>
                  </a:cubicBezTo>
                  <a:cubicBezTo>
                    <a:pt x="123" y="184"/>
                    <a:pt x="125" y="177"/>
                    <a:pt x="127" y="170"/>
                  </a:cubicBezTo>
                  <a:cubicBezTo>
                    <a:pt x="131" y="154"/>
                    <a:pt x="136" y="137"/>
                    <a:pt x="133" y="121"/>
                  </a:cubicBezTo>
                  <a:cubicBezTo>
                    <a:pt x="130" y="104"/>
                    <a:pt x="114" y="89"/>
                    <a:pt x="98" y="92"/>
                  </a:cubicBezTo>
                  <a:cubicBezTo>
                    <a:pt x="88" y="94"/>
                    <a:pt x="79" y="103"/>
                    <a:pt x="70" y="101"/>
                  </a:cubicBezTo>
                  <a:cubicBezTo>
                    <a:pt x="61" y="99"/>
                    <a:pt x="56" y="89"/>
                    <a:pt x="56" y="80"/>
                  </a:cubicBezTo>
                  <a:cubicBezTo>
                    <a:pt x="55" y="70"/>
                    <a:pt x="58" y="61"/>
                    <a:pt x="59" y="52"/>
                  </a:cubicBezTo>
                  <a:cubicBezTo>
                    <a:pt x="59" y="38"/>
                    <a:pt x="53" y="23"/>
                    <a:pt x="41" y="13"/>
                  </a:cubicBezTo>
                  <a:cubicBezTo>
                    <a:pt x="30" y="4"/>
                    <a:pt x="15" y="0"/>
                    <a:pt x="0" y="3"/>
                  </a:cubicBezTo>
                  <a:lnTo>
                    <a:pt x="97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íṣ1ïḓé">
              <a:extLst>
                <a:ext uri="{FF2B5EF4-FFF2-40B4-BE49-F238E27FC236}">
                  <a16:creationId xmlns:a16="http://schemas.microsoft.com/office/drawing/2014/main" id="{C2B4FFBF-0C7E-47F8-9C6E-80B12667220F}"/>
                </a:ext>
              </a:extLst>
            </p:cNvPr>
            <p:cNvSpPr/>
            <p:nvPr/>
          </p:nvSpPr>
          <p:spPr bwMode="auto">
            <a:xfrm>
              <a:off x="5554663" y="3884613"/>
              <a:ext cx="131763" cy="90488"/>
            </a:xfrm>
            <a:custGeom>
              <a:avLst/>
              <a:gdLst>
                <a:gd name="T0" fmla="*/ 38 w 40"/>
                <a:gd name="T1" fmla="*/ 27 h 27"/>
                <a:gd name="T2" fmla="*/ 37 w 40"/>
                <a:gd name="T3" fmla="*/ 27 h 27"/>
                <a:gd name="T4" fmla="*/ 1 w 40"/>
                <a:gd name="T5" fmla="*/ 3 h 27"/>
                <a:gd name="T6" fmla="*/ 1 w 40"/>
                <a:gd name="T7" fmla="*/ 1 h 27"/>
                <a:gd name="T8" fmla="*/ 3 w 40"/>
                <a:gd name="T9" fmla="*/ 0 h 27"/>
                <a:gd name="T10" fmla="*/ 39 w 40"/>
                <a:gd name="T11" fmla="*/ 23 h 27"/>
                <a:gd name="T12" fmla="*/ 40 w 40"/>
                <a:gd name="T13" fmla="*/ 26 h 27"/>
                <a:gd name="T14" fmla="*/ 38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38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39" y="27"/>
                    <a:pt x="39" y="27"/>
                    <a:pt x="38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ï$ľïďé">
              <a:extLst>
                <a:ext uri="{FF2B5EF4-FFF2-40B4-BE49-F238E27FC236}">
                  <a16:creationId xmlns:a16="http://schemas.microsoft.com/office/drawing/2014/main" id="{712E58FA-9BBD-499A-9429-3B88DF2B633D}"/>
                </a:ext>
              </a:extLst>
            </p:cNvPr>
            <p:cNvSpPr/>
            <p:nvPr/>
          </p:nvSpPr>
          <p:spPr bwMode="auto">
            <a:xfrm>
              <a:off x="5729288" y="3838575"/>
              <a:ext cx="63500" cy="125413"/>
            </a:xfrm>
            <a:custGeom>
              <a:avLst/>
              <a:gdLst>
                <a:gd name="T0" fmla="*/ 2 w 19"/>
                <a:gd name="T1" fmla="*/ 38 h 38"/>
                <a:gd name="T2" fmla="*/ 1 w 19"/>
                <a:gd name="T3" fmla="*/ 38 h 38"/>
                <a:gd name="T4" fmla="*/ 0 w 19"/>
                <a:gd name="T5" fmla="*/ 35 h 38"/>
                <a:gd name="T6" fmla="*/ 15 w 19"/>
                <a:gd name="T7" fmla="*/ 1 h 38"/>
                <a:gd name="T8" fmla="*/ 17 w 19"/>
                <a:gd name="T9" fmla="*/ 0 h 38"/>
                <a:gd name="T10" fmla="*/ 18 w 19"/>
                <a:gd name="T11" fmla="*/ 3 h 38"/>
                <a:gd name="T12" fmla="*/ 4 w 19"/>
                <a:gd name="T13" fmla="*/ 37 h 38"/>
                <a:gd name="T14" fmla="*/ 2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2" y="38"/>
                  </a:moveTo>
                  <a:cubicBezTo>
                    <a:pt x="2" y="38"/>
                    <a:pt x="2" y="38"/>
                    <a:pt x="1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2"/>
                    <a:pt x="18" y="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ïṣľíḋé">
              <a:extLst>
                <a:ext uri="{FF2B5EF4-FFF2-40B4-BE49-F238E27FC236}">
                  <a16:creationId xmlns:a16="http://schemas.microsoft.com/office/drawing/2014/main" id="{E22AC13B-D509-48E4-A13E-46337D120A20}"/>
                </a:ext>
              </a:extLst>
            </p:cNvPr>
            <p:cNvSpPr/>
            <p:nvPr/>
          </p:nvSpPr>
          <p:spPr bwMode="auto">
            <a:xfrm>
              <a:off x="5508626" y="4251325"/>
              <a:ext cx="260350" cy="131763"/>
            </a:xfrm>
            <a:custGeom>
              <a:avLst/>
              <a:gdLst>
                <a:gd name="T0" fmla="*/ 76 w 79"/>
                <a:gd name="T1" fmla="*/ 40 h 40"/>
                <a:gd name="T2" fmla="*/ 75 w 79"/>
                <a:gd name="T3" fmla="*/ 40 h 40"/>
                <a:gd name="T4" fmla="*/ 2 w 79"/>
                <a:gd name="T5" fmla="*/ 4 h 40"/>
                <a:gd name="T6" fmla="*/ 1 w 79"/>
                <a:gd name="T7" fmla="*/ 1 h 40"/>
                <a:gd name="T8" fmla="*/ 3 w 79"/>
                <a:gd name="T9" fmla="*/ 0 h 40"/>
                <a:gd name="T10" fmla="*/ 77 w 79"/>
                <a:gd name="T11" fmla="*/ 36 h 40"/>
                <a:gd name="T12" fmla="*/ 78 w 79"/>
                <a:gd name="T13" fmla="*/ 39 h 40"/>
                <a:gd name="T14" fmla="*/ 76 w 7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0">
                  <a:moveTo>
                    <a:pt x="76" y="40"/>
                  </a:moveTo>
                  <a:cubicBezTo>
                    <a:pt x="76" y="40"/>
                    <a:pt x="76" y="40"/>
                    <a:pt x="75" y="4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8" y="37"/>
                    <a:pt x="79" y="38"/>
                    <a:pt x="78" y="39"/>
                  </a:cubicBezTo>
                  <a:cubicBezTo>
                    <a:pt x="78" y="40"/>
                    <a:pt x="77" y="40"/>
                    <a:pt x="76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îšḻiḍê">
              <a:extLst>
                <a:ext uri="{FF2B5EF4-FFF2-40B4-BE49-F238E27FC236}">
                  <a16:creationId xmlns:a16="http://schemas.microsoft.com/office/drawing/2014/main" id="{BC930F4E-BFC6-46EB-94A5-4A77A3E66460}"/>
                </a:ext>
              </a:extLst>
            </p:cNvPr>
            <p:cNvSpPr/>
            <p:nvPr/>
          </p:nvSpPr>
          <p:spPr bwMode="auto">
            <a:xfrm>
              <a:off x="5854701" y="4129088"/>
              <a:ext cx="177800" cy="223838"/>
            </a:xfrm>
            <a:custGeom>
              <a:avLst/>
              <a:gdLst>
                <a:gd name="T0" fmla="*/ 2 w 54"/>
                <a:gd name="T1" fmla="*/ 68 h 68"/>
                <a:gd name="T2" fmla="*/ 1 w 54"/>
                <a:gd name="T3" fmla="*/ 68 h 68"/>
                <a:gd name="T4" fmla="*/ 1 w 54"/>
                <a:gd name="T5" fmla="*/ 65 h 68"/>
                <a:gd name="T6" fmla="*/ 50 w 54"/>
                <a:gd name="T7" fmla="*/ 1 h 68"/>
                <a:gd name="T8" fmla="*/ 53 w 54"/>
                <a:gd name="T9" fmla="*/ 1 h 68"/>
                <a:gd name="T10" fmla="*/ 53 w 54"/>
                <a:gd name="T11" fmla="*/ 4 h 68"/>
                <a:gd name="T12" fmla="*/ 4 w 54"/>
                <a:gd name="T13" fmla="*/ 67 h 68"/>
                <a:gd name="T14" fmla="*/ 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2" y="68"/>
                  </a:moveTo>
                  <a:cubicBezTo>
                    <a:pt x="2" y="68"/>
                    <a:pt x="2" y="68"/>
                    <a:pt x="1" y="68"/>
                  </a:cubicBezTo>
                  <a:cubicBezTo>
                    <a:pt x="0" y="67"/>
                    <a:pt x="0" y="66"/>
                    <a:pt x="1" y="6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54" y="2"/>
                    <a:pt x="54" y="3"/>
                    <a:pt x="53" y="4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3" y="68"/>
                    <a:pt x="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iş1ïdè">
              <a:extLst>
                <a:ext uri="{FF2B5EF4-FFF2-40B4-BE49-F238E27FC236}">
                  <a16:creationId xmlns:a16="http://schemas.microsoft.com/office/drawing/2014/main" id="{5C0A8DA1-414F-4911-AC20-817A4AF46C04}"/>
                </a:ext>
              </a:extLst>
            </p:cNvPr>
            <p:cNvSpPr/>
            <p:nvPr/>
          </p:nvSpPr>
          <p:spPr bwMode="auto">
            <a:xfrm>
              <a:off x="5930901" y="4502150"/>
              <a:ext cx="280988" cy="285750"/>
            </a:xfrm>
            <a:custGeom>
              <a:avLst/>
              <a:gdLst>
                <a:gd name="T0" fmla="*/ 3 w 85"/>
                <a:gd name="T1" fmla="*/ 87 h 87"/>
                <a:gd name="T2" fmla="*/ 1 w 85"/>
                <a:gd name="T3" fmla="*/ 86 h 87"/>
                <a:gd name="T4" fmla="*/ 1 w 85"/>
                <a:gd name="T5" fmla="*/ 83 h 87"/>
                <a:gd name="T6" fmla="*/ 81 w 85"/>
                <a:gd name="T7" fmla="*/ 1 h 87"/>
                <a:gd name="T8" fmla="*/ 84 w 85"/>
                <a:gd name="T9" fmla="*/ 1 h 87"/>
                <a:gd name="T10" fmla="*/ 84 w 85"/>
                <a:gd name="T11" fmla="*/ 4 h 87"/>
                <a:gd name="T12" fmla="*/ 4 w 85"/>
                <a:gd name="T13" fmla="*/ 86 h 87"/>
                <a:gd name="T14" fmla="*/ 3 w 85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7">
                  <a:moveTo>
                    <a:pt x="3" y="87"/>
                  </a:moveTo>
                  <a:cubicBezTo>
                    <a:pt x="2" y="87"/>
                    <a:pt x="2" y="87"/>
                    <a:pt x="1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0"/>
                    <a:pt x="83" y="0"/>
                    <a:pt x="84" y="1"/>
                  </a:cubicBezTo>
                  <a:cubicBezTo>
                    <a:pt x="85" y="2"/>
                    <a:pt x="85" y="3"/>
                    <a:pt x="84" y="4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3" y="87"/>
                    <a:pt x="3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ïŝ1iďê">
              <a:extLst>
                <a:ext uri="{FF2B5EF4-FFF2-40B4-BE49-F238E27FC236}">
                  <a16:creationId xmlns:a16="http://schemas.microsoft.com/office/drawing/2014/main" id="{63C1D8F8-7CCC-477C-8515-BF990E3E6477}"/>
                </a:ext>
              </a:extLst>
            </p:cNvPr>
            <p:cNvSpPr/>
            <p:nvPr/>
          </p:nvSpPr>
          <p:spPr bwMode="auto">
            <a:xfrm>
              <a:off x="5492751" y="4652963"/>
              <a:ext cx="392113" cy="149225"/>
            </a:xfrm>
            <a:custGeom>
              <a:avLst/>
              <a:gdLst>
                <a:gd name="T0" fmla="*/ 117 w 119"/>
                <a:gd name="T1" fmla="*/ 45 h 45"/>
                <a:gd name="T2" fmla="*/ 116 w 119"/>
                <a:gd name="T3" fmla="*/ 45 h 45"/>
                <a:gd name="T4" fmla="*/ 2 w 119"/>
                <a:gd name="T5" fmla="*/ 4 h 45"/>
                <a:gd name="T6" fmla="*/ 0 w 119"/>
                <a:gd name="T7" fmla="*/ 1 h 45"/>
                <a:gd name="T8" fmla="*/ 3 w 119"/>
                <a:gd name="T9" fmla="*/ 0 h 45"/>
                <a:gd name="T10" fmla="*/ 118 w 119"/>
                <a:gd name="T11" fmla="*/ 41 h 45"/>
                <a:gd name="T12" fmla="*/ 119 w 119"/>
                <a:gd name="T13" fmla="*/ 43 h 45"/>
                <a:gd name="T14" fmla="*/ 117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117" y="45"/>
                  </a:moveTo>
                  <a:cubicBezTo>
                    <a:pt x="117" y="45"/>
                    <a:pt x="116" y="45"/>
                    <a:pt x="116" y="4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9" y="41"/>
                    <a:pt x="119" y="42"/>
                    <a:pt x="119" y="43"/>
                  </a:cubicBezTo>
                  <a:cubicBezTo>
                    <a:pt x="118" y="44"/>
                    <a:pt x="118" y="45"/>
                    <a:pt x="117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iṩļíďê">
              <a:extLst>
                <a:ext uri="{FF2B5EF4-FFF2-40B4-BE49-F238E27FC236}">
                  <a16:creationId xmlns:a16="http://schemas.microsoft.com/office/drawing/2014/main" id="{B94D1673-C4A9-4342-BE8C-0A4CE3F82E26}"/>
                </a:ext>
              </a:extLst>
            </p:cNvPr>
            <p:cNvSpPr/>
            <p:nvPr/>
          </p:nvSpPr>
          <p:spPr bwMode="auto">
            <a:xfrm>
              <a:off x="7712076" y="4349750"/>
              <a:ext cx="366713" cy="854075"/>
            </a:xfrm>
            <a:custGeom>
              <a:avLst/>
              <a:gdLst>
                <a:gd name="T0" fmla="*/ 111 w 111"/>
                <a:gd name="T1" fmla="*/ 259 h 259"/>
                <a:gd name="T2" fmla="*/ 10 w 111"/>
                <a:gd name="T3" fmla="*/ 208 h 259"/>
                <a:gd name="T4" fmla="*/ 4 w 111"/>
                <a:gd name="T5" fmla="*/ 189 h 259"/>
                <a:gd name="T6" fmla="*/ 13 w 111"/>
                <a:gd name="T7" fmla="*/ 172 h 259"/>
                <a:gd name="T8" fmla="*/ 29 w 111"/>
                <a:gd name="T9" fmla="*/ 167 h 259"/>
                <a:gd name="T10" fmla="*/ 32 w 111"/>
                <a:gd name="T11" fmla="*/ 154 h 259"/>
                <a:gd name="T12" fmla="*/ 24 w 111"/>
                <a:gd name="T13" fmla="*/ 142 h 259"/>
                <a:gd name="T14" fmla="*/ 4 w 111"/>
                <a:gd name="T15" fmla="*/ 115 h 259"/>
                <a:gd name="T16" fmla="*/ 16 w 111"/>
                <a:gd name="T17" fmla="*/ 86 h 259"/>
                <a:gd name="T18" fmla="*/ 35 w 111"/>
                <a:gd name="T19" fmla="*/ 82 h 259"/>
                <a:gd name="T20" fmla="*/ 37 w 111"/>
                <a:gd name="T21" fmla="*/ 64 h 259"/>
                <a:gd name="T22" fmla="*/ 26 w 111"/>
                <a:gd name="T23" fmla="*/ 49 h 259"/>
                <a:gd name="T24" fmla="*/ 23 w 111"/>
                <a:gd name="T25" fmla="*/ 20 h 259"/>
                <a:gd name="T26" fmla="*/ 44 w 111"/>
                <a:gd name="T27" fmla="*/ 0 h 259"/>
                <a:gd name="T28" fmla="*/ 111 w 111"/>
                <a:gd name="T2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259">
                  <a:moveTo>
                    <a:pt x="111" y="259"/>
                  </a:moveTo>
                  <a:cubicBezTo>
                    <a:pt x="85" y="243"/>
                    <a:pt x="26" y="234"/>
                    <a:pt x="10" y="208"/>
                  </a:cubicBezTo>
                  <a:cubicBezTo>
                    <a:pt x="7" y="202"/>
                    <a:pt x="4" y="195"/>
                    <a:pt x="4" y="189"/>
                  </a:cubicBezTo>
                  <a:cubicBezTo>
                    <a:pt x="4" y="182"/>
                    <a:pt x="7" y="175"/>
                    <a:pt x="13" y="172"/>
                  </a:cubicBezTo>
                  <a:cubicBezTo>
                    <a:pt x="18" y="170"/>
                    <a:pt x="25" y="170"/>
                    <a:pt x="29" y="167"/>
                  </a:cubicBezTo>
                  <a:cubicBezTo>
                    <a:pt x="33" y="164"/>
                    <a:pt x="33" y="158"/>
                    <a:pt x="32" y="154"/>
                  </a:cubicBezTo>
                  <a:cubicBezTo>
                    <a:pt x="30" y="149"/>
                    <a:pt x="27" y="146"/>
                    <a:pt x="24" y="142"/>
                  </a:cubicBezTo>
                  <a:cubicBezTo>
                    <a:pt x="16" y="134"/>
                    <a:pt x="7" y="126"/>
                    <a:pt x="4" y="115"/>
                  </a:cubicBezTo>
                  <a:cubicBezTo>
                    <a:pt x="0" y="104"/>
                    <a:pt x="4" y="89"/>
                    <a:pt x="16" y="86"/>
                  </a:cubicBezTo>
                  <a:cubicBezTo>
                    <a:pt x="22" y="84"/>
                    <a:pt x="30" y="86"/>
                    <a:pt x="35" y="82"/>
                  </a:cubicBezTo>
                  <a:cubicBezTo>
                    <a:pt x="40" y="78"/>
                    <a:pt x="40" y="70"/>
                    <a:pt x="37" y="64"/>
                  </a:cubicBezTo>
                  <a:cubicBezTo>
                    <a:pt x="34" y="59"/>
                    <a:pt x="29" y="54"/>
                    <a:pt x="26" y="49"/>
                  </a:cubicBezTo>
                  <a:cubicBezTo>
                    <a:pt x="21" y="40"/>
                    <a:pt x="20" y="29"/>
                    <a:pt x="23" y="20"/>
                  </a:cubicBezTo>
                  <a:cubicBezTo>
                    <a:pt x="27" y="10"/>
                    <a:pt x="35" y="3"/>
                    <a:pt x="44" y="0"/>
                  </a:cubicBezTo>
                  <a:lnTo>
                    <a:pt x="111" y="259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îṡḷîďê">
              <a:extLst>
                <a:ext uri="{FF2B5EF4-FFF2-40B4-BE49-F238E27FC236}">
                  <a16:creationId xmlns:a16="http://schemas.microsoft.com/office/drawing/2014/main" id="{BF7A98D0-46DD-4552-A9C4-754F201E9927}"/>
                </a:ext>
              </a:extLst>
            </p:cNvPr>
            <p:cNvSpPr/>
            <p:nvPr/>
          </p:nvSpPr>
          <p:spPr bwMode="auto">
            <a:xfrm>
              <a:off x="7858126" y="4343400"/>
              <a:ext cx="431800" cy="860425"/>
            </a:xfrm>
            <a:custGeom>
              <a:avLst/>
              <a:gdLst>
                <a:gd name="T0" fmla="*/ 67 w 131"/>
                <a:gd name="T1" fmla="*/ 261 h 261"/>
                <a:gd name="T2" fmla="*/ 131 w 131"/>
                <a:gd name="T3" fmla="*/ 167 h 261"/>
                <a:gd name="T4" fmla="*/ 127 w 131"/>
                <a:gd name="T5" fmla="*/ 148 h 261"/>
                <a:gd name="T6" fmla="*/ 111 w 131"/>
                <a:gd name="T7" fmla="*/ 138 h 261"/>
                <a:gd name="T8" fmla="*/ 94 w 131"/>
                <a:gd name="T9" fmla="*/ 141 h 261"/>
                <a:gd name="T10" fmla="*/ 86 w 131"/>
                <a:gd name="T11" fmla="*/ 131 h 261"/>
                <a:gd name="T12" fmla="*/ 87 w 131"/>
                <a:gd name="T13" fmla="*/ 117 h 261"/>
                <a:gd name="T14" fmla="*/ 91 w 131"/>
                <a:gd name="T15" fmla="*/ 83 h 261"/>
                <a:gd name="T16" fmla="*/ 67 w 131"/>
                <a:gd name="T17" fmla="*/ 63 h 261"/>
                <a:gd name="T18" fmla="*/ 48 w 131"/>
                <a:gd name="T19" fmla="*/ 69 h 261"/>
                <a:gd name="T20" fmla="*/ 38 w 131"/>
                <a:gd name="T21" fmla="*/ 55 h 261"/>
                <a:gd name="T22" fmla="*/ 40 w 131"/>
                <a:gd name="T23" fmla="*/ 36 h 261"/>
                <a:gd name="T24" fmla="*/ 29 w 131"/>
                <a:gd name="T25" fmla="*/ 9 h 261"/>
                <a:gd name="T26" fmla="*/ 0 w 131"/>
                <a:gd name="T27" fmla="*/ 2 h 261"/>
                <a:gd name="T28" fmla="*/ 67 w 131"/>
                <a:gd name="T29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261">
                  <a:moveTo>
                    <a:pt x="67" y="261"/>
                  </a:moveTo>
                  <a:cubicBezTo>
                    <a:pt x="82" y="235"/>
                    <a:pt x="130" y="198"/>
                    <a:pt x="131" y="167"/>
                  </a:cubicBezTo>
                  <a:cubicBezTo>
                    <a:pt x="131" y="161"/>
                    <a:pt x="130" y="154"/>
                    <a:pt x="127" y="148"/>
                  </a:cubicBezTo>
                  <a:cubicBezTo>
                    <a:pt x="124" y="142"/>
                    <a:pt x="117" y="137"/>
                    <a:pt x="111" y="138"/>
                  </a:cubicBezTo>
                  <a:cubicBezTo>
                    <a:pt x="105" y="138"/>
                    <a:pt x="100" y="142"/>
                    <a:pt x="94" y="141"/>
                  </a:cubicBezTo>
                  <a:cubicBezTo>
                    <a:pt x="90" y="140"/>
                    <a:pt x="87" y="135"/>
                    <a:pt x="86" y="131"/>
                  </a:cubicBezTo>
                  <a:cubicBezTo>
                    <a:pt x="85" y="126"/>
                    <a:pt x="86" y="121"/>
                    <a:pt x="87" y="117"/>
                  </a:cubicBezTo>
                  <a:cubicBezTo>
                    <a:pt x="90" y="106"/>
                    <a:pt x="94" y="94"/>
                    <a:pt x="91" y="83"/>
                  </a:cubicBezTo>
                  <a:cubicBezTo>
                    <a:pt x="89" y="71"/>
                    <a:pt x="79" y="61"/>
                    <a:pt x="67" y="63"/>
                  </a:cubicBezTo>
                  <a:cubicBezTo>
                    <a:pt x="61" y="65"/>
                    <a:pt x="55" y="70"/>
                    <a:pt x="48" y="69"/>
                  </a:cubicBezTo>
                  <a:cubicBezTo>
                    <a:pt x="42" y="68"/>
                    <a:pt x="39" y="61"/>
                    <a:pt x="38" y="55"/>
                  </a:cubicBezTo>
                  <a:cubicBezTo>
                    <a:pt x="38" y="48"/>
                    <a:pt x="40" y="42"/>
                    <a:pt x="40" y="36"/>
                  </a:cubicBezTo>
                  <a:cubicBezTo>
                    <a:pt x="41" y="26"/>
                    <a:pt x="36" y="16"/>
                    <a:pt x="29" y="9"/>
                  </a:cubicBezTo>
                  <a:cubicBezTo>
                    <a:pt x="21" y="3"/>
                    <a:pt x="10" y="0"/>
                    <a:pt x="0" y="2"/>
                  </a:cubicBezTo>
                  <a:lnTo>
                    <a:pt x="67" y="26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îṡļîḓe">
              <a:extLst>
                <a:ext uri="{FF2B5EF4-FFF2-40B4-BE49-F238E27FC236}">
                  <a16:creationId xmlns:a16="http://schemas.microsoft.com/office/drawing/2014/main" id="{8EBC3393-CB32-4522-9807-5E47225F9796}"/>
                </a:ext>
              </a:extLst>
            </p:cNvPr>
            <p:cNvSpPr/>
            <p:nvPr/>
          </p:nvSpPr>
          <p:spPr bwMode="auto">
            <a:xfrm>
              <a:off x="7788276" y="4425950"/>
              <a:ext cx="95250" cy="65088"/>
            </a:xfrm>
            <a:custGeom>
              <a:avLst/>
              <a:gdLst>
                <a:gd name="T0" fmla="*/ 27 w 29"/>
                <a:gd name="T1" fmla="*/ 20 h 20"/>
                <a:gd name="T2" fmla="*/ 26 w 29"/>
                <a:gd name="T3" fmla="*/ 20 h 20"/>
                <a:gd name="T4" fmla="*/ 1 w 29"/>
                <a:gd name="T5" fmla="*/ 4 h 20"/>
                <a:gd name="T6" fmla="*/ 1 w 29"/>
                <a:gd name="T7" fmla="*/ 1 h 20"/>
                <a:gd name="T8" fmla="*/ 3 w 29"/>
                <a:gd name="T9" fmla="*/ 1 h 20"/>
                <a:gd name="T10" fmla="*/ 28 w 29"/>
                <a:gd name="T11" fmla="*/ 16 h 20"/>
                <a:gd name="T12" fmla="*/ 28 w 29"/>
                <a:gd name="T13" fmla="*/ 19 h 20"/>
                <a:gd name="T14" fmla="*/ 27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7" y="2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29" y="18"/>
                    <a:pt x="28" y="19"/>
                  </a:cubicBezTo>
                  <a:cubicBezTo>
                    <a:pt x="28" y="20"/>
                    <a:pt x="27" y="20"/>
                    <a:pt x="27" y="2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íṡlíďé">
              <a:extLst>
                <a:ext uri="{FF2B5EF4-FFF2-40B4-BE49-F238E27FC236}">
                  <a16:creationId xmlns:a16="http://schemas.microsoft.com/office/drawing/2014/main" id="{6D9315AF-E44D-44B1-AF27-424D8E3DE896}"/>
                </a:ext>
              </a:extLst>
            </p:cNvPr>
            <p:cNvSpPr/>
            <p:nvPr/>
          </p:nvSpPr>
          <p:spPr bwMode="auto">
            <a:xfrm>
              <a:off x="7907338" y="4392613"/>
              <a:ext cx="49213" cy="92075"/>
            </a:xfrm>
            <a:custGeom>
              <a:avLst/>
              <a:gdLst>
                <a:gd name="T0" fmla="*/ 3 w 15"/>
                <a:gd name="T1" fmla="*/ 28 h 28"/>
                <a:gd name="T2" fmla="*/ 2 w 15"/>
                <a:gd name="T3" fmla="*/ 28 h 28"/>
                <a:gd name="T4" fmla="*/ 1 w 15"/>
                <a:gd name="T5" fmla="*/ 25 h 28"/>
                <a:gd name="T6" fmla="*/ 11 w 15"/>
                <a:gd name="T7" fmla="*/ 2 h 28"/>
                <a:gd name="T8" fmla="*/ 13 w 15"/>
                <a:gd name="T9" fmla="*/ 1 h 28"/>
                <a:gd name="T10" fmla="*/ 14 w 15"/>
                <a:gd name="T11" fmla="*/ 3 h 28"/>
                <a:gd name="T12" fmla="*/ 4 w 15"/>
                <a:gd name="T13" fmla="*/ 27 h 28"/>
                <a:gd name="T14" fmla="*/ 3 w 15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8">
                  <a:moveTo>
                    <a:pt x="3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1"/>
                  </a:cubicBezTo>
                  <a:cubicBezTo>
                    <a:pt x="14" y="1"/>
                    <a:pt x="15" y="2"/>
                    <a:pt x="14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íṧ1iḋe">
              <a:extLst>
                <a:ext uri="{FF2B5EF4-FFF2-40B4-BE49-F238E27FC236}">
                  <a16:creationId xmlns:a16="http://schemas.microsoft.com/office/drawing/2014/main" id="{3F6AC7CE-C09D-411C-BECC-D38EF79186FC}"/>
                </a:ext>
              </a:extLst>
            </p:cNvPr>
            <p:cNvSpPr/>
            <p:nvPr/>
          </p:nvSpPr>
          <p:spPr bwMode="auto">
            <a:xfrm>
              <a:off x="7754938" y="4676775"/>
              <a:ext cx="185738" cy="95250"/>
            </a:xfrm>
            <a:custGeom>
              <a:avLst/>
              <a:gdLst>
                <a:gd name="T0" fmla="*/ 53 w 56"/>
                <a:gd name="T1" fmla="*/ 29 h 29"/>
                <a:gd name="T2" fmla="*/ 53 w 56"/>
                <a:gd name="T3" fmla="*/ 29 h 29"/>
                <a:gd name="T4" fmla="*/ 2 w 56"/>
                <a:gd name="T5" fmla="*/ 4 h 29"/>
                <a:gd name="T6" fmla="*/ 1 w 56"/>
                <a:gd name="T7" fmla="*/ 2 h 29"/>
                <a:gd name="T8" fmla="*/ 4 w 56"/>
                <a:gd name="T9" fmla="*/ 1 h 29"/>
                <a:gd name="T10" fmla="*/ 54 w 56"/>
                <a:gd name="T11" fmla="*/ 26 h 29"/>
                <a:gd name="T12" fmla="*/ 55 w 56"/>
                <a:gd name="T13" fmla="*/ 28 h 29"/>
                <a:gd name="T14" fmla="*/ 53 w 56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9">
                  <a:moveTo>
                    <a:pt x="53" y="29"/>
                  </a:moveTo>
                  <a:cubicBezTo>
                    <a:pt x="53" y="29"/>
                    <a:pt x="53" y="29"/>
                    <a:pt x="53" y="29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6"/>
                    <a:pt x="56" y="27"/>
                    <a:pt x="55" y="28"/>
                  </a:cubicBezTo>
                  <a:cubicBezTo>
                    <a:pt x="55" y="29"/>
                    <a:pt x="54" y="29"/>
                    <a:pt x="53" y="29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ṧḷîdê">
              <a:extLst>
                <a:ext uri="{FF2B5EF4-FFF2-40B4-BE49-F238E27FC236}">
                  <a16:creationId xmlns:a16="http://schemas.microsoft.com/office/drawing/2014/main" id="{93E322B3-E903-4936-8531-1A3E7F2DF80C}"/>
                </a:ext>
              </a:extLst>
            </p:cNvPr>
            <p:cNvSpPr/>
            <p:nvPr/>
          </p:nvSpPr>
          <p:spPr bwMode="auto">
            <a:xfrm>
              <a:off x="7996238" y="4594225"/>
              <a:ext cx="125413" cy="158750"/>
            </a:xfrm>
            <a:custGeom>
              <a:avLst/>
              <a:gdLst>
                <a:gd name="T0" fmla="*/ 2 w 38"/>
                <a:gd name="T1" fmla="*/ 48 h 48"/>
                <a:gd name="T2" fmla="*/ 1 w 38"/>
                <a:gd name="T3" fmla="*/ 48 h 48"/>
                <a:gd name="T4" fmla="*/ 0 w 38"/>
                <a:gd name="T5" fmla="*/ 45 h 48"/>
                <a:gd name="T6" fmla="*/ 34 w 38"/>
                <a:gd name="T7" fmla="*/ 1 h 48"/>
                <a:gd name="T8" fmla="*/ 37 w 38"/>
                <a:gd name="T9" fmla="*/ 1 h 48"/>
                <a:gd name="T10" fmla="*/ 37 w 38"/>
                <a:gd name="T11" fmla="*/ 4 h 48"/>
                <a:gd name="T12" fmla="*/ 3 w 38"/>
                <a:gd name="T13" fmla="*/ 47 h 48"/>
                <a:gd name="T14" fmla="*/ 2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8" y="2"/>
                    <a:pt x="38" y="3"/>
                    <a:pt x="37" y="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8"/>
                    <a:pt x="2" y="4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iśḻiḋê">
              <a:extLst>
                <a:ext uri="{FF2B5EF4-FFF2-40B4-BE49-F238E27FC236}">
                  <a16:creationId xmlns:a16="http://schemas.microsoft.com/office/drawing/2014/main" id="{EA0D1E44-12DB-4A40-A41E-A1F15719FED1}"/>
                </a:ext>
              </a:extLst>
            </p:cNvPr>
            <p:cNvSpPr/>
            <p:nvPr/>
          </p:nvSpPr>
          <p:spPr bwMode="auto">
            <a:xfrm>
              <a:off x="8045451" y="4851400"/>
              <a:ext cx="198438" cy="200025"/>
            </a:xfrm>
            <a:custGeom>
              <a:avLst/>
              <a:gdLst>
                <a:gd name="T0" fmla="*/ 3 w 60"/>
                <a:gd name="T1" fmla="*/ 61 h 61"/>
                <a:gd name="T2" fmla="*/ 1 w 60"/>
                <a:gd name="T3" fmla="*/ 60 h 61"/>
                <a:gd name="T4" fmla="*/ 1 w 60"/>
                <a:gd name="T5" fmla="*/ 57 h 61"/>
                <a:gd name="T6" fmla="*/ 56 w 60"/>
                <a:gd name="T7" fmla="*/ 1 h 61"/>
                <a:gd name="T8" fmla="*/ 59 w 60"/>
                <a:gd name="T9" fmla="*/ 1 h 61"/>
                <a:gd name="T10" fmla="*/ 59 w 60"/>
                <a:gd name="T11" fmla="*/ 3 h 61"/>
                <a:gd name="T12" fmla="*/ 4 w 60"/>
                <a:gd name="T13" fmla="*/ 60 h 61"/>
                <a:gd name="T14" fmla="*/ 3 w 60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9"/>
                    <a:pt x="0" y="58"/>
                    <a:pt x="1" y="57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60" y="1"/>
                    <a:pt x="60" y="3"/>
                    <a:pt x="59" y="3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3" y="61"/>
                    <a:pt x="3" y="61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iṡ1iḍé">
              <a:extLst>
                <a:ext uri="{FF2B5EF4-FFF2-40B4-BE49-F238E27FC236}">
                  <a16:creationId xmlns:a16="http://schemas.microsoft.com/office/drawing/2014/main" id="{BDDB9E7F-0636-4273-85FA-D560609B0391}"/>
                </a:ext>
              </a:extLst>
            </p:cNvPr>
            <p:cNvSpPr/>
            <p:nvPr/>
          </p:nvSpPr>
          <p:spPr bwMode="auto">
            <a:xfrm>
              <a:off x="7745413" y="4953000"/>
              <a:ext cx="273050" cy="106363"/>
            </a:xfrm>
            <a:custGeom>
              <a:avLst/>
              <a:gdLst>
                <a:gd name="T0" fmla="*/ 81 w 83"/>
                <a:gd name="T1" fmla="*/ 32 h 32"/>
                <a:gd name="T2" fmla="*/ 80 w 83"/>
                <a:gd name="T3" fmla="*/ 32 h 32"/>
                <a:gd name="T4" fmla="*/ 2 w 83"/>
                <a:gd name="T5" fmla="*/ 4 h 32"/>
                <a:gd name="T6" fmla="*/ 0 w 83"/>
                <a:gd name="T7" fmla="*/ 2 h 32"/>
                <a:gd name="T8" fmla="*/ 3 w 83"/>
                <a:gd name="T9" fmla="*/ 0 h 32"/>
                <a:gd name="T10" fmla="*/ 82 w 83"/>
                <a:gd name="T11" fmla="*/ 28 h 32"/>
                <a:gd name="T12" fmla="*/ 83 w 83"/>
                <a:gd name="T13" fmla="*/ 31 h 32"/>
                <a:gd name="T14" fmla="*/ 81 w 8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2">
                  <a:moveTo>
                    <a:pt x="81" y="32"/>
                  </a:moveTo>
                  <a:cubicBezTo>
                    <a:pt x="81" y="32"/>
                    <a:pt x="80" y="32"/>
                    <a:pt x="80" y="3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9"/>
                    <a:pt x="83" y="30"/>
                    <a:pt x="83" y="31"/>
                  </a:cubicBezTo>
                  <a:cubicBezTo>
                    <a:pt x="82" y="32"/>
                    <a:pt x="82" y="32"/>
                    <a:pt x="81" y="32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ïSḻïḓè">
              <a:extLst>
                <a:ext uri="{FF2B5EF4-FFF2-40B4-BE49-F238E27FC236}">
                  <a16:creationId xmlns:a16="http://schemas.microsoft.com/office/drawing/2014/main" id="{D215D385-A751-4B4D-B4EF-165905B4531A}"/>
                </a:ext>
              </a:extLst>
            </p:cNvPr>
            <p:cNvSpPr/>
            <p:nvPr/>
          </p:nvSpPr>
          <p:spPr bwMode="auto">
            <a:xfrm>
              <a:off x="6818313" y="3714750"/>
              <a:ext cx="531813" cy="1244600"/>
            </a:xfrm>
            <a:custGeom>
              <a:avLst/>
              <a:gdLst>
                <a:gd name="T0" fmla="*/ 0 w 161"/>
                <a:gd name="T1" fmla="*/ 378 h 378"/>
                <a:gd name="T2" fmla="*/ 147 w 161"/>
                <a:gd name="T3" fmla="*/ 303 h 378"/>
                <a:gd name="T4" fmla="*/ 156 w 161"/>
                <a:gd name="T5" fmla="*/ 275 h 378"/>
                <a:gd name="T6" fmla="*/ 142 w 161"/>
                <a:gd name="T7" fmla="*/ 251 h 378"/>
                <a:gd name="T8" fmla="*/ 119 w 161"/>
                <a:gd name="T9" fmla="*/ 243 h 378"/>
                <a:gd name="T10" fmla="*/ 115 w 161"/>
                <a:gd name="T11" fmla="*/ 224 h 378"/>
                <a:gd name="T12" fmla="*/ 127 w 161"/>
                <a:gd name="T13" fmla="*/ 208 h 378"/>
                <a:gd name="T14" fmla="*/ 156 w 161"/>
                <a:gd name="T15" fmla="*/ 167 h 378"/>
                <a:gd name="T16" fmla="*/ 139 w 161"/>
                <a:gd name="T17" fmla="*/ 125 h 378"/>
                <a:gd name="T18" fmla="*/ 111 w 161"/>
                <a:gd name="T19" fmla="*/ 119 h 378"/>
                <a:gd name="T20" fmla="*/ 108 w 161"/>
                <a:gd name="T21" fmla="*/ 94 h 378"/>
                <a:gd name="T22" fmla="*/ 124 w 161"/>
                <a:gd name="T23" fmla="*/ 71 h 378"/>
                <a:gd name="T24" fmla="*/ 128 w 161"/>
                <a:gd name="T25" fmla="*/ 29 h 378"/>
                <a:gd name="T26" fmla="*/ 97 w 161"/>
                <a:gd name="T27" fmla="*/ 0 h 378"/>
                <a:gd name="T28" fmla="*/ 0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378"/>
                  </a:moveTo>
                  <a:cubicBezTo>
                    <a:pt x="37" y="354"/>
                    <a:pt x="124" y="341"/>
                    <a:pt x="147" y="303"/>
                  </a:cubicBezTo>
                  <a:cubicBezTo>
                    <a:pt x="152" y="294"/>
                    <a:pt x="156" y="285"/>
                    <a:pt x="156" y="275"/>
                  </a:cubicBezTo>
                  <a:cubicBezTo>
                    <a:pt x="156" y="265"/>
                    <a:pt x="151" y="255"/>
                    <a:pt x="142" y="251"/>
                  </a:cubicBezTo>
                  <a:cubicBezTo>
                    <a:pt x="135" y="247"/>
                    <a:pt x="125" y="249"/>
                    <a:pt x="119" y="243"/>
                  </a:cubicBezTo>
                  <a:cubicBezTo>
                    <a:pt x="114" y="239"/>
                    <a:pt x="113" y="231"/>
                    <a:pt x="115" y="224"/>
                  </a:cubicBezTo>
                  <a:cubicBezTo>
                    <a:pt x="118" y="218"/>
                    <a:pt x="122" y="213"/>
                    <a:pt x="127" y="208"/>
                  </a:cubicBezTo>
                  <a:cubicBezTo>
                    <a:pt x="138" y="195"/>
                    <a:pt x="151" y="183"/>
                    <a:pt x="156" y="167"/>
                  </a:cubicBezTo>
                  <a:cubicBezTo>
                    <a:pt x="161" y="151"/>
                    <a:pt x="155" y="130"/>
                    <a:pt x="139" y="125"/>
                  </a:cubicBezTo>
                  <a:cubicBezTo>
                    <a:pt x="130" y="123"/>
                    <a:pt x="118" y="126"/>
                    <a:pt x="111" y="119"/>
                  </a:cubicBezTo>
                  <a:cubicBezTo>
                    <a:pt x="104" y="114"/>
                    <a:pt x="104" y="102"/>
                    <a:pt x="108" y="94"/>
                  </a:cubicBezTo>
                  <a:cubicBezTo>
                    <a:pt x="112" y="86"/>
                    <a:pt x="119" y="79"/>
                    <a:pt x="124" y="71"/>
                  </a:cubicBezTo>
                  <a:cubicBezTo>
                    <a:pt x="132" y="59"/>
                    <a:pt x="133" y="43"/>
                    <a:pt x="128" y="29"/>
                  </a:cubicBezTo>
                  <a:cubicBezTo>
                    <a:pt x="123" y="15"/>
                    <a:pt x="111" y="4"/>
                    <a:pt x="97" y="0"/>
                  </a:cubicBezTo>
                  <a:lnTo>
                    <a:pt x="0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šļïďe">
              <a:extLst>
                <a:ext uri="{FF2B5EF4-FFF2-40B4-BE49-F238E27FC236}">
                  <a16:creationId xmlns:a16="http://schemas.microsoft.com/office/drawing/2014/main" id="{715C8C4C-51E6-4049-BECF-32CC925F8941}"/>
                </a:ext>
              </a:extLst>
            </p:cNvPr>
            <p:cNvSpPr/>
            <p:nvPr/>
          </p:nvSpPr>
          <p:spPr bwMode="auto">
            <a:xfrm>
              <a:off x="6511926" y="3703638"/>
              <a:ext cx="627063" cy="1255713"/>
            </a:xfrm>
            <a:custGeom>
              <a:avLst/>
              <a:gdLst>
                <a:gd name="T0" fmla="*/ 93 w 190"/>
                <a:gd name="T1" fmla="*/ 381 h 381"/>
                <a:gd name="T2" fmla="*/ 0 w 190"/>
                <a:gd name="T3" fmla="*/ 244 h 381"/>
                <a:gd name="T4" fmla="*/ 5 w 190"/>
                <a:gd name="T5" fmla="*/ 215 h 381"/>
                <a:gd name="T6" fmla="*/ 29 w 190"/>
                <a:gd name="T7" fmla="*/ 201 h 381"/>
                <a:gd name="T8" fmla="*/ 53 w 190"/>
                <a:gd name="T9" fmla="*/ 205 h 381"/>
                <a:gd name="T10" fmla="*/ 65 w 190"/>
                <a:gd name="T11" fmla="*/ 191 h 381"/>
                <a:gd name="T12" fmla="*/ 64 w 190"/>
                <a:gd name="T13" fmla="*/ 170 h 381"/>
                <a:gd name="T14" fmla="*/ 57 w 190"/>
                <a:gd name="T15" fmla="*/ 121 h 381"/>
                <a:gd name="T16" fmla="*/ 93 w 190"/>
                <a:gd name="T17" fmla="*/ 92 h 381"/>
                <a:gd name="T18" fmla="*/ 120 w 190"/>
                <a:gd name="T19" fmla="*/ 101 h 381"/>
                <a:gd name="T20" fmla="*/ 135 w 190"/>
                <a:gd name="T21" fmla="*/ 80 h 381"/>
                <a:gd name="T22" fmla="*/ 132 w 190"/>
                <a:gd name="T23" fmla="*/ 52 h 381"/>
                <a:gd name="T24" fmla="*/ 149 w 190"/>
                <a:gd name="T25" fmla="*/ 13 h 381"/>
                <a:gd name="T26" fmla="*/ 190 w 190"/>
                <a:gd name="T27" fmla="*/ 3 h 381"/>
                <a:gd name="T28" fmla="*/ 93 w 190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81">
                  <a:moveTo>
                    <a:pt x="93" y="381"/>
                  </a:moveTo>
                  <a:cubicBezTo>
                    <a:pt x="71" y="342"/>
                    <a:pt x="1" y="289"/>
                    <a:pt x="0" y="244"/>
                  </a:cubicBezTo>
                  <a:cubicBezTo>
                    <a:pt x="0" y="234"/>
                    <a:pt x="0" y="224"/>
                    <a:pt x="5" y="215"/>
                  </a:cubicBezTo>
                  <a:cubicBezTo>
                    <a:pt x="10" y="206"/>
                    <a:pt x="19" y="200"/>
                    <a:pt x="29" y="201"/>
                  </a:cubicBezTo>
                  <a:cubicBezTo>
                    <a:pt x="37" y="201"/>
                    <a:pt x="45" y="207"/>
                    <a:pt x="53" y="205"/>
                  </a:cubicBezTo>
                  <a:cubicBezTo>
                    <a:pt x="60" y="204"/>
                    <a:pt x="64" y="197"/>
                    <a:pt x="65" y="191"/>
                  </a:cubicBezTo>
                  <a:cubicBezTo>
                    <a:pt x="67" y="184"/>
                    <a:pt x="65" y="177"/>
                    <a:pt x="64" y="170"/>
                  </a:cubicBezTo>
                  <a:cubicBezTo>
                    <a:pt x="60" y="154"/>
                    <a:pt x="54" y="137"/>
                    <a:pt x="57" y="121"/>
                  </a:cubicBezTo>
                  <a:cubicBezTo>
                    <a:pt x="61" y="104"/>
                    <a:pt x="76" y="89"/>
                    <a:pt x="93" y="92"/>
                  </a:cubicBezTo>
                  <a:cubicBezTo>
                    <a:pt x="102" y="95"/>
                    <a:pt x="111" y="103"/>
                    <a:pt x="120" y="101"/>
                  </a:cubicBezTo>
                  <a:cubicBezTo>
                    <a:pt x="129" y="99"/>
                    <a:pt x="134" y="89"/>
                    <a:pt x="135" y="80"/>
                  </a:cubicBezTo>
                  <a:cubicBezTo>
                    <a:pt x="135" y="71"/>
                    <a:pt x="132" y="62"/>
                    <a:pt x="132" y="52"/>
                  </a:cubicBezTo>
                  <a:cubicBezTo>
                    <a:pt x="131" y="38"/>
                    <a:pt x="138" y="23"/>
                    <a:pt x="149" y="13"/>
                  </a:cubicBezTo>
                  <a:cubicBezTo>
                    <a:pt x="160" y="4"/>
                    <a:pt x="176" y="0"/>
                    <a:pt x="190" y="3"/>
                  </a:cubicBezTo>
                  <a:lnTo>
                    <a:pt x="93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îṥlîde">
              <a:extLst>
                <a:ext uri="{FF2B5EF4-FFF2-40B4-BE49-F238E27FC236}">
                  <a16:creationId xmlns:a16="http://schemas.microsoft.com/office/drawing/2014/main" id="{64702D50-CE1E-434E-B94B-64EFBB088764}"/>
                </a:ext>
              </a:extLst>
            </p:cNvPr>
            <p:cNvSpPr/>
            <p:nvPr/>
          </p:nvSpPr>
          <p:spPr bwMode="auto">
            <a:xfrm>
              <a:off x="7105651" y="3829050"/>
              <a:ext cx="131763" cy="88900"/>
            </a:xfrm>
            <a:custGeom>
              <a:avLst/>
              <a:gdLst>
                <a:gd name="T0" fmla="*/ 2 w 40"/>
                <a:gd name="T1" fmla="*/ 27 h 27"/>
                <a:gd name="T2" fmla="*/ 1 w 40"/>
                <a:gd name="T3" fmla="*/ 26 h 27"/>
                <a:gd name="T4" fmla="*/ 1 w 40"/>
                <a:gd name="T5" fmla="*/ 23 h 27"/>
                <a:gd name="T6" fmla="*/ 37 w 40"/>
                <a:gd name="T7" fmla="*/ 0 h 27"/>
                <a:gd name="T8" fmla="*/ 40 w 40"/>
                <a:gd name="T9" fmla="*/ 1 h 27"/>
                <a:gd name="T10" fmla="*/ 39 w 40"/>
                <a:gd name="T11" fmla="*/ 4 h 27"/>
                <a:gd name="T12" fmla="*/ 3 w 40"/>
                <a:gd name="T13" fmla="*/ 27 h 27"/>
                <a:gd name="T14" fmla="*/ 2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0" y="1"/>
                  </a:cubicBezTo>
                  <a:cubicBezTo>
                    <a:pt x="40" y="2"/>
                    <a:pt x="40" y="3"/>
                    <a:pt x="39" y="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işlîḓé">
              <a:extLst>
                <a:ext uri="{FF2B5EF4-FFF2-40B4-BE49-F238E27FC236}">
                  <a16:creationId xmlns:a16="http://schemas.microsoft.com/office/drawing/2014/main" id="{C10E66C4-64FB-4C6C-833E-C0EC28F4608F}"/>
                </a:ext>
              </a:extLst>
            </p:cNvPr>
            <p:cNvSpPr/>
            <p:nvPr/>
          </p:nvSpPr>
          <p:spPr bwMode="auto">
            <a:xfrm>
              <a:off x="6999288" y="3783013"/>
              <a:ext cx="63500" cy="125413"/>
            </a:xfrm>
            <a:custGeom>
              <a:avLst/>
              <a:gdLst>
                <a:gd name="T0" fmla="*/ 17 w 19"/>
                <a:gd name="T1" fmla="*/ 38 h 38"/>
                <a:gd name="T2" fmla="*/ 15 w 19"/>
                <a:gd name="T3" fmla="*/ 37 h 38"/>
                <a:gd name="T4" fmla="*/ 1 w 19"/>
                <a:gd name="T5" fmla="*/ 3 h 38"/>
                <a:gd name="T6" fmla="*/ 2 w 19"/>
                <a:gd name="T7" fmla="*/ 0 h 38"/>
                <a:gd name="T8" fmla="*/ 5 w 19"/>
                <a:gd name="T9" fmla="*/ 1 h 38"/>
                <a:gd name="T10" fmla="*/ 19 w 19"/>
                <a:gd name="T11" fmla="*/ 35 h 38"/>
                <a:gd name="T12" fmla="*/ 18 w 19"/>
                <a:gd name="T13" fmla="*/ 38 h 38"/>
                <a:gd name="T14" fmla="*/ 17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17" y="38"/>
                  </a:moveTo>
                  <a:cubicBezTo>
                    <a:pt x="16" y="38"/>
                    <a:pt x="15" y="38"/>
                    <a:pt x="15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s1íḋè">
              <a:extLst>
                <a:ext uri="{FF2B5EF4-FFF2-40B4-BE49-F238E27FC236}">
                  <a16:creationId xmlns:a16="http://schemas.microsoft.com/office/drawing/2014/main" id="{3ACE9A08-7C6F-43C8-BFB0-E6B7D3F09620}"/>
                </a:ext>
              </a:extLst>
            </p:cNvPr>
            <p:cNvSpPr/>
            <p:nvPr/>
          </p:nvSpPr>
          <p:spPr bwMode="auto">
            <a:xfrm>
              <a:off x="7026276" y="4195763"/>
              <a:ext cx="257175" cy="131763"/>
            </a:xfrm>
            <a:custGeom>
              <a:avLst/>
              <a:gdLst>
                <a:gd name="T0" fmla="*/ 2 w 78"/>
                <a:gd name="T1" fmla="*/ 40 h 40"/>
                <a:gd name="T2" fmla="*/ 0 w 78"/>
                <a:gd name="T3" fmla="*/ 39 h 40"/>
                <a:gd name="T4" fmla="*/ 1 w 78"/>
                <a:gd name="T5" fmla="*/ 37 h 40"/>
                <a:gd name="T6" fmla="*/ 75 w 78"/>
                <a:gd name="T7" fmla="*/ 0 h 40"/>
                <a:gd name="T8" fmla="*/ 78 w 78"/>
                <a:gd name="T9" fmla="*/ 1 h 40"/>
                <a:gd name="T10" fmla="*/ 77 w 78"/>
                <a:gd name="T11" fmla="*/ 4 h 40"/>
                <a:gd name="T12" fmla="*/ 3 w 78"/>
                <a:gd name="T13" fmla="*/ 40 h 40"/>
                <a:gd name="T14" fmla="*/ 2 w 7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0">
                  <a:moveTo>
                    <a:pt x="2" y="40"/>
                  </a:moveTo>
                  <a:cubicBezTo>
                    <a:pt x="1" y="40"/>
                    <a:pt x="0" y="40"/>
                    <a:pt x="0" y="39"/>
                  </a:cubicBezTo>
                  <a:cubicBezTo>
                    <a:pt x="0" y="38"/>
                    <a:pt x="0" y="37"/>
                    <a:pt x="1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8" y="1"/>
                  </a:cubicBezTo>
                  <a:cubicBezTo>
                    <a:pt x="78" y="2"/>
                    <a:pt x="78" y="3"/>
                    <a:pt x="77" y="4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îśľíḍe">
              <a:extLst>
                <a:ext uri="{FF2B5EF4-FFF2-40B4-BE49-F238E27FC236}">
                  <a16:creationId xmlns:a16="http://schemas.microsoft.com/office/drawing/2014/main" id="{A3E78E7C-4541-4F53-84F8-2422996A7D48}"/>
                </a:ext>
              </a:extLst>
            </p:cNvPr>
            <p:cNvSpPr/>
            <p:nvPr/>
          </p:nvSpPr>
          <p:spPr bwMode="auto">
            <a:xfrm>
              <a:off x="6759576" y="4073525"/>
              <a:ext cx="177800" cy="223838"/>
            </a:xfrm>
            <a:custGeom>
              <a:avLst/>
              <a:gdLst>
                <a:gd name="T0" fmla="*/ 52 w 54"/>
                <a:gd name="T1" fmla="*/ 68 h 68"/>
                <a:gd name="T2" fmla="*/ 50 w 54"/>
                <a:gd name="T3" fmla="*/ 68 h 68"/>
                <a:gd name="T4" fmla="*/ 1 w 54"/>
                <a:gd name="T5" fmla="*/ 4 h 68"/>
                <a:gd name="T6" fmla="*/ 1 w 54"/>
                <a:gd name="T7" fmla="*/ 1 h 68"/>
                <a:gd name="T8" fmla="*/ 4 w 54"/>
                <a:gd name="T9" fmla="*/ 2 h 68"/>
                <a:gd name="T10" fmla="*/ 53 w 54"/>
                <a:gd name="T11" fmla="*/ 65 h 68"/>
                <a:gd name="T12" fmla="*/ 53 w 54"/>
                <a:gd name="T13" fmla="*/ 68 h 68"/>
                <a:gd name="T14" fmla="*/ 5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52" y="68"/>
                  </a:moveTo>
                  <a:cubicBezTo>
                    <a:pt x="51" y="68"/>
                    <a:pt x="51" y="68"/>
                    <a:pt x="5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4" y="66"/>
                    <a:pt x="54" y="67"/>
                    <a:pt x="53" y="68"/>
                  </a:cubicBezTo>
                  <a:cubicBezTo>
                    <a:pt x="53" y="68"/>
                    <a:pt x="52" y="68"/>
                    <a:pt x="5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šḻíďè">
              <a:extLst>
                <a:ext uri="{FF2B5EF4-FFF2-40B4-BE49-F238E27FC236}">
                  <a16:creationId xmlns:a16="http://schemas.microsoft.com/office/drawing/2014/main" id="{D829B7D9-F71D-4193-B6A8-27A57E0F3DD9}"/>
                </a:ext>
              </a:extLst>
            </p:cNvPr>
            <p:cNvSpPr/>
            <p:nvPr/>
          </p:nvSpPr>
          <p:spPr bwMode="auto">
            <a:xfrm>
              <a:off x="6584951" y="4445000"/>
              <a:ext cx="276225" cy="287338"/>
            </a:xfrm>
            <a:custGeom>
              <a:avLst/>
              <a:gdLst>
                <a:gd name="T0" fmla="*/ 82 w 84"/>
                <a:gd name="T1" fmla="*/ 87 h 87"/>
                <a:gd name="T2" fmla="*/ 80 w 84"/>
                <a:gd name="T3" fmla="*/ 86 h 87"/>
                <a:gd name="T4" fmla="*/ 0 w 84"/>
                <a:gd name="T5" fmla="*/ 4 h 87"/>
                <a:gd name="T6" fmla="*/ 0 w 84"/>
                <a:gd name="T7" fmla="*/ 1 h 87"/>
                <a:gd name="T8" fmla="*/ 3 w 84"/>
                <a:gd name="T9" fmla="*/ 1 h 87"/>
                <a:gd name="T10" fmla="*/ 83 w 84"/>
                <a:gd name="T11" fmla="*/ 84 h 87"/>
                <a:gd name="T12" fmla="*/ 83 w 84"/>
                <a:gd name="T13" fmla="*/ 86 h 87"/>
                <a:gd name="T14" fmla="*/ 82 w 84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87">
                  <a:moveTo>
                    <a:pt x="82" y="87"/>
                  </a:moveTo>
                  <a:cubicBezTo>
                    <a:pt x="81" y="87"/>
                    <a:pt x="81" y="87"/>
                    <a:pt x="80" y="8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4"/>
                    <a:pt x="84" y="86"/>
                    <a:pt x="83" y="86"/>
                  </a:cubicBezTo>
                  <a:cubicBezTo>
                    <a:pt x="83" y="87"/>
                    <a:pt x="82" y="87"/>
                    <a:pt x="82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$lïḍé">
              <a:extLst>
                <a:ext uri="{FF2B5EF4-FFF2-40B4-BE49-F238E27FC236}">
                  <a16:creationId xmlns:a16="http://schemas.microsoft.com/office/drawing/2014/main" id="{B06F8E86-C36A-45A9-A00D-D8E3AF3BE677}"/>
                </a:ext>
              </a:extLst>
            </p:cNvPr>
            <p:cNvSpPr/>
            <p:nvPr/>
          </p:nvSpPr>
          <p:spPr bwMode="auto">
            <a:xfrm>
              <a:off x="6907213" y="4597400"/>
              <a:ext cx="392113" cy="147638"/>
            </a:xfrm>
            <a:custGeom>
              <a:avLst/>
              <a:gdLst>
                <a:gd name="T0" fmla="*/ 2 w 119"/>
                <a:gd name="T1" fmla="*/ 45 h 45"/>
                <a:gd name="T2" fmla="*/ 0 w 119"/>
                <a:gd name="T3" fmla="*/ 43 h 45"/>
                <a:gd name="T4" fmla="*/ 2 w 119"/>
                <a:gd name="T5" fmla="*/ 41 h 45"/>
                <a:gd name="T6" fmla="*/ 116 w 119"/>
                <a:gd name="T7" fmla="*/ 0 h 45"/>
                <a:gd name="T8" fmla="*/ 119 w 119"/>
                <a:gd name="T9" fmla="*/ 1 h 45"/>
                <a:gd name="T10" fmla="*/ 118 w 119"/>
                <a:gd name="T11" fmla="*/ 4 h 45"/>
                <a:gd name="T12" fmla="*/ 3 w 119"/>
                <a:gd name="T13" fmla="*/ 45 h 45"/>
                <a:gd name="T14" fmla="*/ 2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2" y="45"/>
                  </a:moveTo>
                  <a:cubicBezTo>
                    <a:pt x="1" y="45"/>
                    <a:pt x="1" y="44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7" y="0"/>
                    <a:pt x="118" y="0"/>
                    <a:pt x="119" y="1"/>
                  </a:cubicBezTo>
                  <a:cubicBezTo>
                    <a:pt x="119" y="2"/>
                    <a:pt x="119" y="4"/>
                    <a:pt x="118" y="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2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ṥľïďè">
              <a:extLst>
                <a:ext uri="{FF2B5EF4-FFF2-40B4-BE49-F238E27FC236}">
                  <a16:creationId xmlns:a16="http://schemas.microsoft.com/office/drawing/2014/main" id="{8070FD2A-1213-492C-BF12-03BB9D1DEEAB}"/>
                </a:ext>
              </a:extLst>
            </p:cNvPr>
            <p:cNvSpPr/>
            <p:nvPr/>
          </p:nvSpPr>
          <p:spPr bwMode="auto">
            <a:xfrm>
              <a:off x="4905376" y="2894013"/>
              <a:ext cx="134938" cy="209550"/>
            </a:xfrm>
            <a:custGeom>
              <a:avLst/>
              <a:gdLst>
                <a:gd name="T0" fmla="*/ 25 w 41"/>
                <a:gd name="T1" fmla="*/ 50 h 64"/>
                <a:gd name="T2" fmla="*/ 36 w 41"/>
                <a:gd name="T3" fmla="*/ 33 h 64"/>
                <a:gd name="T4" fmla="*/ 40 w 41"/>
                <a:gd name="T5" fmla="*/ 20 h 64"/>
                <a:gd name="T6" fmla="*/ 37 w 41"/>
                <a:gd name="T7" fmla="*/ 9 h 64"/>
                <a:gd name="T8" fmla="*/ 18 w 41"/>
                <a:gd name="T9" fmla="*/ 4 h 64"/>
                <a:gd name="T10" fmla="*/ 10 w 41"/>
                <a:gd name="T11" fmla="*/ 17 h 64"/>
                <a:gd name="T12" fmla="*/ 14 w 41"/>
                <a:gd name="T13" fmla="*/ 59 h 64"/>
                <a:gd name="T14" fmla="*/ 18 w 41"/>
                <a:gd name="T15" fmla="*/ 56 h 64"/>
                <a:gd name="T16" fmla="*/ 25 w 41"/>
                <a:gd name="T1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4">
                  <a:moveTo>
                    <a:pt x="25" y="50"/>
                  </a:moveTo>
                  <a:cubicBezTo>
                    <a:pt x="29" y="45"/>
                    <a:pt x="34" y="39"/>
                    <a:pt x="36" y="33"/>
                  </a:cubicBezTo>
                  <a:cubicBezTo>
                    <a:pt x="38" y="29"/>
                    <a:pt x="39" y="24"/>
                    <a:pt x="40" y="20"/>
                  </a:cubicBezTo>
                  <a:cubicBezTo>
                    <a:pt x="41" y="15"/>
                    <a:pt x="39" y="13"/>
                    <a:pt x="37" y="9"/>
                  </a:cubicBezTo>
                  <a:cubicBezTo>
                    <a:pt x="33" y="3"/>
                    <a:pt x="24" y="0"/>
                    <a:pt x="18" y="4"/>
                  </a:cubicBezTo>
                  <a:cubicBezTo>
                    <a:pt x="13" y="7"/>
                    <a:pt x="12" y="12"/>
                    <a:pt x="10" y="17"/>
                  </a:cubicBezTo>
                  <a:cubicBezTo>
                    <a:pt x="9" y="23"/>
                    <a:pt x="0" y="64"/>
                    <a:pt x="14" y="59"/>
                  </a:cubicBezTo>
                  <a:cubicBezTo>
                    <a:pt x="16" y="58"/>
                    <a:pt x="17" y="57"/>
                    <a:pt x="18" y="56"/>
                  </a:cubicBezTo>
                  <a:cubicBezTo>
                    <a:pt x="21" y="54"/>
                    <a:pt x="23" y="52"/>
                    <a:pt x="25" y="5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ísľíḑé">
              <a:extLst>
                <a:ext uri="{FF2B5EF4-FFF2-40B4-BE49-F238E27FC236}">
                  <a16:creationId xmlns:a16="http://schemas.microsoft.com/office/drawing/2014/main" id="{0AB40FEF-805F-410D-822A-D534059B1143}"/>
                </a:ext>
              </a:extLst>
            </p:cNvPr>
            <p:cNvSpPr/>
            <p:nvPr/>
          </p:nvSpPr>
          <p:spPr bwMode="auto">
            <a:xfrm>
              <a:off x="4284663" y="2995613"/>
              <a:ext cx="238125" cy="217488"/>
            </a:xfrm>
            <a:custGeom>
              <a:avLst/>
              <a:gdLst>
                <a:gd name="T0" fmla="*/ 64 w 72"/>
                <a:gd name="T1" fmla="*/ 32 h 66"/>
                <a:gd name="T2" fmla="*/ 55 w 72"/>
                <a:gd name="T3" fmla="*/ 20 h 66"/>
                <a:gd name="T4" fmla="*/ 33 w 72"/>
                <a:gd name="T5" fmla="*/ 4 h 66"/>
                <a:gd name="T6" fmla="*/ 6 w 72"/>
                <a:gd name="T7" fmla="*/ 24 h 66"/>
                <a:gd name="T8" fmla="*/ 19 w 72"/>
                <a:gd name="T9" fmla="*/ 38 h 66"/>
                <a:gd name="T10" fmla="*/ 71 w 72"/>
                <a:gd name="T11" fmla="*/ 48 h 66"/>
                <a:gd name="T12" fmla="*/ 64 w 72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6">
                  <a:moveTo>
                    <a:pt x="64" y="32"/>
                  </a:moveTo>
                  <a:cubicBezTo>
                    <a:pt x="61" y="27"/>
                    <a:pt x="58" y="23"/>
                    <a:pt x="55" y="20"/>
                  </a:cubicBezTo>
                  <a:cubicBezTo>
                    <a:pt x="50" y="13"/>
                    <a:pt x="42" y="7"/>
                    <a:pt x="33" y="4"/>
                  </a:cubicBezTo>
                  <a:cubicBezTo>
                    <a:pt x="20" y="0"/>
                    <a:pt x="0" y="7"/>
                    <a:pt x="6" y="24"/>
                  </a:cubicBezTo>
                  <a:cubicBezTo>
                    <a:pt x="8" y="31"/>
                    <a:pt x="13" y="35"/>
                    <a:pt x="19" y="38"/>
                  </a:cubicBezTo>
                  <a:cubicBezTo>
                    <a:pt x="25" y="42"/>
                    <a:pt x="72" y="66"/>
                    <a:pt x="71" y="48"/>
                  </a:cubicBezTo>
                  <a:cubicBezTo>
                    <a:pt x="71" y="43"/>
                    <a:pt x="67" y="37"/>
                    <a:pt x="64" y="32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íśļidé">
              <a:extLst>
                <a:ext uri="{FF2B5EF4-FFF2-40B4-BE49-F238E27FC236}">
                  <a16:creationId xmlns:a16="http://schemas.microsoft.com/office/drawing/2014/main" id="{E37F1F24-D7D1-4238-B0B6-39673C125258}"/>
                </a:ext>
              </a:extLst>
            </p:cNvPr>
            <p:cNvSpPr/>
            <p:nvPr/>
          </p:nvSpPr>
          <p:spPr bwMode="auto">
            <a:xfrm>
              <a:off x="3871913" y="4702175"/>
              <a:ext cx="2132013" cy="534988"/>
            </a:xfrm>
            <a:custGeom>
              <a:avLst/>
              <a:gdLst>
                <a:gd name="T0" fmla="*/ 607 w 646"/>
                <a:gd name="T1" fmla="*/ 121 h 162"/>
                <a:gd name="T2" fmla="*/ 561 w 646"/>
                <a:gd name="T3" fmla="*/ 137 h 162"/>
                <a:gd name="T4" fmla="*/ 512 w 646"/>
                <a:gd name="T5" fmla="*/ 83 h 162"/>
                <a:gd name="T6" fmla="*/ 462 w 646"/>
                <a:gd name="T7" fmla="*/ 83 h 162"/>
                <a:gd name="T8" fmla="*/ 456 w 646"/>
                <a:gd name="T9" fmla="*/ 47 h 162"/>
                <a:gd name="T10" fmla="*/ 418 w 646"/>
                <a:gd name="T11" fmla="*/ 36 h 162"/>
                <a:gd name="T12" fmla="*/ 346 w 646"/>
                <a:gd name="T13" fmla="*/ 5 h 162"/>
                <a:gd name="T14" fmla="*/ 289 w 646"/>
                <a:gd name="T15" fmla="*/ 58 h 162"/>
                <a:gd name="T16" fmla="*/ 251 w 646"/>
                <a:gd name="T17" fmla="*/ 42 h 162"/>
                <a:gd name="T18" fmla="*/ 225 w 646"/>
                <a:gd name="T19" fmla="*/ 68 h 162"/>
                <a:gd name="T20" fmla="*/ 157 w 646"/>
                <a:gd name="T21" fmla="*/ 50 h 162"/>
                <a:gd name="T22" fmla="*/ 113 w 646"/>
                <a:gd name="T23" fmla="*/ 95 h 162"/>
                <a:gd name="T24" fmla="*/ 52 w 646"/>
                <a:gd name="T25" fmla="*/ 84 h 162"/>
                <a:gd name="T26" fmla="*/ 7 w 646"/>
                <a:gd name="T27" fmla="*/ 162 h 162"/>
                <a:gd name="T28" fmla="*/ 112 w 646"/>
                <a:gd name="T29" fmla="*/ 162 h 162"/>
                <a:gd name="T30" fmla="*/ 156 w 646"/>
                <a:gd name="T31" fmla="*/ 162 h 162"/>
                <a:gd name="T32" fmla="*/ 646 w 646"/>
                <a:gd name="T33" fmla="*/ 162 h 162"/>
                <a:gd name="T34" fmla="*/ 607 w 646"/>
                <a:gd name="T35" fmla="*/ 1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162">
                  <a:moveTo>
                    <a:pt x="607" y="121"/>
                  </a:moveTo>
                  <a:cubicBezTo>
                    <a:pt x="581" y="116"/>
                    <a:pt x="562" y="136"/>
                    <a:pt x="561" y="137"/>
                  </a:cubicBezTo>
                  <a:cubicBezTo>
                    <a:pt x="560" y="133"/>
                    <a:pt x="549" y="96"/>
                    <a:pt x="512" y="83"/>
                  </a:cubicBezTo>
                  <a:cubicBezTo>
                    <a:pt x="489" y="75"/>
                    <a:pt x="469" y="81"/>
                    <a:pt x="462" y="83"/>
                  </a:cubicBezTo>
                  <a:cubicBezTo>
                    <a:pt x="467" y="71"/>
                    <a:pt x="464" y="57"/>
                    <a:pt x="456" y="47"/>
                  </a:cubicBezTo>
                  <a:cubicBezTo>
                    <a:pt x="446" y="37"/>
                    <a:pt x="432" y="32"/>
                    <a:pt x="418" y="36"/>
                  </a:cubicBezTo>
                  <a:cubicBezTo>
                    <a:pt x="402" y="12"/>
                    <a:pt x="374" y="0"/>
                    <a:pt x="346" y="5"/>
                  </a:cubicBezTo>
                  <a:cubicBezTo>
                    <a:pt x="318" y="10"/>
                    <a:pt x="296" y="31"/>
                    <a:pt x="289" y="58"/>
                  </a:cubicBezTo>
                  <a:cubicBezTo>
                    <a:pt x="281" y="46"/>
                    <a:pt x="266" y="39"/>
                    <a:pt x="251" y="42"/>
                  </a:cubicBezTo>
                  <a:cubicBezTo>
                    <a:pt x="239" y="45"/>
                    <a:pt x="228" y="55"/>
                    <a:pt x="225" y="68"/>
                  </a:cubicBezTo>
                  <a:cubicBezTo>
                    <a:pt x="207" y="50"/>
                    <a:pt x="181" y="43"/>
                    <a:pt x="157" y="50"/>
                  </a:cubicBezTo>
                  <a:cubicBezTo>
                    <a:pt x="136" y="57"/>
                    <a:pt x="119" y="74"/>
                    <a:pt x="113" y="95"/>
                  </a:cubicBezTo>
                  <a:cubicBezTo>
                    <a:pt x="96" y="82"/>
                    <a:pt x="73" y="77"/>
                    <a:pt x="52" y="84"/>
                  </a:cubicBezTo>
                  <a:cubicBezTo>
                    <a:pt x="20" y="94"/>
                    <a:pt x="0" y="128"/>
                    <a:pt x="7" y="162"/>
                  </a:cubicBezTo>
                  <a:cubicBezTo>
                    <a:pt x="42" y="162"/>
                    <a:pt x="77" y="162"/>
                    <a:pt x="112" y="16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646" y="162"/>
                    <a:pt x="646" y="162"/>
                    <a:pt x="646" y="162"/>
                  </a:cubicBezTo>
                  <a:cubicBezTo>
                    <a:pt x="642" y="141"/>
                    <a:pt x="626" y="125"/>
                    <a:pt x="607" y="121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ïślïḋe">
              <a:extLst>
                <a:ext uri="{FF2B5EF4-FFF2-40B4-BE49-F238E27FC236}">
                  <a16:creationId xmlns:a16="http://schemas.microsoft.com/office/drawing/2014/main" id="{BB870B9F-7715-4010-B231-3ACA3A89BBAA}"/>
                </a:ext>
              </a:extLst>
            </p:cNvPr>
            <p:cNvSpPr/>
            <p:nvPr/>
          </p:nvSpPr>
          <p:spPr bwMode="auto">
            <a:xfrm>
              <a:off x="5435601" y="4468813"/>
              <a:ext cx="3062288" cy="768350"/>
            </a:xfrm>
            <a:custGeom>
              <a:avLst/>
              <a:gdLst>
                <a:gd name="T0" fmla="*/ 871 w 928"/>
                <a:gd name="T1" fmla="*/ 174 h 233"/>
                <a:gd name="T2" fmla="*/ 806 w 928"/>
                <a:gd name="T3" fmla="*/ 197 h 233"/>
                <a:gd name="T4" fmla="*/ 736 w 928"/>
                <a:gd name="T5" fmla="*/ 120 h 233"/>
                <a:gd name="T6" fmla="*/ 663 w 928"/>
                <a:gd name="T7" fmla="*/ 120 h 233"/>
                <a:gd name="T8" fmla="*/ 654 w 928"/>
                <a:gd name="T9" fmla="*/ 68 h 233"/>
                <a:gd name="T10" fmla="*/ 600 w 928"/>
                <a:gd name="T11" fmla="*/ 52 h 233"/>
                <a:gd name="T12" fmla="*/ 496 w 928"/>
                <a:gd name="T13" fmla="*/ 7 h 233"/>
                <a:gd name="T14" fmla="*/ 415 w 928"/>
                <a:gd name="T15" fmla="*/ 84 h 233"/>
                <a:gd name="T16" fmla="*/ 361 w 928"/>
                <a:gd name="T17" fmla="*/ 61 h 233"/>
                <a:gd name="T18" fmla="*/ 322 w 928"/>
                <a:gd name="T19" fmla="*/ 97 h 233"/>
                <a:gd name="T20" fmla="*/ 225 w 928"/>
                <a:gd name="T21" fmla="*/ 73 h 233"/>
                <a:gd name="T22" fmla="*/ 163 w 928"/>
                <a:gd name="T23" fmla="*/ 137 h 233"/>
                <a:gd name="T24" fmla="*/ 75 w 928"/>
                <a:gd name="T25" fmla="*/ 120 h 233"/>
                <a:gd name="T26" fmla="*/ 10 w 928"/>
                <a:gd name="T27" fmla="*/ 233 h 233"/>
                <a:gd name="T28" fmla="*/ 161 w 928"/>
                <a:gd name="T29" fmla="*/ 233 h 233"/>
                <a:gd name="T30" fmla="*/ 223 w 928"/>
                <a:gd name="T31" fmla="*/ 233 h 233"/>
                <a:gd name="T32" fmla="*/ 928 w 928"/>
                <a:gd name="T33" fmla="*/ 233 h 233"/>
                <a:gd name="T34" fmla="*/ 871 w 928"/>
                <a:gd name="T35" fmla="*/ 17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8" h="233">
                  <a:moveTo>
                    <a:pt x="871" y="174"/>
                  </a:moveTo>
                  <a:cubicBezTo>
                    <a:pt x="834" y="167"/>
                    <a:pt x="807" y="195"/>
                    <a:pt x="806" y="197"/>
                  </a:cubicBezTo>
                  <a:cubicBezTo>
                    <a:pt x="804" y="191"/>
                    <a:pt x="788" y="139"/>
                    <a:pt x="736" y="120"/>
                  </a:cubicBezTo>
                  <a:cubicBezTo>
                    <a:pt x="703" y="108"/>
                    <a:pt x="673" y="117"/>
                    <a:pt x="663" y="120"/>
                  </a:cubicBezTo>
                  <a:cubicBezTo>
                    <a:pt x="670" y="102"/>
                    <a:pt x="666" y="82"/>
                    <a:pt x="654" y="68"/>
                  </a:cubicBezTo>
                  <a:cubicBezTo>
                    <a:pt x="641" y="53"/>
                    <a:pt x="620" y="47"/>
                    <a:pt x="600" y="52"/>
                  </a:cubicBezTo>
                  <a:cubicBezTo>
                    <a:pt x="578" y="18"/>
                    <a:pt x="537" y="0"/>
                    <a:pt x="496" y="7"/>
                  </a:cubicBezTo>
                  <a:cubicBezTo>
                    <a:pt x="456" y="14"/>
                    <a:pt x="424" y="45"/>
                    <a:pt x="415" y="84"/>
                  </a:cubicBezTo>
                  <a:cubicBezTo>
                    <a:pt x="403" y="66"/>
                    <a:pt x="381" y="57"/>
                    <a:pt x="361" y="61"/>
                  </a:cubicBezTo>
                  <a:cubicBezTo>
                    <a:pt x="343" y="65"/>
                    <a:pt x="328" y="79"/>
                    <a:pt x="322" y="97"/>
                  </a:cubicBezTo>
                  <a:cubicBezTo>
                    <a:pt x="297" y="71"/>
                    <a:pt x="260" y="62"/>
                    <a:pt x="225" y="73"/>
                  </a:cubicBezTo>
                  <a:cubicBezTo>
                    <a:pt x="195" y="82"/>
                    <a:pt x="171" y="107"/>
                    <a:pt x="163" y="137"/>
                  </a:cubicBezTo>
                  <a:cubicBezTo>
                    <a:pt x="138" y="118"/>
                    <a:pt x="105" y="111"/>
                    <a:pt x="75" y="120"/>
                  </a:cubicBezTo>
                  <a:cubicBezTo>
                    <a:pt x="29" y="135"/>
                    <a:pt x="0" y="184"/>
                    <a:pt x="10" y="233"/>
                  </a:cubicBezTo>
                  <a:cubicBezTo>
                    <a:pt x="60" y="233"/>
                    <a:pt x="110" y="233"/>
                    <a:pt x="161" y="233"/>
                  </a:cubicBezTo>
                  <a:cubicBezTo>
                    <a:pt x="223" y="233"/>
                    <a:pt x="223" y="233"/>
                    <a:pt x="223" y="233"/>
                  </a:cubicBezTo>
                  <a:cubicBezTo>
                    <a:pt x="928" y="233"/>
                    <a:pt x="928" y="233"/>
                    <a:pt x="928" y="233"/>
                  </a:cubicBezTo>
                  <a:cubicBezTo>
                    <a:pt x="922" y="203"/>
                    <a:pt x="899" y="180"/>
                    <a:pt x="871" y="174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iş1ïḍè">
              <a:extLst>
                <a:ext uri="{FF2B5EF4-FFF2-40B4-BE49-F238E27FC236}">
                  <a16:creationId xmlns:a16="http://schemas.microsoft.com/office/drawing/2014/main" id="{F44D2671-98AE-4001-B5C4-BFAB43DAC984}"/>
                </a:ext>
              </a:extLst>
            </p:cNvPr>
            <p:cNvSpPr/>
            <p:nvPr/>
          </p:nvSpPr>
          <p:spPr bwMode="auto">
            <a:xfrm>
              <a:off x="4976813" y="4441825"/>
              <a:ext cx="2398713" cy="795338"/>
            </a:xfrm>
            <a:custGeom>
              <a:avLst/>
              <a:gdLst>
                <a:gd name="T0" fmla="*/ 42 w 727"/>
                <a:gd name="T1" fmla="*/ 175 h 241"/>
                <a:gd name="T2" fmla="*/ 86 w 727"/>
                <a:gd name="T3" fmla="*/ 172 h 241"/>
                <a:gd name="T4" fmla="*/ 125 w 727"/>
                <a:gd name="T5" fmla="*/ 95 h 241"/>
                <a:gd name="T6" fmla="*/ 242 w 727"/>
                <a:gd name="T7" fmla="*/ 90 h 241"/>
                <a:gd name="T8" fmla="*/ 260 w 727"/>
                <a:gd name="T9" fmla="*/ 54 h 241"/>
                <a:gd name="T10" fmla="*/ 301 w 727"/>
                <a:gd name="T11" fmla="*/ 59 h 241"/>
                <a:gd name="T12" fmla="*/ 354 w 727"/>
                <a:gd name="T13" fmla="*/ 10 h 241"/>
                <a:gd name="T14" fmla="*/ 448 w 727"/>
                <a:gd name="T15" fmla="*/ 38 h 241"/>
                <a:gd name="T16" fmla="*/ 510 w 727"/>
                <a:gd name="T17" fmla="*/ 33 h 241"/>
                <a:gd name="T18" fmla="*/ 544 w 727"/>
                <a:gd name="T19" fmla="*/ 84 h 241"/>
                <a:gd name="T20" fmla="*/ 652 w 727"/>
                <a:gd name="T21" fmla="*/ 97 h 241"/>
                <a:gd name="T22" fmla="*/ 685 w 727"/>
                <a:gd name="T23" fmla="*/ 175 h 241"/>
                <a:gd name="T24" fmla="*/ 725 w 727"/>
                <a:gd name="T25" fmla="*/ 241 h 241"/>
                <a:gd name="T26" fmla="*/ 664 w 727"/>
                <a:gd name="T27" fmla="*/ 241 h 241"/>
                <a:gd name="T28" fmla="*/ 570 w 727"/>
                <a:gd name="T29" fmla="*/ 241 h 241"/>
                <a:gd name="T30" fmla="*/ 156 w 727"/>
                <a:gd name="T31" fmla="*/ 241 h 241"/>
                <a:gd name="T32" fmla="*/ 102 w 727"/>
                <a:gd name="T33" fmla="*/ 241 h 241"/>
                <a:gd name="T34" fmla="*/ 1 w 727"/>
                <a:gd name="T35" fmla="*/ 241 h 241"/>
                <a:gd name="T36" fmla="*/ 42 w 727"/>
                <a:gd name="T37" fmla="*/ 17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7" h="241">
                  <a:moveTo>
                    <a:pt x="42" y="175"/>
                  </a:moveTo>
                  <a:cubicBezTo>
                    <a:pt x="56" y="169"/>
                    <a:pt x="71" y="168"/>
                    <a:pt x="86" y="172"/>
                  </a:cubicBezTo>
                  <a:cubicBezTo>
                    <a:pt x="88" y="141"/>
                    <a:pt x="102" y="113"/>
                    <a:pt x="125" y="95"/>
                  </a:cubicBezTo>
                  <a:cubicBezTo>
                    <a:pt x="158" y="71"/>
                    <a:pt x="204" y="69"/>
                    <a:pt x="242" y="90"/>
                  </a:cubicBezTo>
                  <a:cubicBezTo>
                    <a:pt x="240" y="75"/>
                    <a:pt x="248" y="61"/>
                    <a:pt x="260" y="54"/>
                  </a:cubicBezTo>
                  <a:cubicBezTo>
                    <a:pt x="273" y="47"/>
                    <a:pt x="290" y="49"/>
                    <a:pt x="301" y="59"/>
                  </a:cubicBezTo>
                  <a:cubicBezTo>
                    <a:pt x="303" y="54"/>
                    <a:pt x="318" y="22"/>
                    <a:pt x="354" y="10"/>
                  </a:cubicBezTo>
                  <a:cubicBezTo>
                    <a:pt x="387" y="0"/>
                    <a:pt x="424" y="11"/>
                    <a:pt x="448" y="38"/>
                  </a:cubicBezTo>
                  <a:cubicBezTo>
                    <a:pt x="466" y="26"/>
                    <a:pt x="490" y="24"/>
                    <a:pt x="510" y="33"/>
                  </a:cubicBezTo>
                  <a:cubicBezTo>
                    <a:pt x="529" y="43"/>
                    <a:pt x="543" y="62"/>
                    <a:pt x="544" y="84"/>
                  </a:cubicBezTo>
                  <a:cubicBezTo>
                    <a:pt x="581" y="69"/>
                    <a:pt x="623" y="73"/>
                    <a:pt x="652" y="97"/>
                  </a:cubicBezTo>
                  <a:cubicBezTo>
                    <a:pt x="674" y="116"/>
                    <a:pt x="686" y="145"/>
                    <a:pt x="685" y="175"/>
                  </a:cubicBezTo>
                  <a:cubicBezTo>
                    <a:pt x="710" y="186"/>
                    <a:pt x="727" y="212"/>
                    <a:pt x="725" y="241"/>
                  </a:cubicBezTo>
                  <a:cubicBezTo>
                    <a:pt x="705" y="241"/>
                    <a:pt x="684" y="241"/>
                    <a:pt x="664" y="241"/>
                  </a:cubicBezTo>
                  <a:cubicBezTo>
                    <a:pt x="633" y="241"/>
                    <a:pt x="602" y="241"/>
                    <a:pt x="570" y="241"/>
                  </a:cubicBezTo>
                  <a:cubicBezTo>
                    <a:pt x="432" y="241"/>
                    <a:pt x="294" y="241"/>
                    <a:pt x="156" y="241"/>
                  </a:cubicBezTo>
                  <a:cubicBezTo>
                    <a:pt x="138" y="241"/>
                    <a:pt x="120" y="241"/>
                    <a:pt x="102" y="241"/>
                  </a:cubicBezTo>
                  <a:cubicBezTo>
                    <a:pt x="69" y="241"/>
                    <a:pt x="35" y="241"/>
                    <a:pt x="1" y="241"/>
                  </a:cubicBezTo>
                  <a:cubicBezTo>
                    <a:pt x="0" y="212"/>
                    <a:pt x="16" y="185"/>
                    <a:pt x="42" y="17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íṩļíḍé">
              <a:extLst>
                <a:ext uri="{FF2B5EF4-FFF2-40B4-BE49-F238E27FC236}">
                  <a16:creationId xmlns:a16="http://schemas.microsoft.com/office/drawing/2014/main" id="{08F52086-90AA-4FE5-A325-6ED2F58DBB46}"/>
                </a:ext>
              </a:extLst>
            </p:cNvPr>
            <p:cNvSpPr/>
            <p:nvPr/>
          </p:nvSpPr>
          <p:spPr bwMode="auto">
            <a:xfrm>
              <a:off x="5119688" y="4787900"/>
              <a:ext cx="1289050" cy="449263"/>
            </a:xfrm>
            <a:custGeom>
              <a:avLst/>
              <a:gdLst>
                <a:gd name="T0" fmla="*/ 9 w 391"/>
                <a:gd name="T1" fmla="*/ 136 h 136"/>
                <a:gd name="T2" fmla="*/ 386 w 391"/>
                <a:gd name="T3" fmla="*/ 136 h 136"/>
                <a:gd name="T4" fmla="*/ 368 w 391"/>
                <a:gd name="T5" fmla="*/ 86 h 136"/>
                <a:gd name="T6" fmla="*/ 328 w 391"/>
                <a:gd name="T7" fmla="*/ 82 h 136"/>
                <a:gd name="T8" fmla="*/ 316 w 391"/>
                <a:gd name="T9" fmla="*/ 34 h 136"/>
                <a:gd name="T10" fmla="*/ 269 w 391"/>
                <a:gd name="T11" fmla="*/ 28 h 136"/>
                <a:gd name="T12" fmla="*/ 200 w 391"/>
                <a:gd name="T13" fmla="*/ 7 h 136"/>
                <a:gd name="T14" fmla="*/ 143 w 391"/>
                <a:gd name="T15" fmla="*/ 53 h 136"/>
                <a:gd name="T16" fmla="*/ 108 w 391"/>
                <a:gd name="T17" fmla="*/ 36 h 136"/>
                <a:gd name="T18" fmla="*/ 81 w 391"/>
                <a:gd name="T19" fmla="*/ 71 h 136"/>
                <a:gd name="T20" fmla="*/ 25 w 391"/>
                <a:gd name="T21" fmla="*/ 74 h 136"/>
                <a:gd name="T22" fmla="*/ 9 w 391"/>
                <a:gd name="T2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1" h="136">
                  <a:moveTo>
                    <a:pt x="9" y="136"/>
                  </a:moveTo>
                  <a:cubicBezTo>
                    <a:pt x="135" y="136"/>
                    <a:pt x="261" y="136"/>
                    <a:pt x="386" y="136"/>
                  </a:cubicBezTo>
                  <a:cubicBezTo>
                    <a:pt x="391" y="116"/>
                    <a:pt x="384" y="96"/>
                    <a:pt x="368" y="86"/>
                  </a:cubicBezTo>
                  <a:cubicBezTo>
                    <a:pt x="350" y="74"/>
                    <a:pt x="330" y="82"/>
                    <a:pt x="328" y="82"/>
                  </a:cubicBezTo>
                  <a:cubicBezTo>
                    <a:pt x="334" y="65"/>
                    <a:pt x="330" y="46"/>
                    <a:pt x="316" y="34"/>
                  </a:cubicBezTo>
                  <a:cubicBezTo>
                    <a:pt x="303" y="23"/>
                    <a:pt x="285" y="20"/>
                    <a:pt x="269" y="28"/>
                  </a:cubicBezTo>
                  <a:cubicBezTo>
                    <a:pt x="266" y="26"/>
                    <a:pt x="239" y="0"/>
                    <a:pt x="200" y="7"/>
                  </a:cubicBezTo>
                  <a:cubicBezTo>
                    <a:pt x="161" y="15"/>
                    <a:pt x="145" y="50"/>
                    <a:pt x="143" y="53"/>
                  </a:cubicBezTo>
                  <a:cubicBezTo>
                    <a:pt x="136" y="40"/>
                    <a:pt x="122" y="34"/>
                    <a:pt x="108" y="36"/>
                  </a:cubicBezTo>
                  <a:cubicBezTo>
                    <a:pt x="92" y="39"/>
                    <a:pt x="80" y="54"/>
                    <a:pt x="81" y="71"/>
                  </a:cubicBezTo>
                  <a:cubicBezTo>
                    <a:pt x="63" y="61"/>
                    <a:pt x="41" y="62"/>
                    <a:pt x="25" y="74"/>
                  </a:cubicBezTo>
                  <a:cubicBezTo>
                    <a:pt x="7" y="88"/>
                    <a:pt x="0" y="114"/>
                    <a:pt x="9" y="13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ṧľïďè">
              <a:extLst>
                <a:ext uri="{FF2B5EF4-FFF2-40B4-BE49-F238E27FC236}">
                  <a16:creationId xmlns:a16="http://schemas.microsoft.com/office/drawing/2014/main" id="{EE49E917-8E65-4E33-8DBA-4EF0E6C4AD06}"/>
                </a:ext>
              </a:extLst>
            </p:cNvPr>
            <p:cNvSpPr/>
            <p:nvPr/>
          </p:nvSpPr>
          <p:spPr bwMode="auto">
            <a:xfrm>
              <a:off x="5789613" y="4959350"/>
              <a:ext cx="22225" cy="260350"/>
            </a:xfrm>
            <a:custGeom>
              <a:avLst/>
              <a:gdLst>
                <a:gd name="T0" fmla="*/ 7 w 7"/>
                <a:gd name="T1" fmla="*/ 75 h 79"/>
                <a:gd name="T2" fmla="*/ 7 w 7"/>
                <a:gd name="T3" fmla="*/ 3 h 79"/>
                <a:gd name="T4" fmla="*/ 3 w 7"/>
                <a:gd name="T5" fmla="*/ 0 h 79"/>
                <a:gd name="T6" fmla="*/ 0 w 7"/>
                <a:gd name="T7" fmla="*/ 3 h 79"/>
                <a:gd name="T8" fmla="*/ 0 w 7"/>
                <a:gd name="T9" fmla="*/ 75 h 79"/>
                <a:gd name="T10" fmla="*/ 3 w 7"/>
                <a:gd name="T11" fmla="*/ 79 h 79"/>
                <a:gd name="T12" fmla="*/ 7 w 7"/>
                <a:gd name="T1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9">
                  <a:moveTo>
                    <a:pt x="7" y="75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7"/>
                    <a:pt x="1" y="79"/>
                    <a:pt x="3" y="79"/>
                  </a:cubicBezTo>
                  <a:cubicBezTo>
                    <a:pt x="5" y="79"/>
                    <a:pt x="7" y="77"/>
                    <a:pt x="7" y="7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ïšlíďé">
              <a:extLst>
                <a:ext uri="{FF2B5EF4-FFF2-40B4-BE49-F238E27FC236}">
                  <a16:creationId xmlns:a16="http://schemas.microsoft.com/office/drawing/2014/main" id="{814DA124-767F-4A46-B93B-40C8DE51C9CD}"/>
                </a:ext>
              </a:extLst>
            </p:cNvPr>
            <p:cNvSpPr/>
            <p:nvPr/>
          </p:nvSpPr>
          <p:spPr bwMode="auto">
            <a:xfrm>
              <a:off x="5815013" y="4995863"/>
              <a:ext cx="271463" cy="152400"/>
            </a:xfrm>
            <a:custGeom>
              <a:avLst/>
              <a:gdLst>
                <a:gd name="T0" fmla="*/ 5 w 82"/>
                <a:gd name="T1" fmla="*/ 45 h 46"/>
                <a:gd name="T2" fmla="*/ 80 w 82"/>
                <a:gd name="T3" fmla="*/ 7 h 46"/>
                <a:gd name="T4" fmla="*/ 81 w 82"/>
                <a:gd name="T5" fmla="*/ 2 h 46"/>
                <a:gd name="T6" fmla="*/ 76 w 82"/>
                <a:gd name="T7" fmla="*/ 1 h 46"/>
                <a:gd name="T8" fmla="*/ 2 w 82"/>
                <a:gd name="T9" fmla="*/ 38 h 46"/>
                <a:gd name="T10" fmla="*/ 1 w 82"/>
                <a:gd name="T11" fmla="*/ 43 h 46"/>
                <a:gd name="T12" fmla="*/ 5 w 82"/>
                <a:gd name="T1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6">
                  <a:moveTo>
                    <a:pt x="5" y="45"/>
                  </a:moveTo>
                  <a:cubicBezTo>
                    <a:pt x="80" y="7"/>
                    <a:pt x="80" y="7"/>
                    <a:pt x="80" y="7"/>
                  </a:cubicBezTo>
                  <a:cubicBezTo>
                    <a:pt x="81" y="6"/>
                    <a:pt x="82" y="4"/>
                    <a:pt x="81" y="2"/>
                  </a:cubicBezTo>
                  <a:cubicBezTo>
                    <a:pt x="80" y="1"/>
                    <a:pt x="78" y="0"/>
                    <a:pt x="76" y="1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1"/>
                    <a:pt x="1" y="43"/>
                  </a:cubicBezTo>
                  <a:cubicBezTo>
                    <a:pt x="1" y="45"/>
                    <a:pt x="4" y="46"/>
                    <a:pt x="5" y="4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îS1îďe">
              <a:extLst>
                <a:ext uri="{FF2B5EF4-FFF2-40B4-BE49-F238E27FC236}">
                  <a16:creationId xmlns:a16="http://schemas.microsoft.com/office/drawing/2014/main" id="{28513BF0-F7F1-4E0A-97F4-9FA3116E8F6D}"/>
                </a:ext>
              </a:extLst>
            </p:cNvPr>
            <p:cNvSpPr/>
            <p:nvPr/>
          </p:nvSpPr>
          <p:spPr bwMode="auto">
            <a:xfrm>
              <a:off x="5521326" y="4979988"/>
              <a:ext cx="204788" cy="174625"/>
            </a:xfrm>
            <a:custGeom>
              <a:avLst/>
              <a:gdLst>
                <a:gd name="T0" fmla="*/ 61 w 62"/>
                <a:gd name="T1" fmla="*/ 46 h 53"/>
                <a:gd name="T2" fmla="*/ 6 w 62"/>
                <a:gd name="T3" fmla="*/ 1 h 53"/>
                <a:gd name="T4" fmla="*/ 1 w 62"/>
                <a:gd name="T5" fmla="*/ 2 h 53"/>
                <a:gd name="T6" fmla="*/ 1 w 62"/>
                <a:gd name="T7" fmla="*/ 7 h 53"/>
                <a:gd name="T8" fmla="*/ 56 w 62"/>
                <a:gd name="T9" fmla="*/ 52 h 53"/>
                <a:gd name="T10" fmla="*/ 61 w 62"/>
                <a:gd name="T11" fmla="*/ 51 h 53"/>
                <a:gd name="T12" fmla="*/ 61 w 62"/>
                <a:gd name="T1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3">
                  <a:moveTo>
                    <a:pt x="61" y="46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8" y="53"/>
                    <a:pt x="60" y="53"/>
                    <a:pt x="61" y="51"/>
                  </a:cubicBezTo>
                  <a:cubicBezTo>
                    <a:pt x="62" y="50"/>
                    <a:pt x="62" y="47"/>
                    <a:pt x="61" y="46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îṧliḓê">
              <a:extLst>
                <a:ext uri="{FF2B5EF4-FFF2-40B4-BE49-F238E27FC236}">
                  <a16:creationId xmlns:a16="http://schemas.microsoft.com/office/drawing/2014/main" id="{52EEC221-E527-4F4F-8EFC-667B241C14A6}"/>
                </a:ext>
              </a:extLst>
            </p:cNvPr>
            <p:cNvSpPr/>
            <p:nvPr/>
          </p:nvSpPr>
          <p:spPr bwMode="auto">
            <a:xfrm>
              <a:off x="6303963" y="4686300"/>
              <a:ext cx="22225" cy="501650"/>
            </a:xfrm>
            <a:custGeom>
              <a:avLst/>
              <a:gdLst>
                <a:gd name="T0" fmla="*/ 7 w 7"/>
                <a:gd name="T1" fmla="*/ 148 h 152"/>
                <a:gd name="T2" fmla="*/ 7 w 7"/>
                <a:gd name="T3" fmla="*/ 4 h 152"/>
                <a:gd name="T4" fmla="*/ 3 w 7"/>
                <a:gd name="T5" fmla="*/ 0 h 152"/>
                <a:gd name="T6" fmla="*/ 0 w 7"/>
                <a:gd name="T7" fmla="*/ 4 h 152"/>
                <a:gd name="T8" fmla="*/ 0 w 7"/>
                <a:gd name="T9" fmla="*/ 148 h 152"/>
                <a:gd name="T10" fmla="*/ 3 w 7"/>
                <a:gd name="T11" fmla="*/ 152 h 152"/>
                <a:gd name="T12" fmla="*/ 7 w 7"/>
                <a:gd name="T13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2">
                  <a:moveTo>
                    <a:pt x="7" y="148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0"/>
                    <a:pt x="2" y="152"/>
                    <a:pt x="3" y="152"/>
                  </a:cubicBezTo>
                  <a:cubicBezTo>
                    <a:pt x="5" y="152"/>
                    <a:pt x="7" y="150"/>
                    <a:pt x="7" y="148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íṩļïde">
              <a:extLst>
                <a:ext uri="{FF2B5EF4-FFF2-40B4-BE49-F238E27FC236}">
                  <a16:creationId xmlns:a16="http://schemas.microsoft.com/office/drawing/2014/main" id="{AEE45DE8-C2D9-4CD5-A7EB-E216FE9755CA}"/>
                </a:ext>
              </a:extLst>
            </p:cNvPr>
            <p:cNvSpPr/>
            <p:nvPr/>
          </p:nvSpPr>
          <p:spPr bwMode="auto">
            <a:xfrm>
              <a:off x="6313488" y="4876800"/>
              <a:ext cx="474663" cy="168275"/>
            </a:xfrm>
            <a:custGeom>
              <a:avLst/>
              <a:gdLst>
                <a:gd name="T0" fmla="*/ 5 w 144"/>
                <a:gd name="T1" fmla="*/ 50 h 51"/>
                <a:gd name="T2" fmla="*/ 141 w 144"/>
                <a:gd name="T3" fmla="*/ 8 h 51"/>
                <a:gd name="T4" fmla="*/ 144 w 144"/>
                <a:gd name="T5" fmla="*/ 3 h 51"/>
                <a:gd name="T6" fmla="*/ 139 w 144"/>
                <a:gd name="T7" fmla="*/ 1 h 51"/>
                <a:gd name="T8" fmla="*/ 3 w 144"/>
                <a:gd name="T9" fmla="*/ 43 h 51"/>
                <a:gd name="T10" fmla="*/ 1 w 144"/>
                <a:gd name="T11" fmla="*/ 48 h 51"/>
                <a:gd name="T12" fmla="*/ 5 w 144"/>
                <a:gd name="T13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1">
                  <a:moveTo>
                    <a:pt x="5" y="50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43" y="7"/>
                    <a:pt x="144" y="5"/>
                    <a:pt x="144" y="3"/>
                  </a:cubicBezTo>
                  <a:cubicBezTo>
                    <a:pt x="143" y="1"/>
                    <a:pt x="141" y="0"/>
                    <a:pt x="139" y="1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3" y="51"/>
                    <a:pt x="5" y="50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isḷïḋè">
              <a:extLst>
                <a:ext uri="{FF2B5EF4-FFF2-40B4-BE49-F238E27FC236}">
                  <a16:creationId xmlns:a16="http://schemas.microsoft.com/office/drawing/2014/main" id="{815EF58B-6CAE-4EE2-BBD9-575F117E1057}"/>
                </a:ext>
              </a:extLst>
            </p:cNvPr>
            <p:cNvSpPr/>
            <p:nvPr/>
          </p:nvSpPr>
          <p:spPr bwMode="auto">
            <a:xfrm>
              <a:off x="6554788" y="4794250"/>
              <a:ext cx="65088" cy="165100"/>
            </a:xfrm>
            <a:custGeom>
              <a:avLst/>
              <a:gdLst>
                <a:gd name="T0" fmla="*/ 7 w 20"/>
                <a:gd name="T1" fmla="*/ 47 h 50"/>
                <a:gd name="T2" fmla="*/ 19 w 20"/>
                <a:gd name="T3" fmla="*/ 5 h 50"/>
                <a:gd name="T4" fmla="*/ 17 w 20"/>
                <a:gd name="T5" fmla="*/ 1 h 50"/>
                <a:gd name="T6" fmla="*/ 12 w 20"/>
                <a:gd name="T7" fmla="*/ 3 h 50"/>
                <a:gd name="T8" fmla="*/ 0 w 20"/>
                <a:gd name="T9" fmla="*/ 45 h 50"/>
                <a:gd name="T10" fmla="*/ 3 w 20"/>
                <a:gd name="T11" fmla="*/ 49 h 50"/>
                <a:gd name="T12" fmla="*/ 7 w 20"/>
                <a:gd name="T13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">
                  <a:moveTo>
                    <a:pt x="7" y="47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20" y="3"/>
                    <a:pt x="19" y="1"/>
                    <a:pt x="17" y="1"/>
                  </a:cubicBezTo>
                  <a:cubicBezTo>
                    <a:pt x="15" y="0"/>
                    <a:pt x="13" y="1"/>
                    <a:pt x="12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9"/>
                    <a:pt x="3" y="49"/>
                  </a:cubicBezTo>
                  <a:cubicBezTo>
                    <a:pt x="5" y="50"/>
                    <a:pt x="7" y="49"/>
                    <a:pt x="7" y="47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işlïdè">
              <a:extLst>
                <a:ext uri="{FF2B5EF4-FFF2-40B4-BE49-F238E27FC236}">
                  <a16:creationId xmlns:a16="http://schemas.microsoft.com/office/drawing/2014/main" id="{92744E41-D204-403A-8556-8AAAE7A6DB08}"/>
                </a:ext>
              </a:extLst>
            </p:cNvPr>
            <p:cNvSpPr/>
            <p:nvPr/>
          </p:nvSpPr>
          <p:spPr bwMode="auto">
            <a:xfrm>
              <a:off x="6151563" y="4710113"/>
              <a:ext cx="134938" cy="134938"/>
            </a:xfrm>
            <a:custGeom>
              <a:avLst/>
              <a:gdLst>
                <a:gd name="T0" fmla="*/ 39 w 41"/>
                <a:gd name="T1" fmla="*/ 34 h 41"/>
                <a:gd name="T2" fmla="*/ 6 w 41"/>
                <a:gd name="T3" fmla="*/ 1 h 41"/>
                <a:gd name="T4" fmla="*/ 1 w 41"/>
                <a:gd name="T5" fmla="*/ 1 h 41"/>
                <a:gd name="T6" fmla="*/ 1 w 41"/>
                <a:gd name="T7" fmla="*/ 6 h 41"/>
                <a:gd name="T8" fmla="*/ 34 w 41"/>
                <a:gd name="T9" fmla="*/ 39 h 41"/>
                <a:gd name="T10" fmla="*/ 39 w 41"/>
                <a:gd name="T11" fmla="*/ 40 h 41"/>
                <a:gd name="T12" fmla="*/ 39 w 41"/>
                <a:gd name="T1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39" y="34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5" y="41"/>
                    <a:pt x="38" y="41"/>
                    <a:pt x="39" y="40"/>
                  </a:cubicBezTo>
                  <a:cubicBezTo>
                    <a:pt x="41" y="38"/>
                    <a:pt x="41" y="36"/>
                    <a:pt x="39" y="34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ïṧ1íḍè">
              <a:extLst>
                <a:ext uri="{FF2B5EF4-FFF2-40B4-BE49-F238E27FC236}">
                  <a16:creationId xmlns:a16="http://schemas.microsoft.com/office/drawing/2014/main" id="{E03284AE-E4C1-43B6-A641-161247D47706}"/>
                </a:ext>
              </a:extLst>
            </p:cNvPr>
            <p:cNvSpPr/>
            <p:nvPr/>
          </p:nvSpPr>
          <p:spPr bwMode="auto">
            <a:xfrm>
              <a:off x="6003926" y="2857500"/>
              <a:ext cx="728663" cy="282575"/>
            </a:xfrm>
            <a:custGeom>
              <a:avLst/>
              <a:gdLst>
                <a:gd name="T0" fmla="*/ 21 w 221"/>
                <a:gd name="T1" fmla="*/ 68 h 86"/>
                <a:gd name="T2" fmla="*/ 183 w 221"/>
                <a:gd name="T3" fmla="*/ 6 h 86"/>
                <a:gd name="T4" fmla="*/ 124 w 221"/>
                <a:gd name="T5" fmla="*/ 52 h 86"/>
                <a:gd name="T6" fmla="*/ 21 w 221"/>
                <a:gd name="T7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86">
                  <a:moveTo>
                    <a:pt x="21" y="68"/>
                  </a:moveTo>
                  <a:cubicBezTo>
                    <a:pt x="0" y="22"/>
                    <a:pt x="146" y="0"/>
                    <a:pt x="183" y="6"/>
                  </a:cubicBezTo>
                  <a:cubicBezTo>
                    <a:pt x="221" y="12"/>
                    <a:pt x="183" y="31"/>
                    <a:pt x="124" y="52"/>
                  </a:cubicBezTo>
                  <a:cubicBezTo>
                    <a:pt x="65" y="74"/>
                    <a:pt x="30" y="86"/>
                    <a:pt x="21" y="6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íṣļíḓé">
              <a:extLst>
                <a:ext uri="{FF2B5EF4-FFF2-40B4-BE49-F238E27FC236}">
                  <a16:creationId xmlns:a16="http://schemas.microsoft.com/office/drawing/2014/main" id="{12840F7A-C782-4F6C-8BFC-47B1578EB5DA}"/>
                </a:ext>
              </a:extLst>
            </p:cNvPr>
            <p:cNvSpPr/>
            <p:nvPr/>
          </p:nvSpPr>
          <p:spPr bwMode="auto">
            <a:xfrm>
              <a:off x="6337301" y="2836863"/>
              <a:ext cx="661988" cy="180975"/>
            </a:xfrm>
            <a:custGeom>
              <a:avLst/>
              <a:gdLst>
                <a:gd name="T0" fmla="*/ 15 w 201"/>
                <a:gd name="T1" fmla="*/ 39 h 55"/>
                <a:gd name="T2" fmla="*/ 168 w 201"/>
                <a:gd name="T3" fmla="*/ 11 h 55"/>
                <a:gd name="T4" fmla="*/ 109 w 201"/>
                <a:gd name="T5" fmla="*/ 40 h 55"/>
                <a:gd name="T6" fmla="*/ 15 w 201"/>
                <a:gd name="T7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55">
                  <a:moveTo>
                    <a:pt x="15" y="39"/>
                  </a:moveTo>
                  <a:cubicBezTo>
                    <a:pt x="0" y="0"/>
                    <a:pt x="135" y="2"/>
                    <a:pt x="168" y="11"/>
                  </a:cubicBezTo>
                  <a:cubicBezTo>
                    <a:pt x="201" y="21"/>
                    <a:pt x="165" y="31"/>
                    <a:pt x="109" y="40"/>
                  </a:cubicBezTo>
                  <a:cubicBezTo>
                    <a:pt x="54" y="50"/>
                    <a:pt x="21" y="55"/>
                    <a:pt x="15" y="39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íṧ1îḍè">
              <a:extLst>
                <a:ext uri="{FF2B5EF4-FFF2-40B4-BE49-F238E27FC236}">
                  <a16:creationId xmlns:a16="http://schemas.microsoft.com/office/drawing/2014/main" id="{627B5A24-7D5E-46A7-879D-6465F0F9322B}"/>
                </a:ext>
              </a:extLst>
            </p:cNvPr>
            <p:cNvSpPr/>
            <p:nvPr/>
          </p:nvSpPr>
          <p:spPr bwMode="auto">
            <a:xfrm>
              <a:off x="6877051" y="2840038"/>
              <a:ext cx="228600" cy="125413"/>
            </a:xfrm>
            <a:custGeom>
              <a:avLst/>
              <a:gdLst>
                <a:gd name="T0" fmla="*/ 2 w 69"/>
                <a:gd name="T1" fmla="*/ 16 h 38"/>
                <a:gd name="T2" fmla="*/ 37 w 69"/>
                <a:gd name="T3" fmla="*/ 0 h 38"/>
                <a:gd name="T4" fmla="*/ 69 w 69"/>
                <a:gd name="T5" fmla="*/ 17 h 38"/>
                <a:gd name="T6" fmla="*/ 34 w 69"/>
                <a:gd name="T7" fmla="*/ 22 h 38"/>
                <a:gd name="T8" fmla="*/ 49 w 69"/>
                <a:gd name="T9" fmla="*/ 32 h 38"/>
                <a:gd name="T10" fmla="*/ 17 w 69"/>
                <a:gd name="T11" fmla="*/ 33 h 38"/>
                <a:gd name="T12" fmla="*/ 2 w 69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2" y="16"/>
                  </a:moveTo>
                  <a:cubicBezTo>
                    <a:pt x="0" y="0"/>
                    <a:pt x="27" y="0"/>
                    <a:pt x="37" y="0"/>
                  </a:cubicBezTo>
                  <a:cubicBezTo>
                    <a:pt x="52" y="0"/>
                    <a:pt x="69" y="11"/>
                    <a:pt x="69" y="17"/>
                  </a:cubicBezTo>
                  <a:cubicBezTo>
                    <a:pt x="69" y="23"/>
                    <a:pt x="35" y="21"/>
                    <a:pt x="34" y="22"/>
                  </a:cubicBezTo>
                  <a:cubicBezTo>
                    <a:pt x="33" y="24"/>
                    <a:pt x="49" y="27"/>
                    <a:pt x="49" y="32"/>
                  </a:cubicBezTo>
                  <a:cubicBezTo>
                    <a:pt x="48" y="38"/>
                    <a:pt x="26" y="37"/>
                    <a:pt x="17" y="33"/>
                  </a:cubicBezTo>
                  <a:cubicBezTo>
                    <a:pt x="8" y="29"/>
                    <a:pt x="4" y="26"/>
                    <a:pt x="2" y="16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îşḷiḋé">
              <a:extLst>
                <a:ext uri="{FF2B5EF4-FFF2-40B4-BE49-F238E27FC236}">
                  <a16:creationId xmlns:a16="http://schemas.microsoft.com/office/drawing/2014/main" id="{74DB1E0D-AD3C-42B0-BC98-AE7B67E0EEA4}"/>
                </a:ext>
              </a:extLst>
            </p:cNvPr>
            <p:cNvSpPr/>
            <p:nvPr/>
          </p:nvSpPr>
          <p:spPr bwMode="auto">
            <a:xfrm>
              <a:off x="6188076" y="2894013"/>
              <a:ext cx="238125" cy="252413"/>
            </a:xfrm>
            <a:custGeom>
              <a:avLst/>
              <a:gdLst>
                <a:gd name="T0" fmla="*/ 0 w 72"/>
                <a:gd name="T1" fmla="*/ 12 h 77"/>
                <a:gd name="T2" fmla="*/ 51 w 72"/>
                <a:gd name="T3" fmla="*/ 0 h 77"/>
                <a:gd name="T4" fmla="*/ 67 w 72"/>
                <a:gd name="T5" fmla="*/ 23 h 77"/>
                <a:gd name="T6" fmla="*/ 72 w 72"/>
                <a:gd name="T7" fmla="*/ 50 h 77"/>
                <a:gd name="T8" fmla="*/ 0 w 7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12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62" y="9"/>
                    <a:pt x="67" y="23"/>
                  </a:cubicBezTo>
                  <a:cubicBezTo>
                    <a:pt x="71" y="37"/>
                    <a:pt x="72" y="50"/>
                    <a:pt x="72" y="50"/>
                  </a:cubicBezTo>
                  <a:cubicBezTo>
                    <a:pt x="72" y="50"/>
                    <a:pt x="12" y="62"/>
                    <a:pt x="0" y="77"/>
                  </a:cubicBezTo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ŝḻïḍê">
              <a:extLst>
                <a:ext uri="{FF2B5EF4-FFF2-40B4-BE49-F238E27FC236}">
                  <a16:creationId xmlns:a16="http://schemas.microsoft.com/office/drawing/2014/main" id="{921CE76A-FB4F-426E-BEAC-3D228897EECC}"/>
                </a:ext>
              </a:extLst>
            </p:cNvPr>
            <p:cNvSpPr/>
            <p:nvPr/>
          </p:nvSpPr>
          <p:spPr bwMode="auto">
            <a:xfrm>
              <a:off x="6286501" y="5145088"/>
              <a:ext cx="254000" cy="190500"/>
            </a:xfrm>
            <a:custGeom>
              <a:avLst/>
              <a:gdLst>
                <a:gd name="T0" fmla="*/ 56 w 77"/>
                <a:gd name="T1" fmla="*/ 0 h 58"/>
                <a:gd name="T2" fmla="*/ 73 w 77"/>
                <a:gd name="T3" fmla="*/ 36 h 58"/>
                <a:gd name="T4" fmla="*/ 6 w 77"/>
                <a:gd name="T5" fmla="*/ 49 h 58"/>
                <a:gd name="T6" fmla="*/ 56 w 7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8">
                  <a:moveTo>
                    <a:pt x="56" y="0"/>
                  </a:moveTo>
                  <a:cubicBezTo>
                    <a:pt x="68" y="0"/>
                    <a:pt x="77" y="24"/>
                    <a:pt x="73" y="36"/>
                  </a:cubicBezTo>
                  <a:cubicBezTo>
                    <a:pt x="68" y="48"/>
                    <a:pt x="12" y="58"/>
                    <a:pt x="6" y="49"/>
                  </a:cubicBezTo>
                  <a:cubicBezTo>
                    <a:pt x="0" y="40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ïṣḷîḋê">
              <a:extLst>
                <a:ext uri="{FF2B5EF4-FFF2-40B4-BE49-F238E27FC236}">
                  <a16:creationId xmlns:a16="http://schemas.microsoft.com/office/drawing/2014/main" id="{9D16CF0E-81BE-48DC-9728-05119D60BCA3}"/>
                </a:ext>
              </a:extLst>
            </p:cNvPr>
            <p:cNvSpPr/>
            <p:nvPr/>
          </p:nvSpPr>
          <p:spPr bwMode="auto">
            <a:xfrm>
              <a:off x="6329363" y="4264025"/>
              <a:ext cx="298450" cy="1055688"/>
            </a:xfrm>
            <a:custGeom>
              <a:avLst/>
              <a:gdLst>
                <a:gd name="T0" fmla="*/ 64 w 90"/>
                <a:gd name="T1" fmla="*/ 21 h 320"/>
                <a:gd name="T2" fmla="*/ 29 w 90"/>
                <a:gd name="T3" fmla="*/ 267 h 320"/>
                <a:gd name="T4" fmla="*/ 72 w 90"/>
                <a:gd name="T5" fmla="*/ 171 h 320"/>
                <a:gd name="T6" fmla="*/ 64 w 90"/>
                <a:gd name="T7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64" y="21"/>
                  </a:moveTo>
                  <a:cubicBezTo>
                    <a:pt x="0" y="0"/>
                    <a:pt x="12" y="214"/>
                    <a:pt x="29" y="267"/>
                  </a:cubicBezTo>
                  <a:cubicBezTo>
                    <a:pt x="47" y="320"/>
                    <a:pt x="60" y="261"/>
                    <a:pt x="72" y="171"/>
                  </a:cubicBezTo>
                  <a:cubicBezTo>
                    <a:pt x="84" y="82"/>
                    <a:pt x="90" y="29"/>
                    <a:pt x="64" y="2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ïs1iḑè">
              <a:extLst>
                <a:ext uri="{FF2B5EF4-FFF2-40B4-BE49-F238E27FC236}">
                  <a16:creationId xmlns:a16="http://schemas.microsoft.com/office/drawing/2014/main" id="{DE0944C9-A301-4542-823F-502DD212606D}"/>
                </a:ext>
              </a:extLst>
            </p:cNvPr>
            <p:cNvSpPr/>
            <p:nvPr/>
          </p:nvSpPr>
          <p:spPr bwMode="auto">
            <a:xfrm>
              <a:off x="6294438" y="5170488"/>
              <a:ext cx="239713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1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1"/>
                    <a:pt x="66" y="1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5"/>
                    <a:pt x="18" y="13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îṣliḍè">
              <a:extLst>
                <a:ext uri="{FF2B5EF4-FFF2-40B4-BE49-F238E27FC236}">
                  <a16:creationId xmlns:a16="http://schemas.microsoft.com/office/drawing/2014/main" id="{4C15F947-6B37-46C9-90A2-1B6B754DADEC}"/>
                </a:ext>
              </a:extLst>
            </p:cNvPr>
            <p:cNvSpPr/>
            <p:nvPr/>
          </p:nvSpPr>
          <p:spPr bwMode="auto">
            <a:xfrm>
              <a:off x="6303963" y="3546475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0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íŝļïḋe">
              <a:extLst>
                <a:ext uri="{FF2B5EF4-FFF2-40B4-BE49-F238E27FC236}">
                  <a16:creationId xmlns:a16="http://schemas.microsoft.com/office/drawing/2014/main" id="{5F619A9C-7B38-41D4-B2AC-67910872F363}"/>
                </a:ext>
              </a:extLst>
            </p:cNvPr>
            <p:cNvSpPr/>
            <p:nvPr/>
          </p:nvSpPr>
          <p:spPr bwMode="auto">
            <a:xfrm>
              <a:off x="6927851" y="5145088"/>
              <a:ext cx="250825" cy="190500"/>
            </a:xfrm>
            <a:custGeom>
              <a:avLst/>
              <a:gdLst>
                <a:gd name="T0" fmla="*/ 20 w 76"/>
                <a:gd name="T1" fmla="*/ 0 h 58"/>
                <a:gd name="T2" fmla="*/ 4 w 76"/>
                <a:gd name="T3" fmla="*/ 36 h 58"/>
                <a:gd name="T4" fmla="*/ 71 w 76"/>
                <a:gd name="T5" fmla="*/ 49 h 58"/>
                <a:gd name="T6" fmla="*/ 20 w 7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8">
                  <a:moveTo>
                    <a:pt x="20" y="0"/>
                  </a:moveTo>
                  <a:cubicBezTo>
                    <a:pt x="9" y="0"/>
                    <a:pt x="0" y="24"/>
                    <a:pt x="4" y="36"/>
                  </a:cubicBezTo>
                  <a:cubicBezTo>
                    <a:pt x="8" y="48"/>
                    <a:pt x="65" y="58"/>
                    <a:pt x="71" y="49"/>
                  </a:cubicBezTo>
                  <a:cubicBezTo>
                    <a:pt x="76" y="40"/>
                    <a:pt x="38" y="0"/>
                    <a:pt x="20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îŝļíḍé">
              <a:extLst>
                <a:ext uri="{FF2B5EF4-FFF2-40B4-BE49-F238E27FC236}">
                  <a16:creationId xmlns:a16="http://schemas.microsoft.com/office/drawing/2014/main" id="{C4A163E8-6397-49BA-AB0E-3B5F18707878}"/>
                </a:ext>
              </a:extLst>
            </p:cNvPr>
            <p:cNvSpPr/>
            <p:nvPr/>
          </p:nvSpPr>
          <p:spPr bwMode="auto">
            <a:xfrm>
              <a:off x="6831013" y="4257675"/>
              <a:ext cx="293688" cy="1054100"/>
            </a:xfrm>
            <a:custGeom>
              <a:avLst/>
              <a:gdLst>
                <a:gd name="T0" fmla="*/ 25 w 89"/>
                <a:gd name="T1" fmla="*/ 22 h 320"/>
                <a:gd name="T2" fmla="*/ 64 w 89"/>
                <a:gd name="T3" fmla="*/ 267 h 320"/>
                <a:gd name="T4" fmla="*/ 20 w 89"/>
                <a:gd name="T5" fmla="*/ 172 h 320"/>
                <a:gd name="T6" fmla="*/ 25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25" y="22"/>
                  </a:moveTo>
                  <a:cubicBezTo>
                    <a:pt x="89" y="0"/>
                    <a:pt x="81" y="214"/>
                    <a:pt x="64" y="267"/>
                  </a:cubicBezTo>
                  <a:cubicBezTo>
                    <a:pt x="47" y="320"/>
                    <a:pt x="33" y="261"/>
                    <a:pt x="20" y="172"/>
                  </a:cubicBezTo>
                  <a:cubicBezTo>
                    <a:pt x="7" y="83"/>
                    <a:pt x="0" y="30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îṣlîḍe">
              <a:extLst>
                <a:ext uri="{FF2B5EF4-FFF2-40B4-BE49-F238E27FC236}">
                  <a16:creationId xmlns:a16="http://schemas.microsoft.com/office/drawing/2014/main" id="{19E3D6D1-98A0-453E-B9C9-BC27B68820D4}"/>
                </a:ext>
              </a:extLst>
            </p:cNvPr>
            <p:cNvSpPr/>
            <p:nvPr/>
          </p:nvSpPr>
          <p:spPr bwMode="auto">
            <a:xfrm>
              <a:off x="6931026" y="5170488"/>
              <a:ext cx="242888" cy="165100"/>
            </a:xfrm>
            <a:custGeom>
              <a:avLst/>
              <a:gdLst>
                <a:gd name="T0" fmla="*/ 39 w 74"/>
                <a:gd name="T1" fmla="*/ 0 h 50"/>
                <a:gd name="T2" fmla="*/ 8 w 74"/>
                <a:gd name="T3" fmla="*/ 1 h 50"/>
                <a:gd name="T4" fmla="*/ 7 w 74"/>
                <a:gd name="T5" fmla="*/ 2 h 50"/>
                <a:gd name="T6" fmla="*/ 6 w 74"/>
                <a:gd name="T7" fmla="*/ 3 h 50"/>
                <a:gd name="T8" fmla="*/ 3 w 74"/>
                <a:gd name="T9" fmla="*/ 28 h 50"/>
                <a:gd name="T10" fmla="*/ 70 w 74"/>
                <a:gd name="T11" fmla="*/ 41 h 50"/>
                <a:gd name="T12" fmla="*/ 39 w 74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50">
                  <a:moveTo>
                    <a:pt x="39" y="0"/>
                  </a:moveTo>
                  <a:cubicBezTo>
                    <a:pt x="16" y="9"/>
                    <a:pt x="8" y="1"/>
                    <a:pt x="8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2" y="11"/>
                    <a:pt x="0" y="21"/>
                    <a:pt x="3" y="28"/>
                  </a:cubicBezTo>
                  <a:cubicBezTo>
                    <a:pt x="7" y="40"/>
                    <a:pt x="64" y="50"/>
                    <a:pt x="70" y="41"/>
                  </a:cubicBezTo>
                  <a:cubicBezTo>
                    <a:pt x="74" y="35"/>
                    <a:pt x="56" y="13"/>
                    <a:pt x="39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ïŝļiḓe">
              <a:extLst>
                <a:ext uri="{FF2B5EF4-FFF2-40B4-BE49-F238E27FC236}">
                  <a16:creationId xmlns:a16="http://schemas.microsoft.com/office/drawing/2014/main" id="{2BD48558-DB01-426D-A4AE-D270856B7EBF}"/>
                </a:ext>
              </a:extLst>
            </p:cNvPr>
            <p:cNvSpPr/>
            <p:nvPr/>
          </p:nvSpPr>
          <p:spPr bwMode="auto">
            <a:xfrm>
              <a:off x="6686551" y="3546475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íṩľíḓé">
              <a:extLst>
                <a:ext uri="{FF2B5EF4-FFF2-40B4-BE49-F238E27FC236}">
                  <a16:creationId xmlns:a16="http://schemas.microsoft.com/office/drawing/2014/main" id="{43336AEB-9E0D-4803-B5F3-4F456F23E945}"/>
                </a:ext>
              </a:extLst>
            </p:cNvPr>
            <p:cNvSpPr/>
            <p:nvPr/>
          </p:nvSpPr>
          <p:spPr bwMode="auto">
            <a:xfrm>
              <a:off x="6408738" y="2873375"/>
              <a:ext cx="627063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2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íŝlíḑê">
              <a:extLst>
                <a:ext uri="{FF2B5EF4-FFF2-40B4-BE49-F238E27FC236}">
                  <a16:creationId xmlns:a16="http://schemas.microsoft.com/office/drawing/2014/main" id="{57FACD23-A097-42FB-BC0D-E00974C1524D}"/>
                </a:ext>
              </a:extLst>
            </p:cNvPr>
            <p:cNvSpPr/>
            <p:nvPr/>
          </p:nvSpPr>
          <p:spPr bwMode="auto">
            <a:xfrm>
              <a:off x="6653213" y="2797175"/>
              <a:ext cx="142875" cy="100013"/>
            </a:xfrm>
            <a:custGeom>
              <a:avLst/>
              <a:gdLst>
                <a:gd name="T0" fmla="*/ 43 w 43"/>
                <a:gd name="T1" fmla="*/ 0 h 30"/>
                <a:gd name="T2" fmla="*/ 21 w 43"/>
                <a:gd name="T3" fmla="*/ 3 h 30"/>
                <a:gd name="T4" fmla="*/ 0 w 43"/>
                <a:gd name="T5" fmla="*/ 0 h 30"/>
                <a:gd name="T6" fmla="*/ 0 w 43"/>
                <a:gd name="T7" fmla="*/ 24 h 30"/>
                <a:gd name="T8" fmla="*/ 21 w 43"/>
                <a:gd name="T9" fmla="*/ 30 h 30"/>
                <a:gd name="T10" fmla="*/ 21 w 43"/>
                <a:gd name="T11" fmla="*/ 30 h 30"/>
                <a:gd name="T12" fmla="*/ 21 w 43"/>
                <a:gd name="T13" fmla="*/ 30 h 30"/>
                <a:gd name="T14" fmla="*/ 21 w 43"/>
                <a:gd name="T15" fmla="*/ 30 h 30"/>
                <a:gd name="T16" fmla="*/ 21 w 43"/>
                <a:gd name="T17" fmla="*/ 30 h 30"/>
                <a:gd name="T18" fmla="*/ 43 w 43"/>
                <a:gd name="T19" fmla="*/ 24 h 30"/>
                <a:gd name="T20" fmla="*/ 43 w 43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5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0"/>
                    <a:pt x="28" y="29"/>
                    <a:pt x="43" y="24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íslídé">
              <a:extLst>
                <a:ext uri="{FF2B5EF4-FFF2-40B4-BE49-F238E27FC236}">
                  <a16:creationId xmlns:a16="http://schemas.microsoft.com/office/drawing/2014/main" id="{891F501D-2FF8-4365-8CCE-B5A611568AC8}"/>
                </a:ext>
              </a:extLst>
            </p:cNvPr>
            <p:cNvSpPr/>
            <p:nvPr/>
          </p:nvSpPr>
          <p:spPr bwMode="auto">
            <a:xfrm>
              <a:off x="6662738" y="2814638"/>
              <a:ext cx="122238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íṡḷíḑê">
              <a:extLst>
                <a:ext uri="{FF2B5EF4-FFF2-40B4-BE49-F238E27FC236}">
                  <a16:creationId xmlns:a16="http://schemas.microsoft.com/office/drawing/2014/main" id="{A95DB74A-8A61-4A7E-AB0B-42F00DFCD86C}"/>
                </a:ext>
              </a:extLst>
            </p:cNvPr>
            <p:cNvSpPr/>
            <p:nvPr/>
          </p:nvSpPr>
          <p:spPr bwMode="auto">
            <a:xfrm>
              <a:off x="5976938" y="2778125"/>
              <a:ext cx="568325" cy="573088"/>
            </a:xfrm>
            <a:custGeom>
              <a:avLst/>
              <a:gdLst>
                <a:gd name="T0" fmla="*/ 163 w 172"/>
                <a:gd name="T1" fmla="*/ 45 h 174"/>
                <a:gd name="T2" fmla="*/ 18 w 172"/>
                <a:gd name="T3" fmla="*/ 140 h 174"/>
                <a:gd name="T4" fmla="*/ 90 w 172"/>
                <a:gd name="T5" fmla="*/ 119 h 174"/>
                <a:gd name="T6" fmla="*/ 163 w 172"/>
                <a:gd name="T7" fmla="*/ 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63" y="45"/>
                  </a:moveTo>
                  <a:cubicBezTo>
                    <a:pt x="138" y="0"/>
                    <a:pt x="35" y="106"/>
                    <a:pt x="18" y="140"/>
                  </a:cubicBezTo>
                  <a:cubicBezTo>
                    <a:pt x="0" y="174"/>
                    <a:pt x="38" y="154"/>
                    <a:pt x="90" y="119"/>
                  </a:cubicBezTo>
                  <a:cubicBezTo>
                    <a:pt x="142" y="84"/>
                    <a:pt x="172" y="63"/>
                    <a:pt x="163" y="4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íş1iḋé">
              <a:extLst>
                <a:ext uri="{FF2B5EF4-FFF2-40B4-BE49-F238E27FC236}">
                  <a16:creationId xmlns:a16="http://schemas.microsoft.com/office/drawing/2014/main" id="{65A948B6-12AC-4645-9545-3BD3C9F5946F}"/>
                </a:ext>
              </a:extLst>
            </p:cNvPr>
            <p:cNvSpPr/>
            <p:nvPr/>
          </p:nvSpPr>
          <p:spPr bwMode="auto">
            <a:xfrm>
              <a:off x="6738938" y="2836863"/>
              <a:ext cx="719138" cy="227013"/>
            </a:xfrm>
            <a:custGeom>
              <a:avLst/>
              <a:gdLst>
                <a:gd name="T0" fmla="*/ 11 w 218"/>
                <a:gd name="T1" fmla="*/ 49 h 69"/>
                <a:gd name="T2" fmla="*/ 183 w 218"/>
                <a:gd name="T3" fmla="*/ 25 h 69"/>
                <a:gd name="T4" fmla="*/ 114 w 218"/>
                <a:gd name="T5" fmla="*/ 57 h 69"/>
                <a:gd name="T6" fmla="*/ 11 w 218"/>
                <a:gd name="T7" fmla="*/ 4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8" h="69">
                  <a:moveTo>
                    <a:pt x="11" y="49"/>
                  </a:moveTo>
                  <a:cubicBezTo>
                    <a:pt x="0" y="0"/>
                    <a:pt x="147" y="10"/>
                    <a:pt x="183" y="25"/>
                  </a:cubicBezTo>
                  <a:cubicBezTo>
                    <a:pt x="218" y="39"/>
                    <a:pt x="177" y="48"/>
                    <a:pt x="114" y="57"/>
                  </a:cubicBezTo>
                  <a:cubicBezTo>
                    <a:pt x="52" y="65"/>
                    <a:pt x="16" y="69"/>
                    <a:pt x="11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Sḻíḍê">
              <a:extLst>
                <a:ext uri="{FF2B5EF4-FFF2-40B4-BE49-F238E27FC236}">
                  <a16:creationId xmlns:a16="http://schemas.microsoft.com/office/drawing/2014/main" id="{3F2401B3-309B-4DD5-AED0-1233E1F7D23E}"/>
                </a:ext>
              </a:extLst>
            </p:cNvPr>
            <p:cNvSpPr/>
            <p:nvPr/>
          </p:nvSpPr>
          <p:spPr bwMode="auto">
            <a:xfrm>
              <a:off x="7102476" y="2405063"/>
              <a:ext cx="385763" cy="574675"/>
            </a:xfrm>
            <a:custGeom>
              <a:avLst/>
              <a:gdLst>
                <a:gd name="T0" fmla="*/ 76 w 117"/>
                <a:gd name="T1" fmla="*/ 172 h 174"/>
                <a:gd name="T2" fmla="*/ 25 w 117"/>
                <a:gd name="T3" fmla="*/ 25 h 174"/>
                <a:gd name="T4" fmla="*/ 29 w 117"/>
                <a:gd name="T5" fmla="*/ 90 h 174"/>
                <a:gd name="T6" fmla="*/ 76 w 117"/>
                <a:gd name="T7" fmla="*/ 17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74">
                  <a:moveTo>
                    <a:pt x="76" y="172"/>
                  </a:moveTo>
                  <a:cubicBezTo>
                    <a:pt x="117" y="165"/>
                    <a:pt x="50" y="49"/>
                    <a:pt x="25" y="25"/>
                  </a:cubicBezTo>
                  <a:cubicBezTo>
                    <a:pt x="0" y="0"/>
                    <a:pt x="10" y="37"/>
                    <a:pt x="29" y="90"/>
                  </a:cubicBezTo>
                  <a:cubicBezTo>
                    <a:pt x="48" y="143"/>
                    <a:pt x="60" y="174"/>
                    <a:pt x="76" y="17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ïṡ1ïďé">
              <a:extLst>
                <a:ext uri="{FF2B5EF4-FFF2-40B4-BE49-F238E27FC236}">
                  <a16:creationId xmlns:a16="http://schemas.microsoft.com/office/drawing/2014/main" id="{AA8A08A3-C76E-49CB-ABBA-4748843A9F59}"/>
                </a:ext>
              </a:extLst>
            </p:cNvPr>
            <p:cNvSpPr/>
            <p:nvPr/>
          </p:nvSpPr>
          <p:spPr bwMode="auto">
            <a:xfrm>
              <a:off x="7096126" y="2279650"/>
              <a:ext cx="144463" cy="241300"/>
            </a:xfrm>
            <a:custGeom>
              <a:avLst/>
              <a:gdLst>
                <a:gd name="T0" fmla="*/ 11 w 44"/>
                <a:gd name="T1" fmla="*/ 65 h 73"/>
                <a:gd name="T2" fmla="*/ 39 w 44"/>
                <a:gd name="T3" fmla="*/ 39 h 73"/>
                <a:gd name="T4" fmla="*/ 34 w 44"/>
                <a:gd name="T5" fmla="*/ 2 h 73"/>
                <a:gd name="T6" fmla="*/ 16 w 44"/>
                <a:gd name="T7" fmla="*/ 34 h 73"/>
                <a:gd name="T8" fmla="*/ 13 w 44"/>
                <a:gd name="T9" fmla="*/ 16 h 73"/>
                <a:gd name="T10" fmla="*/ 0 w 44"/>
                <a:gd name="T11" fmla="*/ 45 h 73"/>
                <a:gd name="T12" fmla="*/ 11 w 44"/>
                <a:gd name="T1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3">
                  <a:moveTo>
                    <a:pt x="11" y="65"/>
                  </a:moveTo>
                  <a:cubicBezTo>
                    <a:pt x="25" y="73"/>
                    <a:pt x="35" y="48"/>
                    <a:pt x="39" y="39"/>
                  </a:cubicBezTo>
                  <a:cubicBezTo>
                    <a:pt x="44" y="25"/>
                    <a:pt x="39" y="4"/>
                    <a:pt x="34" y="2"/>
                  </a:cubicBezTo>
                  <a:cubicBezTo>
                    <a:pt x="28" y="0"/>
                    <a:pt x="18" y="33"/>
                    <a:pt x="16" y="34"/>
                  </a:cubicBezTo>
                  <a:cubicBezTo>
                    <a:pt x="15" y="34"/>
                    <a:pt x="18" y="18"/>
                    <a:pt x="13" y="16"/>
                  </a:cubicBezTo>
                  <a:cubicBezTo>
                    <a:pt x="7" y="15"/>
                    <a:pt x="0" y="36"/>
                    <a:pt x="0" y="45"/>
                  </a:cubicBezTo>
                  <a:cubicBezTo>
                    <a:pt x="1" y="55"/>
                    <a:pt x="3" y="61"/>
                    <a:pt x="11" y="6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ís1íḋè">
              <a:extLst>
                <a:ext uri="{FF2B5EF4-FFF2-40B4-BE49-F238E27FC236}">
                  <a16:creationId xmlns:a16="http://schemas.microsoft.com/office/drawing/2014/main" id="{5279805B-3FBF-4A61-892C-EE879169AFAE}"/>
                </a:ext>
              </a:extLst>
            </p:cNvPr>
            <p:cNvSpPr/>
            <p:nvPr/>
          </p:nvSpPr>
          <p:spPr bwMode="auto">
            <a:xfrm>
              <a:off x="6584951" y="2484438"/>
              <a:ext cx="282575" cy="385763"/>
            </a:xfrm>
            <a:custGeom>
              <a:avLst/>
              <a:gdLst>
                <a:gd name="T0" fmla="*/ 42 w 86"/>
                <a:gd name="T1" fmla="*/ 0 h 117"/>
                <a:gd name="T2" fmla="*/ 0 w 86"/>
                <a:gd name="T3" fmla="*/ 59 h 117"/>
                <a:gd name="T4" fmla="*/ 0 w 86"/>
                <a:gd name="T5" fmla="*/ 65 h 117"/>
                <a:gd name="T6" fmla="*/ 0 w 86"/>
                <a:gd name="T7" fmla="*/ 66 h 117"/>
                <a:gd name="T8" fmla="*/ 42 w 86"/>
                <a:gd name="T9" fmla="*/ 117 h 117"/>
                <a:gd name="T10" fmla="*/ 84 w 86"/>
                <a:gd name="T11" fmla="*/ 64 h 117"/>
                <a:gd name="T12" fmla="*/ 84 w 86"/>
                <a:gd name="T13" fmla="*/ 63 h 117"/>
                <a:gd name="T14" fmla="*/ 85 w 86"/>
                <a:gd name="T15" fmla="*/ 59 h 117"/>
                <a:gd name="T16" fmla="*/ 42 w 86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91"/>
                    <a:pt x="17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2"/>
                    <a:pt x="84" y="60"/>
                    <a:pt x="85" y="59"/>
                  </a:cubicBezTo>
                  <a:cubicBezTo>
                    <a:pt x="86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ïṩḷïḓè">
              <a:extLst>
                <a:ext uri="{FF2B5EF4-FFF2-40B4-BE49-F238E27FC236}">
                  <a16:creationId xmlns:a16="http://schemas.microsoft.com/office/drawing/2014/main" id="{FCCB7859-5CDF-4388-B3D9-D63B14CF1DC8}"/>
                </a:ext>
              </a:extLst>
            </p:cNvPr>
            <p:cNvSpPr/>
            <p:nvPr/>
          </p:nvSpPr>
          <p:spPr bwMode="auto">
            <a:xfrm>
              <a:off x="6518276" y="2441575"/>
              <a:ext cx="385763" cy="250825"/>
            </a:xfrm>
            <a:custGeom>
              <a:avLst/>
              <a:gdLst>
                <a:gd name="T0" fmla="*/ 62 w 117"/>
                <a:gd name="T1" fmla="*/ 0 h 76"/>
                <a:gd name="T2" fmla="*/ 20 w 117"/>
                <a:gd name="T3" fmla="*/ 76 h 76"/>
                <a:gd name="T4" fmla="*/ 26 w 117"/>
                <a:gd name="T5" fmla="*/ 44 h 76"/>
                <a:gd name="T6" fmla="*/ 88 w 117"/>
                <a:gd name="T7" fmla="*/ 23 h 76"/>
                <a:gd name="T8" fmla="*/ 104 w 117"/>
                <a:gd name="T9" fmla="*/ 75 h 76"/>
                <a:gd name="T10" fmla="*/ 99 w 117"/>
                <a:gd name="T11" fmla="*/ 14 h 76"/>
                <a:gd name="T12" fmla="*/ 91 w 117"/>
                <a:gd name="T13" fmla="*/ 12 h 76"/>
                <a:gd name="T14" fmla="*/ 86 w 117"/>
                <a:gd name="T15" fmla="*/ 4 h 76"/>
                <a:gd name="T16" fmla="*/ 62 w 117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76">
                  <a:moveTo>
                    <a:pt x="62" y="0"/>
                  </a:moveTo>
                  <a:cubicBezTo>
                    <a:pt x="0" y="0"/>
                    <a:pt x="20" y="76"/>
                    <a:pt x="20" y="7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58" y="36"/>
                    <a:pt x="88" y="23"/>
                  </a:cubicBezTo>
                  <a:cubicBezTo>
                    <a:pt x="96" y="34"/>
                    <a:pt x="104" y="59"/>
                    <a:pt x="104" y="75"/>
                  </a:cubicBezTo>
                  <a:cubicBezTo>
                    <a:pt x="104" y="75"/>
                    <a:pt x="117" y="36"/>
                    <a:pt x="99" y="14"/>
                  </a:cubicBezTo>
                  <a:cubicBezTo>
                    <a:pt x="97" y="12"/>
                    <a:pt x="91" y="12"/>
                    <a:pt x="91" y="12"/>
                  </a:cubicBezTo>
                  <a:cubicBezTo>
                    <a:pt x="91" y="12"/>
                    <a:pt x="89" y="5"/>
                    <a:pt x="86" y="4"/>
                  </a:cubicBezTo>
                  <a:cubicBezTo>
                    <a:pt x="80" y="1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íšḻíďé">
              <a:extLst>
                <a:ext uri="{FF2B5EF4-FFF2-40B4-BE49-F238E27FC236}">
                  <a16:creationId xmlns:a16="http://schemas.microsoft.com/office/drawing/2014/main" id="{6CB68BC3-96A0-4108-80D2-6B316F3D1AC8}"/>
                </a:ext>
              </a:extLst>
            </p:cNvPr>
            <p:cNvSpPr/>
            <p:nvPr/>
          </p:nvSpPr>
          <p:spPr bwMode="auto">
            <a:xfrm>
              <a:off x="6851651" y="2668588"/>
              <a:ext cx="36513" cy="96838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0 h 29"/>
                <a:gd name="T4" fmla="*/ 1 w 11"/>
                <a:gd name="T5" fmla="*/ 27 h 29"/>
                <a:gd name="T6" fmla="*/ 3 w 11"/>
                <a:gd name="T7" fmla="*/ 17 h 29"/>
                <a:gd name="T8" fmla="*/ 3 w 11"/>
                <a:gd name="T9" fmla="*/ 11 h 29"/>
                <a:gd name="T10" fmla="*/ 3 w 11"/>
                <a:gd name="T11" fmla="*/ 9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2"/>
                    <a:pt x="11" y="0"/>
                    <a:pt x="10" y="10"/>
                  </a:cubicBezTo>
                  <a:cubicBezTo>
                    <a:pt x="9" y="29"/>
                    <a:pt x="1" y="27"/>
                    <a:pt x="1" y="27"/>
                  </a:cubicBezTo>
                  <a:cubicBezTo>
                    <a:pt x="1" y="25"/>
                    <a:pt x="2" y="21"/>
                    <a:pt x="3" y="17"/>
                  </a:cubicBezTo>
                  <a:cubicBezTo>
                    <a:pt x="0" y="15"/>
                    <a:pt x="3" y="13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4" y="7"/>
                    <a:pt x="4" y="5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î$ļíḑè">
              <a:extLst>
                <a:ext uri="{FF2B5EF4-FFF2-40B4-BE49-F238E27FC236}">
                  <a16:creationId xmlns:a16="http://schemas.microsoft.com/office/drawing/2014/main" id="{CC2C6700-ED92-451A-97B4-B97D58466EB7}"/>
                </a:ext>
              </a:extLst>
            </p:cNvPr>
            <p:cNvSpPr/>
            <p:nvPr/>
          </p:nvSpPr>
          <p:spPr bwMode="auto">
            <a:xfrm>
              <a:off x="6861176" y="2689225"/>
              <a:ext cx="23813" cy="52388"/>
            </a:xfrm>
            <a:custGeom>
              <a:avLst/>
              <a:gdLst>
                <a:gd name="T0" fmla="*/ 0 w 7"/>
                <a:gd name="T1" fmla="*/ 3 h 16"/>
                <a:gd name="T2" fmla="*/ 5 w 7"/>
                <a:gd name="T3" fmla="*/ 2 h 16"/>
                <a:gd name="T4" fmla="*/ 4 w 7"/>
                <a:gd name="T5" fmla="*/ 12 h 16"/>
                <a:gd name="T6" fmla="*/ 0 w 7"/>
                <a:gd name="T7" fmla="*/ 15 h 16"/>
                <a:gd name="T8" fmla="*/ 2 w 7"/>
                <a:gd name="T9" fmla="*/ 10 h 16"/>
                <a:gd name="T10" fmla="*/ 0 w 7"/>
                <a:gd name="T11" fmla="*/ 7 h 16"/>
                <a:gd name="T12" fmla="*/ 0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0" y="3"/>
                  </a:moveTo>
                  <a:cubicBezTo>
                    <a:pt x="0" y="3"/>
                    <a:pt x="3" y="0"/>
                    <a:pt x="5" y="2"/>
                  </a:cubicBezTo>
                  <a:cubicBezTo>
                    <a:pt x="7" y="3"/>
                    <a:pt x="5" y="9"/>
                    <a:pt x="4" y="12"/>
                  </a:cubicBezTo>
                  <a:cubicBezTo>
                    <a:pt x="2" y="16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ïsļíḑé">
              <a:extLst>
                <a:ext uri="{FF2B5EF4-FFF2-40B4-BE49-F238E27FC236}">
                  <a16:creationId xmlns:a16="http://schemas.microsoft.com/office/drawing/2014/main" id="{6F10E286-BA0C-4A14-B11B-EC33B805E70D}"/>
                </a:ext>
              </a:extLst>
            </p:cNvPr>
            <p:cNvSpPr/>
            <p:nvPr/>
          </p:nvSpPr>
          <p:spPr bwMode="auto">
            <a:xfrm>
              <a:off x="6851651" y="2655888"/>
              <a:ext cx="15875" cy="98425"/>
            </a:xfrm>
            <a:custGeom>
              <a:avLst/>
              <a:gdLst>
                <a:gd name="T0" fmla="*/ 2 w 5"/>
                <a:gd name="T1" fmla="*/ 0 h 30"/>
                <a:gd name="T2" fmla="*/ 0 w 5"/>
                <a:gd name="T3" fmla="*/ 28 h 30"/>
                <a:gd name="T4" fmla="*/ 1 w 5"/>
                <a:gd name="T5" fmla="*/ 30 h 30"/>
                <a:gd name="T6" fmla="*/ 5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3" y="7"/>
                    <a:pt x="0" y="28"/>
                    <a:pt x="0" y="2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îṣľiďè">
              <a:extLst>
                <a:ext uri="{FF2B5EF4-FFF2-40B4-BE49-F238E27FC236}">
                  <a16:creationId xmlns:a16="http://schemas.microsoft.com/office/drawing/2014/main" id="{C926CFE1-10BB-4548-9D9B-8370BDF33EF7}"/>
                </a:ext>
              </a:extLst>
            </p:cNvPr>
            <p:cNvSpPr/>
            <p:nvPr/>
          </p:nvSpPr>
          <p:spPr bwMode="auto">
            <a:xfrm>
              <a:off x="6561138" y="2668588"/>
              <a:ext cx="36513" cy="96838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0 h 29"/>
                <a:gd name="T4" fmla="*/ 10 w 11"/>
                <a:gd name="T5" fmla="*/ 27 h 29"/>
                <a:gd name="T6" fmla="*/ 8 w 11"/>
                <a:gd name="T7" fmla="*/ 17 h 29"/>
                <a:gd name="T8" fmla="*/ 8 w 11"/>
                <a:gd name="T9" fmla="*/ 11 h 29"/>
                <a:gd name="T10" fmla="*/ 8 w 11"/>
                <a:gd name="T11" fmla="*/ 9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0"/>
                  </a:cubicBezTo>
                  <a:cubicBezTo>
                    <a:pt x="2" y="29"/>
                    <a:pt x="10" y="27"/>
                    <a:pt x="10" y="27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11" y="15"/>
                    <a:pt x="8" y="13"/>
                    <a:pt x="8" y="11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7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šḷîḍé">
              <a:extLst>
                <a:ext uri="{FF2B5EF4-FFF2-40B4-BE49-F238E27FC236}">
                  <a16:creationId xmlns:a16="http://schemas.microsoft.com/office/drawing/2014/main" id="{1A4213FC-DD4D-4AC1-BE4B-FF205B20EA2F}"/>
                </a:ext>
              </a:extLst>
            </p:cNvPr>
            <p:cNvSpPr/>
            <p:nvPr/>
          </p:nvSpPr>
          <p:spPr bwMode="auto">
            <a:xfrm>
              <a:off x="6564313" y="2689225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2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2"/>
                  </a:cubicBezTo>
                  <a:cubicBezTo>
                    <a:pt x="0" y="3"/>
                    <a:pt x="2" y="9"/>
                    <a:pt x="3" y="12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işlîďé">
              <a:extLst>
                <a:ext uri="{FF2B5EF4-FFF2-40B4-BE49-F238E27FC236}">
                  <a16:creationId xmlns:a16="http://schemas.microsoft.com/office/drawing/2014/main" id="{519EEC76-DCA4-4C6D-89AB-9F582936C4C4}"/>
                </a:ext>
              </a:extLst>
            </p:cNvPr>
            <p:cNvSpPr/>
            <p:nvPr/>
          </p:nvSpPr>
          <p:spPr bwMode="auto">
            <a:xfrm>
              <a:off x="6580188" y="2655888"/>
              <a:ext cx="17463" cy="98425"/>
            </a:xfrm>
            <a:custGeom>
              <a:avLst/>
              <a:gdLst>
                <a:gd name="T0" fmla="*/ 3 w 5"/>
                <a:gd name="T1" fmla="*/ 0 h 30"/>
                <a:gd name="T2" fmla="*/ 5 w 5"/>
                <a:gd name="T3" fmla="*/ 28 h 30"/>
                <a:gd name="T4" fmla="*/ 4 w 5"/>
                <a:gd name="T5" fmla="*/ 30 h 30"/>
                <a:gd name="T6" fmla="*/ 0 w 5"/>
                <a:gd name="T7" fmla="*/ 5 h 30"/>
                <a:gd name="T8" fmla="*/ 3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3" y="0"/>
                  </a:moveTo>
                  <a:cubicBezTo>
                    <a:pt x="2" y="7"/>
                    <a:pt x="5" y="28"/>
                    <a:pt x="5" y="28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iṡľíḋé">
              <a:extLst>
                <a:ext uri="{FF2B5EF4-FFF2-40B4-BE49-F238E27FC236}">
                  <a16:creationId xmlns:a16="http://schemas.microsoft.com/office/drawing/2014/main" id="{AF881134-761B-4D63-B70E-3D3D8120D258}"/>
                </a:ext>
              </a:extLst>
            </p:cNvPr>
            <p:cNvSpPr/>
            <p:nvPr/>
          </p:nvSpPr>
          <p:spPr bwMode="auto">
            <a:xfrm>
              <a:off x="6630988" y="2517775"/>
              <a:ext cx="177800" cy="79375"/>
            </a:xfrm>
            <a:custGeom>
              <a:avLst/>
              <a:gdLst>
                <a:gd name="T0" fmla="*/ 54 w 54"/>
                <a:gd name="T1" fmla="*/ 0 h 24"/>
                <a:gd name="T2" fmla="*/ 0 w 54"/>
                <a:gd name="T3" fmla="*/ 24 h 24"/>
                <a:gd name="T4" fmla="*/ 4 w 54"/>
                <a:gd name="T5" fmla="*/ 12 h 24"/>
                <a:gd name="T6" fmla="*/ 54 w 5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4">
                  <a:moveTo>
                    <a:pt x="54" y="0"/>
                  </a:moveTo>
                  <a:cubicBezTo>
                    <a:pt x="41" y="10"/>
                    <a:pt x="0" y="24"/>
                    <a:pt x="0" y="24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iSľîḑe">
              <a:extLst>
                <a:ext uri="{FF2B5EF4-FFF2-40B4-BE49-F238E27FC236}">
                  <a16:creationId xmlns:a16="http://schemas.microsoft.com/office/drawing/2014/main" id="{F1B62C89-6DD6-4BC0-9889-E7FE38CACAA6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ïṡḷiḍe">
              <a:extLst>
                <a:ext uri="{FF2B5EF4-FFF2-40B4-BE49-F238E27FC236}">
                  <a16:creationId xmlns:a16="http://schemas.microsoft.com/office/drawing/2014/main" id="{A8C8159D-FFE7-4C6F-9BDA-23A6EA75BAAE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ïṡḻíḑe">
              <a:extLst>
                <a:ext uri="{FF2B5EF4-FFF2-40B4-BE49-F238E27FC236}">
                  <a16:creationId xmlns:a16="http://schemas.microsoft.com/office/drawing/2014/main" id="{5F5B5D22-0DFD-4241-8E5C-0A5DED7BCCC8}"/>
                </a:ext>
              </a:extLst>
            </p:cNvPr>
            <p:cNvSpPr/>
            <p:nvPr/>
          </p:nvSpPr>
          <p:spPr bwMode="auto">
            <a:xfrm>
              <a:off x="6376988" y="3608388"/>
              <a:ext cx="701675" cy="1506538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5 h 457"/>
                <a:gd name="T6" fmla="*/ 45 w 213"/>
                <a:gd name="T7" fmla="*/ 457 h 457"/>
                <a:gd name="T8" fmla="*/ 107 w 213"/>
                <a:gd name="T9" fmla="*/ 68 h 457"/>
                <a:gd name="T10" fmla="*/ 168 w 213"/>
                <a:gd name="T11" fmla="*/ 457 h 457"/>
                <a:gd name="T12" fmla="*/ 213 w 213"/>
                <a:gd name="T13" fmla="*/ 455 h 457"/>
                <a:gd name="T14" fmla="*/ 213 w 213"/>
                <a:gd name="T15" fmla="*/ 166 h 457"/>
                <a:gd name="T16" fmla="*/ 200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1"/>
                    <a:pt x="1" y="455"/>
                    <a:pt x="1" y="455"/>
                  </a:cubicBezTo>
                  <a:cubicBezTo>
                    <a:pt x="45" y="457"/>
                    <a:pt x="45" y="457"/>
                    <a:pt x="45" y="457"/>
                  </a:cubicBezTo>
                  <a:cubicBezTo>
                    <a:pt x="45" y="457"/>
                    <a:pt x="98" y="68"/>
                    <a:pt x="107" y="68"/>
                  </a:cubicBezTo>
                  <a:cubicBezTo>
                    <a:pt x="115" y="68"/>
                    <a:pt x="168" y="457"/>
                    <a:pt x="168" y="457"/>
                  </a:cubicBezTo>
                  <a:cubicBezTo>
                    <a:pt x="213" y="455"/>
                    <a:pt x="213" y="455"/>
                    <a:pt x="213" y="455"/>
                  </a:cubicBezTo>
                  <a:cubicBezTo>
                    <a:pt x="213" y="455"/>
                    <a:pt x="213" y="231"/>
                    <a:pt x="213" y="166"/>
                  </a:cubicBezTo>
                  <a:cubicBezTo>
                    <a:pt x="213" y="101"/>
                    <a:pt x="200" y="0"/>
                    <a:pt x="20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ïšḻïḍé">
              <a:extLst>
                <a:ext uri="{FF2B5EF4-FFF2-40B4-BE49-F238E27FC236}">
                  <a16:creationId xmlns:a16="http://schemas.microsoft.com/office/drawing/2014/main" id="{865F91A4-3813-4B61-8E7F-E2F491840BB9}"/>
                </a:ext>
              </a:extLst>
            </p:cNvPr>
            <p:cNvSpPr/>
            <p:nvPr/>
          </p:nvSpPr>
          <p:spPr bwMode="auto">
            <a:xfrm>
              <a:off x="6376988" y="2873375"/>
              <a:ext cx="711200" cy="979488"/>
            </a:xfrm>
            <a:custGeom>
              <a:avLst/>
              <a:gdLst>
                <a:gd name="T0" fmla="*/ 12 w 216"/>
                <a:gd name="T1" fmla="*/ 6 h 297"/>
                <a:gd name="T2" fmla="*/ 5 w 216"/>
                <a:gd name="T3" fmla="*/ 282 h 297"/>
                <a:gd name="T4" fmla="*/ 104 w 216"/>
                <a:gd name="T5" fmla="*/ 297 h 297"/>
                <a:gd name="T6" fmla="*/ 212 w 216"/>
                <a:gd name="T7" fmla="*/ 285 h 297"/>
                <a:gd name="T8" fmla="*/ 213 w 216"/>
                <a:gd name="T9" fmla="*/ 283 h 297"/>
                <a:gd name="T10" fmla="*/ 213 w 216"/>
                <a:gd name="T11" fmla="*/ 250 h 297"/>
                <a:gd name="T12" fmla="*/ 201 w 216"/>
                <a:gd name="T13" fmla="*/ 144 h 297"/>
                <a:gd name="T14" fmla="*/ 194 w 216"/>
                <a:gd name="T15" fmla="*/ 46 h 297"/>
                <a:gd name="T16" fmla="*/ 184 w 216"/>
                <a:gd name="T17" fmla="*/ 17 h 297"/>
                <a:gd name="T18" fmla="*/ 178 w 216"/>
                <a:gd name="T19" fmla="*/ 7 h 297"/>
                <a:gd name="T20" fmla="*/ 164 w 216"/>
                <a:gd name="T21" fmla="*/ 5 h 297"/>
                <a:gd name="T22" fmla="*/ 138 w 216"/>
                <a:gd name="T23" fmla="*/ 2 h 297"/>
                <a:gd name="T24" fmla="*/ 109 w 216"/>
                <a:gd name="T25" fmla="*/ 15 h 297"/>
                <a:gd name="T26" fmla="*/ 70 w 216"/>
                <a:gd name="T27" fmla="*/ 2 h 297"/>
                <a:gd name="T28" fmla="*/ 16 w 216"/>
                <a:gd name="T29" fmla="*/ 2 h 297"/>
                <a:gd name="T30" fmla="*/ 12 w 216"/>
                <a:gd name="T31" fmla="*/ 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97">
                  <a:moveTo>
                    <a:pt x="12" y="6"/>
                  </a:moveTo>
                  <a:cubicBezTo>
                    <a:pt x="10" y="28"/>
                    <a:pt x="0" y="281"/>
                    <a:pt x="5" y="282"/>
                  </a:cubicBezTo>
                  <a:cubicBezTo>
                    <a:pt x="16" y="286"/>
                    <a:pt x="70" y="297"/>
                    <a:pt x="104" y="297"/>
                  </a:cubicBezTo>
                  <a:cubicBezTo>
                    <a:pt x="138" y="296"/>
                    <a:pt x="205" y="290"/>
                    <a:pt x="212" y="285"/>
                  </a:cubicBezTo>
                  <a:cubicBezTo>
                    <a:pt x="213" y="285"/>
                    <a:pt x="213" y="283"/>
                    <a:pt x="213" y="283"/>
                  </a:cubicBezTo>
                  <a:cubicBezTo>
                    <a:pt x="216" y="273"/>
                    <a:pt x="214" y="260"/>
                    <a:pt x="213" y="250"/>
                  </a:cubicBezTo>
                  <a:cubicBezTo>
                    <a:pt x="212" y="232"/>
                    <a:pt x="202" y="162"/>
                    <a:pt x="201" y="144"/>
                  </a:cubicBezTo>
                  <a:cubicBezTo>
                    <a:pt x="199" y="112"/>
                    <a:pt x="197" y="79"/>
                    <a:pt x="194" y="46"/>
                  </a:cubicBezTo>
                  <a:cubicBezTo>
                    <a:pt x="193" y="36"/>
                    <a:pt x="188" y="27"/>
                    <a:pt x="184" y="17"/>
                  </a:cubicBezTo>
                  <a:cubicBezTo>
                    <a:pt x="183" y="14"/>
                    <a:pt x="181" y="9"/>
                    <a:pt x="178" y="7"/>
                  </a:cubicBezTo>
                  <a:cubicBezTo>
                    <a:pt x="175" y="5"/>
                    <a:pt x="168" y="5"/>
                    <a:pt x="164" y="5"/>
                  </a:cubicBezTo>
                  <a:cubicBezTo>
                    <a:pt x="156" y="4"/>
                    <a:pt x="147" y="4"/>
                    <a:pt x="138" y="2"/>
                  </a:cubicBezTo>
                  <a:cubicBezTo>
                    <a:pt x="138" y="2"/>
                    <a:pt x="127" y="13"/>
                    <a:pt x="109" y="15"/>
                  </a:cubicBezTo>
                  <a:cubicBezTo>
                    <a:pt x="90" y="17"/>
                    <a:pt x="71" y="2"/>
                    <a:pt x="70" y="2"/>
                  </a:cubicBezTo>
                  <a:cubicBezTo>
                    <a:pt x="67" y="0"/>
                    <a:pt x="28" y="1"/>
                    <a:pt x="16" y="2"/>
                  </a:cubicBezTo>
                  <a:cubicBezTo>
                    <a:pt x="16" y="3"/>
                    <a:pt x="12" y="6"/>
                    <a:pt x="12" y="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iślïḍè">
              <a:extLst>
                <a:ext uri="{FF2B5EF4-FFF2-40B4-BE49-F238E27FC236}">
                  <a16:creationId xmlns:a16="http://schemas.microsoft.com/office/drawing/2014/main" id="{F5D4FB40-8A3C-4F0D-89E3-0447F66AF0F1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iśľîďê">
              <a:extLst>
                <a:ext uri="{FF2B5EF4-FFF2-40B4-BE49-F238E27FC236}">
                  <a16:creationId xmlns:a16="http://schemas.microsoft.com/office/drawing/2014/main" id="{3527A149-22FD-48E1-BB84-018DA168B52F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i$ľîďê">
              <a:extLst>
                <a:ext uri="{FF2B5EF4-FFF2-40B4-BE49-F238E27FC236}">
                  <a16:creationId xmlns:a16="http://schemas.microsoft.com/office/drawing/2014/main" id="{EAB51BEA-75D3-4A44-9850-7824ADEB8302}"/>
                </a:ext>
              </a:extLst>
            </p:cNvPr>
            <p:cNvSpPr/>
            <p:nvPr/>
          </p:nvSpPr>
          <p:spPr bwMode="auto">
            <a:xfrm>
              <a:off x="5653088" y="3173413"/>
              <a:ext cx="558800" cy="461963"/>
            </a:xfrm>
            <a:custGeom>
              <a:avLst/>
              <a:gdLst>
                <a:gd name="T0" fmla="*/ 133 w 169"/>
                <a:gd name="T1" fmla="*/ 8 h 140"/>
                <a:gd name="T2" fmla="*/ 32 w 169"/>
                <a:gd name="T3" fmla="*/ 126 h 140"/>
                <a:gd name="T4" fmla="*/ 59 w 169"/>
                <a:gd name="T5" fmla="*/ 67 h 140"/>
                <a:gd name="T6" fmla="*/ 133 w 169"/>
                <a:gd name="T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40">
                  <a:moveTo>
                    <a:pt x="133" y="8"/>
                  </a:moveTo>
                  <a:cubicBezTo>
                    <a:pt x="169" y="29"/>
                    <a:pt x="64" y="113"/>
                    <a:pt x="32" y="126"/>
                  </a:cubicBezTo>
                  <a:cubicBezTo>
                    <a:pt x="0" y="140"/>
                    <a:pt x="22" y="109"/>
                    <a:pt x="59" y="67"/>
                  </a:cubicBezTo>
                  <a:cubicBezTo>
                    <a:pt x="96" y="24"/>
                    <a:pt x="118" y="0"/>
                    <a:pt x="133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ïSļiḑè">
              <a:extLst>
                <a:ext uri="{FF2B5EF4-FFF2-40B4-BE49-F238E27FC236}">
                  <a16:creationId xmlns:a16="http://schemas.microsoft.com/office/drawing/2014/main" id="{253ADCC3-0148-4C70-9683-C61EF55BF581}"/>
                </a:ext>
              </a:extLst>
            </p:cNvPr>
            <p:cNvSpPr/>
            <p:nvPr/>
          </p:nvSpPr>
          <p:spPr bwMode="auto">
            <a:xfrm>
              <a:off x="5759451" y="2879725"/>
              <a:ext cx="725488" cy="663575"/>
            </a:xfrm>
            <a:custGeom>
              <a:avLst/>
              <a:gdLst>
                <a:gd name="T0" fmla="*/ 203 w 220"/>
                <a:gd name="T1" fmla="*/ 0 h 201"/>
                <a:gd name="T2" fmla="*/ 114 w 220"/>
                <a:gd name="T3" fmla="*/ 64 h 201"/>
                <a:gd name="T4" fmla="*/ 0 w 220"/>
                <a:gd name="T5" fmla="*/ 176 h 201"/>
                <a:gd name="T6" fmla="*/ 29 w 220"/>
                <a:gd name="T7" fmla="*/ 201 h 201"/>
                <a:gd name="T8" fmla="*/ 111 w 220"/>
                <a:gd name="T9" fmla="*/ 125 h 201"/>
                <a:gd name="T10" fmla="*/ 201 w 220"/>
                <a:gd name="T11" fmla="*/ 62 h 201"/>
                <a:gd name="T12" fmla="*/ 220 w 220"/>
                <a:gd name="T13" fmla="*/ 23 h 201"/>
                <a:gd name="T14" fmla="*/ 203 w 220"/>
                <a:gd name="T1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01">
                  <a:moveTo>
                    <a:pt x="203" y="0"/>
                  </a:moveTo>
                  <a:cubicBezTo>
                    <a:pt x="203" y="0"/>
                    <a:pt x="156" y="21"/>
                    <a:pt x="114" y="64"/>
                  </a:cubicBezTo>
                  <a:cubicBezTo>
                    <a:pt x="72" y="107"/>
                    <a:pt x="0" y="176"/>
                    <a:pt x="0" y="176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9" y="201"/>
                    <a:pt x="102" y="134"/>
                    <a:pt x="111" y="125"/>
                  </a:cubicBezTo>
                  <a:cubicBezTo>
                    <a:pt x="120" y="115"/>
                    <a:pt x="201" y="62"/>
                    <a:pt x="201" y="62"/>
                  </a:cubicBezTo>
                  <a:cubicBezTo>
                    <a:pt x="220" y="23"/>
                    <a:pt x="220" y="23"/>
                    <a:pt x="220" y="2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ïŝḷíḋè">
              <a:extLst>
                <a:ext uri="{FF2B5EF4-FFF2-40B4-BE49-F238E27FC236}">
                  <a16:creationId xmlns:a16="http://schemas.microsoft.com/office/drawing/2014/main" id="{020A466F-DE76-43A0-81B0-89CA46FB8C37}"/>
                </a:ext>
              </a:extLst>
            </p:cNvPr>
            <p:cNvSpPr/>
            <p:nvPr/>
          </p:nvSpPr>
          <p:spPr bwMode="auto">
            <a:xfrm>
              <a:off x="5695951" y="3460750"/>
              <a:ext cx="182563" cy="82550"/>
            </a:xfrm>
            <a:custGeom>
              <a:avLst/>
              <a:gdLst>
                <a:gd name="T0" fmla="*/ 19 w 55"/>
                <a:gd name="T1" fmla="*/ 0 h 25"/>
                <a:gd name="T2" fmla="*/ 0 w 55"/>
                <a:gd name="T3" fmla="*/ 25 h 25"/>
                <a:gd name="T4" fmla="*/ 19 w 55"/>
                <a:gd name="T5" fmla="*/ 22 h 25"/>
                <a:gd name="T6" fmla="*/ 48 w 55"/>
                <a:gd name="T7" fmla="*/ 25 h 25"/>
                <a:gd name="T8" fmla="*/ 55 w 55"/>
                <a:gd name="T9" fmla="*/ 5 h 25"/>
                <a:gd name="T10" fmla="*/ 19 w 5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5">
                  <a:moveTo>
                    <a:pt x="19" y="0"/>
                  </a:moveTo>
                  <a:cubicBezTo>
                    <a:pt x="7" y="9"/>
                    <a:pt x="0" y="25"/>
                    <a:pt x="0" y="25"/>
                  </a:cubicBezTo>
                  <a:cubicBezTo>
                    <a:pt x="0" y="25"/>
                    <a:pt x="8" y="21"/>
                    <a:pt x="19" y="22"/>
                  </a:cubicBezTo>
                  <a:cubicBezTo>
                    <a:pt x="29" y="23"/>
                    <a:pt x="48" y="25"/>
                    <a:pt x="48" y="25"/>
                  </a:cubicBezTo>
                  <a:cubicBezTo>
                    <a:pt x="55" y="5"/>
                    <a:pt x="55" y="5"/>
                    <a:pt x="55" y="5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ïṡḷïḑè">
              <a:extLst>
                <a:ext uri="{FF2B5EF4-FFF2-40B4-BE49-F238E27FC236}">
                  <a16:creationId xmlns:a16="http://schemas.microsoft.com/office/drawing/2014/main" id="{9232C89B-F8F2-4163-85F2-F030B733EBDA}"/>
                </a:ext>
              </a:extLst>
            </p:cNvPr>
            <p:cNvSpPr/>
            <p:nvPr/>
          </p:nvSpPr>
          <p:spPr bwMode="auto">
            <a:xfrm>
              <a:off x="6831013" y="2533650"/>
              <a:ext cx="584200" cy="523875"/>
            </a:xfrm>
            <a:custGeom>
              <a:avLst/>
              <a:gdLst>
                <a:gd name="T0" fmla="*/ 0 w 177"/>
                <a:gd name="T1" fmla="*/ 105 h 159"/>
                <a:gd name="T2" fmla="*/ 59 w 177"/>
                <a:gd name="T3" fmla="*/ 103 h 159"/>
                <a:gd name="T4" fmla="*/ 122 w 177"/>
                <a:gd name="T5" fmla="*/ 104 h 159"/>
                <a:gd name="T6" fmla="*/ 94 w 177"/>
                <a:gd name="T7" fmla="*/ 10 h 159"/>
                <a:gd name="T8" fmla="*/ 122 w 177"/>
                <a:gd name="T9" fmla="*/ 0 h 159"/>
                <a:gd name="T10" fmla="*/ 163 w 177"/>
                <a:gd name="T11" fmla="*/ 75 h 159"/>
                <a:gd name="T12" fmla="*/ 169 w 177"/>
                <a:gd name="T13" fmla="*/ 133 h 159"/>
                <a:gd name="T14" fmla="*/ 53 w 177"/>
                <a:gd name="T15" fmla="*/ 159 h 159"/>
                <a:gd name="T16" fmla="*/ 0 w 177"/>
                <a:gd name="T17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59">
                  <a:moveTo>
                    <a:pt x="0" y="105"/>
                  </a:moveTo>
                  <a:cubicBezTo>
                    <a:pt x="16" y="107"/>
                    <a:pt x="52" y="103"/>
                    <a:pt x="59" y="103"/>
                  </a:cubicBezTo>
                  <a:cubicBezTo>
                    <a:pt x="67" y="104"/>
                    <a:pt x="122" y="104"/>
                    <a:pt x="122" y="10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105" y="1"/>
                    <a:pt x="122" y="0"/>
                  </a:cubicBezTo>
                  <a:cubicBezTo>
                    <a:pt x="122" y="0"/>
                    <a:pt x="155" y="51"/>
                    <a:pt x="163" y="75"/>
                  </a:cubicBezTo>
                  <a:cubicBezTo>
                    <a:pt x="172" y="99"/>
                    <a:pt x="177" y="112"/>
                    <a:pt x="169" y="133"/>
                  </a:cubicBezTo>
                  <a:cubicBezTo>
                    <a:pt x="169" y="133"/>
                    <a:pt x="131" y="151"/>
                    <a:pt x="53" y="159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ïṧḻîḓe">
              <a:extLst>
                <a:ext uri="{FF2B5EF4-FFF2-40B4-BE49-F238E27FC236}">
                  <a16:creationId xmlns:a16="http://schemas.microsoft.com/office/drawing/2014/main" id="{1B009752-7732-400C-B913-0D61EB2353AC}"/>
                </a:ext>
              </a:extLst>
            </p:cNvPr>
            <p:cNvSpPr/>
            <p:nvPr/>
          </p:nvSpPr>
          <p:spPr bwMode="auto">
            <a:xfrm>
              <a:off x="6521451" y="1544638"/>
              <a:ext cx="1065213" cy="1038225"/>
            </a:xfrm>
            <a:custGeom>
              <a:avLst/>
              <a:gdLst>
                <a:gd name="T0" fmla="*/ 86 w 323"/>
                <a:gd name="T1" fmla="*/ 4 h 315"/>
                <a:gd name="T2" fmla="*/ 169 w 323"/>
                <a:gd name="T3" fmla="*/ 56 h 315"/>
                <a:gd name="T4" fmla="*/ 176 w 323"/>
                <a:gd name="T5" fmla="*/ 56 h 315"/>
                <a:gd name="T6" fmla="*/ 266 w 323"/>
                <a:gd name="T7" fmla="*/ 18 h 315"/>
                <a:gd name="T8" fmla="*/ 277 w 323"/>
                <a:gd name="T9" fmla="*/ 27 h 315"/>
                <a:gd name="T10" fmla="*/ 253 w 323"/>
                <a:gd name="T11" fmla="*/ 122 h 315"/>
                <a:gd name="T12" fmla="*/ 255 w 323"/>
                <a:gd name="T13" fmla="*/ 129 h 315"/>
                <a:gd name="T14" fmla="*/ 319 w 323"/>
                <a:gd name="T15" fmla="*/ 202 h 315"/>
                <a:gd name="T16" fmla="*/ 314 w 323"/>
                <a:gd name="T17" fmla="*/ 215 h 315"/>
                <a:gd name="T18" fmla="*/ 216 w 323"/>
                <a:gd name="T19" fmla="*/ 222 h 315"/>
                <a:gd name="T20" fmla="*/ 210 w 323"/>
                <a:gd name="T21" fmla="*/ 226 h 315"/>
                <a:gd name="T22" fmla="*/ 160 w 323"/>
                <a:gd name="T23" fmla="*/ 310 h 315"/>
                <a:gd name="T24" fmla="*/ 146 w 323"/>
                <a:gd name="T25" fmla="*/ 308 h 315"/>
                <a:gd name="T26" fmla="*/ 110 w 323"/>
                <a:gd name="T27" fmla="*/ 218 h 315"/>
                <a:gd name="T28" fmla="*/ 104 w 323"/>
                <a:gd name="T29" fmla="*/ 213 h 315"/>
                <a:gd name="T30" fmla="*/ 9 w 323"/>
                <a:gd name="T31" fmla="*/ 192 h 315"/>
                <a:gd name="T32" fmla="*/ 5 w 323"/>
                <a:gd name="T33" fmla="*/ 178 h 315"/>
                <a:gd name="T34" fmla="*/ 80 w 323"/>
                <a:gd name="T35" fmla="*/ 115 h 315"/>
                <a:gd name="T36" fmla="*/ 83 w 323"/>
                <a:gd name="T37" fmla="*/ 108 h 315"/>
                <a:gd name="T38" fmla="*/ 74 w 323"/>
                <a:gd name="T39" fmla="*/ 11 h 315"/>
                <a:gd name="T40" fmla="*/ 86 w 323"/>
                <a:gd name="T41" fmla="*/ 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3" h="315">
                  <a:moveTo>
                    <a:pt x="86" y="4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71" y="57"/>
                    <a:pt x="174" y="57"/>
                    <a:pt x="176" y="56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72" y="15"/>
                    <a:pt x="278" y="21"/>
                    <a:pt x="277" y="27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2" y="124"/>
                    <a:pt x="253" y="127"/>
                    <a:pt x="255" y="129"/>
                  </a:cubicBezTo>
                  <a:cubicBezTo>
                    <a:pt x="319" y="202"/>
                    <a:pt x="319" y="202"/>
                    <a:pt x="319" y="202"/>
                  </a:cubicBezTo>
                  <a:cubicBezTo>
                    <a:pt x="323" y="207"/>
                    <a:pt x="320" y="215"/>
                    <a:pt x="314" y="215"/>
                  </a:cubicBezTo>
                  <a:cubicBezTo>
                    <a:pt x="216" y="222"/>
                    <a:pt x="216" y="222"/>
                    <a:pt x="216" y="222"/>
                  </a:cubicBezTo>
                  <a:cubicBezTo>
                    <a:pt x="214" y="222"/>
                    <a:pt x="211" y="224"/>
                    <a:pt x="210" y="226"/>
                  </a:cubicBezTo>
                  <a:cubicBezTo>
                    <a:pt x="160" y="310"/>
                    <a:pt x="160" y="310"/>
                    <a:pt x="160" y="310"/>
                  </a:cubicBezTo>
                  <a:cubicBezTo>
                    <a:pt x="157" y="315"/>
                    <a:pt x="148" y="315"/>
                    <a:pt x="146" y="308"/>
                  </a:cubicBezTo>
                  <a:cubicBezTo>
                    <a:pt x="110" y="218"/>
                    <a:pt x="110" y="218"/>
                    <a:pt x="110" y="218"/>
                  </a:cubicBezTo>
                  <a:cubicBezTo>
                    <a:pt x="109" y="216"/>
                    <a:pt x="106" y="214"/>
                    <a:pt x="104" y="21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2" y="190"/>
                    <a:pt x="0" y="182"/>
                    <a:pt x="5" y="178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2" y="114"/>
                    <a:pt x="83" y="111"/>
                    <a:pt x="83" y="108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5"/>
                    <a:pt x="81" y="0"/>
                    <a:pt x="86" y="4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ï$ļïḋè">
              <a:extLst>
                <a:ext uri="{FF2B5EF4-FFF2-40B4-BE49-F238E27FC236}">
                  <a16:creationId xmlns:a16="http://schemas.microsoft.com/office/drawing/2014/main" id="{B716E1B4-E130-4E30-A2B7-0F98C9F515F3}"/>
                </a:ext>
              </a:extLst>
            </p:cNvPr>
            <p:cNvSpPr/>
            <p:nvPr/>
          </p:nvSpPr>
          <p:spPr bwMode="auto">
            <a:xfrm>
              <a:off x="5670551" y="2909888"/>
              <a:ext cx="606425" cy="906463"/>
            </a:xfrm>
            <a:custGeom>
              <a:avLst/>
              <a:gdLst>
                <a:gd name="T0" fmla="*/ 157 w 184"/>
                <a:gd name="T1" fmla="*/ 213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7 w 184"/>
                <a:gd name="T9" fmla="*/ 213 h 275"/>
                <a:gd name="T10" fmla="*/ 92 w 184"/>
                <a:gd name="T11" fmla="*/ 274 h 275"/>
                <a:gd name="T12" fmla="*/ 157 w 184"/>
                <a:gd name="T13" fmla="*/ 2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3"/>
                  </a:moveTo>
                  <a:cubicBezTo>
                    <a:pt x="117" y="117"/>
                    <a:pt x="184" y="15"/>
                    <a:pt x="149" y="7"/>
                  </a:cubicBezTo>
                  <a:cubicBezTo>
                    <a:pt x="127" y="1"/>
                    <a:pt x="108" y="0"/>
                    <a:pt x="92" y="0"/>
                  </a:cubicBezTo>
                  <a:cubicBezTo>
                    <a:pt x="76" y="0"/>
                    <a:pt x="58" y="1"/>
                    <a:pt x="35" y="7"/>
                  </a:cubicBezTo>
                  <a:cubicBezTo>
                    <a:pt x="1" y="15"/>
                    <a:pt x="68" y="117"/>
                    <a:pt x="27" y="213"/>
                  </a:cubicBezTo>
                  <a:cubicBezTo>
                    <a:pt x="0" y="275"/>
                    <a:pt x="33" y="274"/>
                    <a:pt x="92" y="274"/>
                  </a:cubicBezTo>
                  <a:cubicBezTo>
                    <a:pt x="152" y="274"/>
                    <a:pt x="184" y="275"/>
                    <a:pt x="157" y="21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îśḻïďè">
              <a:extLst>
                <a:ext uri="{FF2B5EF4-FFF2-40B4-BE49-F238E27FC236}">
                  <a16:creationId xmlns:a16="http://schemas.microsoft.com/office/drawing/2014/main" id="{89196D26-16C2-4CA8-B52F-6F0798FDC8D1}"/>
                </a:ext>
              </a:extLst>
            </p:cNvPr>
            <p:cNvSpPr/>
            <p:nvPr/>
          </p:nvSpPr>
          <p:spPr bwMode="auto">
            <a:xfrm>
              <a:off x="5907088" y="2843213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7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iSḷïḋé">
              <a:extLst>
                <a:ext uri="{FF2B5EF4-FFF2-40B4-BE49-F238E27FC236}">
                  <a16:creationId xmlns:a16="http://schemas.microsoft.com/office/drawing/2014/main" id="{40AC7940-DBF1-440D-ACD0-D2D76F11B650}"/>
                </a:ext>
              </a:extLst>
            </p:cNvPr>
            <p:cNvSpPr/>
            <p:nvPr/>
          </p:nvSpPr>
          <p:spPr bwMode="auto">
            <a:xfrm>
              <a:off x="5918201" y="2817813"/>
              <a:ext cx="119063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íšḻiďé">
              <a:extLst>
                <a:ext uri="{FF2B5EF4-FFF2-40B4-BE49-F238E27FC236}">
                  <a16:creationId xmlns:a16="http://schemas.microsoft.com/office/drawing/2014/main" id="{DB76C773-DC4C-4411-A566-697F50239F4C}"/>
                </a:ext>
              </a:extLst>
            </p:cNvPr>
            <p:cNvSpPr/>
            <p:nvPr/>
          </p:nvSpPr>
          <p:spPr bwMode="auto">
            <a:xfrm>
              <a:off x="5591176" y="3575050"/>
              <a:ext cx="461963" cy="1041400"/>
            </a:xfrm>
            <a:custGeom>
              <a:avLst/>
              <a:gdLst>
                <a:gd name="T0" fmla="*/ 96 w 140"/>
                <a:gd name="T1" fmla="*/ 15 h 316"/>
                <a:gd name="T2" fmla="*/ 47 w 140"/>
                <a:gd name="T3" fmla="*/ 263 h 316"/>
                <a:gd name="T4" fmla="*/ 109 w 140"/>
                <a:gd name="T5" fmla="*/ 164 h 316"/>
                <a:gd name="T6" fmla="*/ 96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96" y="15"/>
                  </a:moveTo>
                  <a:cubicBezTo>
                    <a:pt x="0" y="0"/>
                    <a:pt x="30" y="210"/>
                    <a:pt x="47" y="263"/>
                  </a:cubicBezTo>
                  <a:cubicBezTo>
                    <a:pt x="64" y="316"/>
                    <a:pt x="95" y="253"/>
                    <a:pt x="109" y="164"/>
                  </a:cubicBezTo>
                  <a:cubicBezTo>
                    <a:pt x="122" y="74"/>
                    <a:pt x="140" y="22"/>
                    <a:pt x="96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íśḷiďe">
              <a:extLst>
                <a:ext uri="{FF2B5EF4-FFF2-40B4-BE49-F238E27FC236}">
                  <a16:creationId xmlns:a16="http://schemas.microsoft.com/office/drawing/2014/main" id="{0F0727B0-677C-406F-96C6-98FD9EF5AE96}"/>
                </a:ext>
              </a:extLst>
            </p:cNvPr>
            <p:cNvSpPr/>
            <p:nvPr/>
          </p:nvSpPr>
          <p:spPr bwMode="auto">
            <a:xfrm>
              <a:off x="5610226" y="4270375"/>
              <a:ext cx="304800" cy="1041400"/>
            </a:xfrm>
            <a:custGeom>
              <a:avLst/>
              <a:gdLst>
                <a:gd name="T0" fmla="*/ 66 w 92"/>
                <a:gd name="T1" fmla="*/ 16 h 316"/>
                <a:gd name="T2" fmla="*/ 48 w 92"/>
                <a:gd name="T3" fmla="*/ 264 h 316"/>
                <a:gd name="T4" fmla="*/ 84 w 92"/>
                <a:gd name="T5" fmla="*/ 165 h 316"/>
                <a:gd name="T6" fmla="*/ 6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66" y="16"/>
                  </a:moveTo>
                  <a:cubicBezTo>
                    <a:pt x="0" y="0"/>
                    <a:pt x="27" y="213"/>
                    <a:pt x="48" y="264"/>
                  </a:cubicBezTo>
                  <a:cubicBezTo>
                    <a:pt x="69" y="316"/>
                    <a:pt x="79" y="256"/>
                    <a:pt x="84" y="165"/>
                  </a:cubicBezTo>
                  <a:cubicBezTo>
                    <a:pt x="89" y="75"/>
                    <a:pt x="92" y="22"/>
                    <a:pt x="6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iṡlíḍè">
              <a:extLst>
                <a:ext uri="{FF2B5EF4-FFF2-40B4-BE49-F238E27FC236}">
                  <a16:creationId xmlns:a16="http://schemas.microsoft.com/office/drawing/2014/main" id="{74ACDA8D-0843-4AD2-BEAF-E170174B3DBE}"/>
                </a:ext>
              </a:extLst>
            </p:cNvPr>
            <p:cNvSpPr/>
            <p:nvPr/>
          </p:nvSpPr>
          <p:spPr bwMode="auto">
            <a:xfrm>
              <a:off x="5624513" y="5137150"/>
              <a:ext cx="250825" cy="198438"/>
            </a:xfrm>
            <a:custGeom>
              <a:avLst/>
              <a:gdLst>
                <a:gd name="T0" fmla="*/ 55 w 76"/>
                <a:gd name="T1" fmla="*/ 0 h 60"/>
                <a:gd name="T2" fmla="*/ 72 w 76"/>
                <a:gd name="T3" fmla="*/ 36 h 60"/>
                <a:gd name="T4" fmla="*/ 6 w 76"/>
                <a:gd name="T5" fmla="*/ 51 h 60"/>
                <a:gd name="T6" fmla="*/ 55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55" y="0"/>
                  </a:moveTo>
                  <a:cubicBezTo>
                    <a:pt x="66" y="0"/>
                    <a:pt x="76" y="24"/>
                    <a:pt x="72" y="36"/>
                  </a:cubicBezTo>
                  <a:cubicBezTo>
                    <a:pt x="68" y="48"/>
                    <a:pt x="12" y="60"/>
                    <a:pt x="6" y="51"/>
                  </a:cubicBezTo>
                  <a:cubicBezTo>
                    <a:pt x="0" y="42"/>
                    <a:pt x="37" y="1"/>
                    <a:pt x="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ïšľîḓe">
              <a:extLst>
                <a:ext uri="{FF2B5EF4-FFF2-40B4-BE49-F238E27FC236}">
                  <a16:creationId xmlns:a16="http://schemas.microsoft.com/office/drawing/2014/main" id="{8FE13ADD-AF06-4F0A-885F-A8FFF6171BC3}"/>
                </a:ext>
              </a:extLst>
            </p:cNvPr>
            <p:cNvSpPr/>
            <p:nvPr/>
          </p:nvSpPr>
          <p:spPr bwMode="auto">
            <a:xfrm>
              <a:off x="5630863" y="5167313"/>
              <a:ext cx="241300" cy="168275"/>
            </a:xfrm>
            <a:custGeom>
              <a:avLst/>
              <a:gdLst>
                <a:gd name="T0" fmla="*/ 34 w 73"/>
                <a:gd name="T1" fmla="*/ 0 h 51"/>
                <a:gd name="T2" fmla="*/ 65 w 73"/>
                <a:gd name="T3" fmla="*/ 0 h 51"/>
                <a:gd name="T4" fmla="*/ 66 w 73"/>
                <a:gd name="T5" fmla="*/ 2 h 51"/>
                <a:gd name="T6" fmla="*/ 66 w 73"/>
                <a:gd name="T7" fmla="*/ 2 h 51"/>
                <a:gd name="T8" fmla="*/ 70 w 73"/>
                <a:gd name="T9" fmla="*/ 27 h 51"/>
                <a:gd name="T10" fmla="*/ 4 w 73"/>
                <a:gd name="T11" fmla="*/ 42 h 51"/>
                <a:gd name="T12" fmla="*/ 34 w 7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1">
                  <a:moveTo>
                    <a:pt x="34" y="0"/>
                  </a:moveTo>
                  <a:cubicBezTo>
                    <a:pt x="57" y="8"/>
                    <a:pt x="65" y="0"/>
                    <a:pt x="65" y="0"/>
                  </a:cubicBezTo>
                  <a:cubicBezTo>
                    <a:pt x="65" y="0"/>
                    <a:pt x="65" y="1"/>
                    <a:pt x="66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70" y="10"/>
                    <a:pt x="73" y="20"/>
                    <a:pt x="70" y="27"/>
                  </a:cubicBezTo>
                  <a:cubicBezTo>
                    <a:pt x="66" y="39"/>
                    <a:pt x="10" y="51"/>
                    <a:pt x="4" y="42"/>
                  </a:cubicBezTo>
                  <a:cubicBezTo>
                    <a:pt x="0" y="36"/>
                    <a:pt x="17" y="13"/>
                    <a:pt x="34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íšľíḑè">
              <a:extLst>
                <a:ext uri="{FF2B5EF4-FFF2-40B4-BE49-F238E27FC236}">
                  <a16:creationId xmlns:a16="http://schemas.microsoft.com/office/drawing/2014/main" id="{CE995BFB-05E5-4F2E-B164-79FB0945A2E7}"/>
                </a:ext>
              </a:extLst>
            </p:cNvPr>
            <p:cNvSpPr/>
            <p:nvPr/>
          </p:nvSpPr>
          <p:spPr bwMode="auto">
            <a:xfrm>
              <a:off x="5891213" y="3575050"/>
              <a:ext cx="461963" cy="1041400"/>
            </a:xfrm>
            <a:custGeom>
              <a:avLst/>
              <a:gdLst>
                <a:gd name="T0" fmla="*/ 44 w 140"/>
                <a:gd name="T1" fmla="*/ 15 h 316"/>
                <a:gd name="T2" fmla="*/ 93 w 140"/>
                <a:gd name="T3" fmla="*/ 263 h 316"/>
                <a:gd name="T4" fmla="*/ 31 w 140"/>
                <a:gd name="T5" fmla="*/ 164 h 316"/>
                <a:gd name="T6" fmla="*/ 44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44" y="15"/>
                  </a:moveTo>
                  <a:cubicBezTo>
                    <a:pt x="140" y="0"/>
                    <a:pt x="110" y="210"/>
                    <a:pt x="93" y="263"/>
                  </a:cubicBezTo>
                  <a:cubicBezTo>
                    <a:pt x="77" y="316"/>
                    <a:pt x="45" y="253"/>
                    <a:pt x="31" y="164"/>
                  </a:cubicBezTo>
                  <a:cubicBezTo>
                    <a:pt x="18" y="74"/>
                    <a:pt x="0" y="22"/>
                    <a:pt x="44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îşļidê">
              <a:extLst>
                <a:ext uri="{FF2B5EF4-FFF2-40B4-BE49-F238E27FC236}">
                  <a16:creationId xmlns:a16="http://schemas.microsoft.com/office/drawing/2014/main" id="{9159503E-B053-44A3-A784-2D2835855862}"/>
                </a:ext>
              </a:extLst>
            </p:cNvPr>
            <p:cNvSpPr/>
            <p:nvPr/>
          </p:nvSpPr>
          <p:spPr bwMode="auto">
            <a:xfrm>
              <a:off x="6029326" y="4270375"/>
              <a:ext cx="304800" cy="1041400"/>
            </a:xfrm>
            <a:custGeom>
              <a:avLst/>
              <a:gdLst>
                <a:gd name="T0" fmla="*/ 26 w 92"/>
                <a:gd name="T1" fmla="*/ 16 h 316"/>
                <a:gd name="T2" fmla="*/ 44 w 92"/>
                <a:gd name="T3" fmla="*/ 264 h 316"/>
                <a:gd name="T4" fmla="*/ 8 w 92"/>
                <a:gd name="T5" fmla="*/ 165 h 316"/>
                <a:gd name="T6" fmla="*/ 2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26" y="16"/>
                  </a:moveTo>
                  <a:cubicBezTo>
                    <a:pt x="92" y="0"/>
                    <a:pt x="65" y="213"/>
                    <a:pt x="44" y="264"/>
                  </a:cubicBezTo>
                  <a:cubicBezTo>
                    <a:pt x="23" y="316"/>
                    <a:pt x="14" y="256"/>
                    <a:pt x="8" y="165"/>
                  </a:cubicBezTo>
                  <a:cubicBezTo>
                    <a:pt x="3" y="75"/>
                    <a:pt x="0" y="22"/>
                    <a:pt x="2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iṣľïḑe">
              <a:extLst>
                <a:ext uri="{FF2B5EF4-FFF2-40B4-BE49-F238E27FC236}">
                  <a16:creationId xmlns:a16="http://schemas.microsoft.com/office/drawing/2014/main" id="{78F9DFEB-D77B-4063-8D0B-934BDAA08305}"/>
                </a:ext>
              </a:extLst>
            </p:cNvPr>
            <p:cNvSpPr/>
            <p:nvPr/>
          </p:nvSpPr>
          <p:spPr bwMode="auto">
            <a:xfrm>
              <a:off x="6069013" y="5137150"/>
              <a:ext cx="250825" cy="198438"/>
            </a:xfrm>
            <a:custGeom>
              <a:avLst/>
              <a:gdLst>
                <a:gd name="T0" fmla="*/ 21 w 76"/>
                <a:gd name="T1" fmla="*/ 0 h 60"/>
                <a:gd name="T2" fmla="*/ 4 w 76"/>
                <a:gd name="T3" fmla="*/ 36 h 60"/>
                <a:gd name="T4" fmla="*/ 70 w 76"/>
                <a:gd name="T5" fmla="*/ 51 h 60"/>
                <a:gd name="T6" fmla="*/ 21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21" y="0"/>
                  </a:moveTo>
                  <a:cubicBezTo>
                    <a:pt x="10" y="0"/>
                    <a:pt x="0" y="24"/>
                    <a:pt x="4" y="36"/>
                  </a:cubicBezTo>
                  <a:cubicBezTo>
                    <a:pt x="8" y="48"/>
                    <a:pt x="64" y="60"/>
                    <a:pt x="70" y="51"/>
                  </a:cubicBezTo>
                  <a:cubicBezTo>
                    <a:pt x="76" y="42"/>
                    <a:pt x="39" y="1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îṣľïďé">
              <a:extLst>
                <a:ext uri="{FF2B5EF4-FFF2-40B4-BE49-F238E27FC236}">
                  <a16:creationId xmlns:a16="http://schemas.microsoft.com/office/drawing/2014/main" id="{BB0C0C96-8CE5-4EF6-9653-F34DB2C320B2}"/>
                </a:ext>
              </a:extLst>
            </p:cNvPr>
            <p:cNvSpPr/>
            <p:nvPr/>
          </p:nvSpPr>
          <p:spPr bwMode="auto">
            <a:xfrm>
              <a:off x="6075363" y="5167313"/>
              <a:ext cx="238125" cy="168275"/>
            </a:xfrm>
            <a:custGeom>
              <a:avLst/>
              <a:gdLst>
                <a:gd name="T0" fmla="*/ 38 w 72"/>
                <a:gd name="T1" fmla="*/ 0 h 51"/>
                <a:gd name="T2" fmla="*/ 7 w 72"/>
                <a:gd name="T3" fmla="*/ 0 h 51"/>
                <a:gd name="T4" fmla="*/ 6 w 72"/>
                <a:gd name="T5" fmla="*/ 2 h 51"/>
                <a:gd name="T6" fmla="*/ 6 w 72"/>
                <a:gd name="T7" fmla="*/ 2 h 51"/>
                <a:gd name="T8" fmla="*/ 2 w 72"/>
                <a:gd name="T9" fmla="*/ 27 h 51"/>
                <a:gd name="T10" fmla="*/ 68 w 72"/>
                <a:gd name="T11" fmla="*/ 42 h 51"/>
                <a:gd name="T12" fmla="*/ 38 w 72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51">
                  <a:moveTo>
                    <a:pt x="38" y="0"/>
                  </a:moveTo>
                  <a:cubicBezTo>
                    <a:pt x="15" y="8"/>
                    <a:pt x="8" y="0"/>
                    <a:pt x="7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0"/>
                    <a:pt x="2" y="27"/>
                  </a:cubicBezTo>
                  <a:cubicBezTo>
                    <a:pt x="6" y="39"/>
                    <a:pt x="62" y="51"/>
                    <a:pt x="68" y="42"/>
                  </a:cubicBezTo>
                  <a:cubicBezTo>
                    <a:pt x="72" y="36"/>
                    <a:pt x="55" y="13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iŝļíďè">
              <a:extLst>
                <a:ext uri="{FF2B5EF4-FFF2-40B4-BE49-F238E27FC236}">
                  <a16:creationId xmlns:a16="http://schemas.microsoft.com/office/drawing/2014/main" id="{AA368129-1CF1-4803-8054-1002572A31ED}"/>
                </a:ext>
              </a:extLst>
            </p:cNvPr>
            <p:cNvSpPr/>
            <p:nvPr/>
          </p:nvSpPr>
          <p:spPr bwMode="auto">
            <a:xfrm>
              <a:off x="6086476" y="2686050"/>
              <a:ext cx="36513" cy="95250"/>
            </a:xfrm>
            <a:custGeom>
              <a:avLst/>
              <a:gdLst>
                <a:gd name="T0" fmla="*/ 3 w 11"/>
                <a:gd name="T1" fmla="*/ 3 h 29"/>
                <a:gd name="T2" fmla="*/ 10 w 11"/>
                <a:gd name="T3" fmla="*/ 11 h 29"/>
                <a:gd name="T4" fmla="*/ 0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3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3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1" y="25"/>
                    <a:pt x="2" y="21"/>
                    <a:pt x="2" y="17"/>
                  </a:cubicBezTo>
                  <a:cubicBezTo>
                    <a:pt x="2" y="13"/>
                    <a:pt x="3" y="13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íşlïďê">
              <a:extLst>
                <a:ext uri="{FF2B5EF4-FFF2-40B4-BE49-F238E27FC236}">
                  <a16:creationId xmlns:a16="http://schemas.microsoft.com/office/drawing/2014/main" id="{C06CF8E5-8C62-4167-B81A-B5FB05F85897}"/>
                </a:ext>
              </a:extLst>
            </p:cNvPr>
            <p:cNvSpPr/>
            <p:nvPr/>
          </p:nvSpPr>
          <p:spPr bwMode="auto">
            <a:xfrm>
              <a:off x="6092826" y="2708275"/>
              <a:ext cx="22225" cy="49213"/>
            </a:xfrm>
            <a:custGeom>
              <a:avLst/>
              <a:gdLst>
                <a:gd name="T0" fmla="*/ 1 w 7"/>
                <a:gd name="T1" fmla="*/ 3 h 15"/>
                <a:gd name="T2" fmla="*/ 5 w 7"/>
                <a:gd name="T3" fmla="*/ 1 h 15"/>
                <a:gd name="T4" fmla="*/ 4 w 7"/>
                <a:gd name="T5" fmla="*/ 12 h 15"/>
                <a:gd name="T6" fmla="*/ 1 w 7"/>
                <a:gd name="T7" fmla="*/ 14 h 15"/>
                <a:gd name="T8" fmla="*/ 3 w 7"/>
                <a:gd name="T9" fmla="*/ 10 h 15"/>
                <a:gd name="T10" fmla="*/ 1 w 7"/>
                <a:gd name="T11" fmla="*/ 7 h 15"/>
                <a:gd name="T12" fmla="*/ 1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1" y="3"/>
                  </a:moveTo>
                  <a:cubicBezTo>
                    <a:pt x="1" y="3"/>
                    <a:pt x="3" y="0"/>
                    <a:pt x="5" y="1"/>
                  </a:cubicBezTo>
                  <a:cubicBezTo>
                    <a:pt x="7" y="2"/>
                    <a:pt x="6" y="8"/>
                    <a:pt x="4" y="12"/>
                  </a:cubicBezTo>
                  <a:cubicBezTo>
                    <a:pt x="3" y="15"/>
                    <a:pt x="1" y="15"/>
                    <a:pt x="1" y="14"/>
                  </a:cubicBezTo>
                  <a:cubicBezTo>
                    <a:pt x="1" y="13"/>
                    <a:pt x="4" y="11"/>
                    <a:pt x="3" y="10"/>
                  </a:cubicBezTo>
                  <a:cubicBezTo>
                    <a:pt x="2" y="8"/>
                    <a:pt x="0" y="8"/>
                    <a:pt x="1" y="7"/>
                  </a:cubicBezTo>
                  <a:cubicBezTo>
                    <a:pt x="1" y="6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işļiḑê">
              <a:extLst>
                <a:ext uri="{FF2B5EF4-FFF2-40B4-BE49-F238E27FC236}">
                  <a16:creationId xmlns:a16="http://schemas.microsoft.com/office/drawing/2014/main" id="{0A024A05-9A92-4075-AC26-FBABC3A54319}"/>
                </a:ext>
              </a:extLst>
            </p:cNvPr>
            <p:cNvSpPr/>
            <p:nvPr/>
          </p:nvSpPr>
          <p:spPr bwMode="auto">
            <a:xfrm>
              <a:off x="5829301" y="2686050"/>
              <a:ext cx="31750" cy="95250"/>
            </a:xfrm>
            <a:custGeom>
              <a:avLst/>
              <a:gdLst>
                <a:gd name="T0" fmla="*/ 7 w 10"/>
                <a:gd name="T1" fmla="*/ 3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7 h 29"/>
                <a:gd name="T8" fmla="*/ 8 w 10"/>
                <a:gd name="T9" fmla="*/ 11 h 29"/>
                <a:gd name="T10" fmla="*/ 8 w 10"/>
                <a:gd name="T11" fmla="*/ 10 h 29"/>
                <a:gd name="T12" fmla="*/ 7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3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7" y="8"/>
                    <a:pt x="7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íṧlíḋê">
              <a:extLst>
                <a:ext uri="{FF2B5EF4-FFF2-40B4-BE49-F238E27FC236}">
                  <a16:creationId xmlns:a16="http://schemas.microsoft.com/office/drawing/2014/main" id="{3C8579D0-09A9-410E-807A-5966827791D9}"/>
                </a:ext>
              </a:extLst>
            </p:cNvPr>
            <p:cNvSpPr/>
            <p:nvPr/>
          </p:nvSpPr>
          <p:spPr bwMode="auto">
            <a:xfrm>
              <a:off x="5832476" y="2708275"/>
              <a:ext cx="22225" cy="49213"/>
            </a:xfrm>
            <a:custGeom>
              <a:avLst/>
              <a:gdLst>
                <a:gd name="T0" fmla="*/ 7 w 7"/>
                <a:gd name="T1" fmla="*/ 3 h 15"/>
                <a:gd name="T2" fmla="*/ 2 w 7"/>
                <a:gd name="T3" fmla="*/ 1 h 15"/>
                <a:gd name="T4" fmla="*/ 3 w 7"/>
                <a:gd name="T5" fmla="*/ 12 h 15"/>
                <a:gd name="T6" fmla="*/ 7 w 7"/>
                <a:gd name="T7" fmla="*/ 14 h 15"/>
                <a:gd name="T8" fmla="*/ 5 w 7"/>
                <a:gd name="T9" fmla="*/ 10 h 15"/>
                <a:gd name="T10" fmla="*/ 7 w 7"/>
                <a:gd name="T11" fmla="*/ 7 h 15"/>
                <a:gd name="T12" fmla="*/ 7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5" y="15"/>
                    <a:pt x="6" y="15"/>
                    <a:pt x="7" y="14"/>
                  </a:cubicBezTo>
                  <a:cubicBezTo>
                    <a:pt x="7" y="13"/>
                    <a:pt x="4" y="11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işlíďe">
              <a:extLst>
                <a:ext uri="{FF2B5EF4-FFF2-40B4-BE49-F238E27FC236}">
                  <a16:creationId xmlns:a16="http://schemas.microsoft.com/office/drawing/2014/main" id="{B960EDF7-01C6-47F9-9E76-6695A646B037}"/>
                </a:ext>
              </a:extLst>
            </p:cNvPr>
            <p:cNvSpPr/>
            <p:nvPr/>
          </p:nvSpPr>
          <p:spPr bwMode="auto">
            <a:xfrm>
              <a:off x="5789613" y="2649538"/>
              <a:ext cx="373063" cy="193675"/>
            </a:xfrm>
            <a:custGeom>
              <a:avLst/>
              <a:gdLst>
                <a:gd name="T0" fmla="*/ 112 w 113"/>
                <a:gd name="T1" fmla="*/ 46 h 59"/>
                <a:gd name="T2" fmla="*/ 106 w 113"/>
                <a:gd name="T3" fmla="*/ 0 h 59"/>
                <a:gd name="T4" fmla="*/ 65 w 113"/>
                <a:gd name="T5" fmla="*/ 6 h 59"/>
                <a:gd name="T6" fmla="*/ 57 w 113"/>
                <a:gd name="T7" fmla="*/ 59 h 59"/>
                <a:gd name="T8" fmla="*/ 48 w 113"/>
                <a:gd name="T9" fmla="*/ 6 h 59"/>
                <a:gd name="T10" fmla="*/ 7 w 113"/>
                <a:gd name="T11" fmla="*/ 0 h 59"/>
                <a:gd name="T12" fmla="*/ 1 w 113"/>
                <a:gd name="T13" fmla="*/ 46 h 59"/>
                <a:gd name="T14" fmla="*/ 10 w 113"/>
                <a:gd name="T15" fmla="*/ 57 h 59"/>
                <a:gd name="T16" fmla="*/ 57 w 113"/>
                <a:gd name="T17" fmla="*/ 59 h 59"/>
                <a:gd name="T18" fmla="*/ 57 w 113"/>
                <a:gd name="T19" fmla="*/ 59 h 59"/>
                <a:gd name="T20" fmla="*/ 57 w 113"/>
                <a:gd name="T21" fmla="*/ 59 h 59"/>
                <a:gd name="T22" fmla="*/ 57 w 113"/>
                <a:gd name="T23" fmla="*/ 59 h 59"/>
                <a:gd name="T24" fmla="*/ 57 w 113"/>
                <a:gd name="T25" fmla="*/ 59 h 59"/>
                <a:gd name="T26" fmla="*/ 104 w 113"/>
                <a:gd name="T27" fmla="*/ 57 h 59"/>
                <a:gd name="T28" fmla="*/ 112 w 113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3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îṡḻïḍê">
              <a:extLst>
                <a:ext uri="{FF2B5EF4-FFF2-40B4-BE49-F238E27FC236}">
                  <a16:creationId xmlns:a16="http://schemas.microsoft.com/office/drawing/2014/main" id="{E6A646A1-AD75-4B91-8257-831EB083A143}"/>
                </a:ext>
              </a:extLst>
            </p:cNvPr>
            <p:cNvSpPr/>
            <p:nvPr/>
          </p:nvSpPr>
          <p:spPr bwMode="auto">
            <a:xfrm>
              <a:off x="5851526" y="2530475"/>
              <a:ext cx="247650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ïś1iḓe">
              <a:extLst>
                <a:ext uri="{FF2B5EF4-FFF2-40B4-BE49-F238E27FC236}">
                  <a16:creationId xmlns:a16="http://schemas.microsoft.com/office/drawing/2014/main" id="{623B8505-1091-4C05-8823-DC2D0C2E89C7}"/>
                </a:ext>
              </a:extLst>
            </p:cNvPr>
            <p:cNvSpPr/>
            <p:nvPr/>
          </p:nvSpPr>
          <p:spPr bwMode="auto">
            <a:xfrm>
              <a:off x="5811838" y="2474913"/>
              <a:ext cx="327025" cy="254000"/>
            </a:xfrm>
            <a:custGeom>
              <a:avLst/>
              <a:gdLst>
                <a:gd name="T0" fmla="*/ 91 w 99"/>
                <a:gd name="T1" fmla="*/ 77 h 77"/>
                <a:gd name="T2" fmla="*/ 90 w 99"/>
                <a:gd name="T3" fmla="*/ 70 h 77"/>
                <a:gd name="T4" fmla="*/ 86 w 99"/>
                <a:gd name="T5" fmla="*/ 62 h 77"/>
                <a:gd name="T6" fmla="*/ 79 w 99"/>
                <a:gd name="T7" fmla="*/ 54 h 77"/>
                <a:gd name="T8" fmla="*/ 60 w 99"/>
                <a:gd name="T9" fmla="*/ 26 h 77"/>
                <a:gd name="T10" fmla="*/ 59 w 99"/>
                <a:gd name="T11" fmla="*/ 22 h 77"/>
                <a:gd name="T12" fmla="*/ 23 w 99"/>
                <a:gd name="T13" fmla="*/ 56 h 77"/>
                <a:gd name="T14" fmla="*/ 4 w 99"/>
                <a:gd name="T15" fmla="*/ 76 h 77"/>
                <a:gd name="T16" fmla="*/ 2 w 99"/>
                <a:gd name="T17" fmla="*/ 66 h 77"/>
                <a:gd name="T18" fmla="*/ 0 w 99"/>
                <a:gd name="T19" fmla="*/ 53 h 77"/>
                <a:gd name="T20" fmla="*/ 50 w 99"/>
                <a:gd name="T21" fmla="*/ 0 h 77"/>
                <a:gd name="T22" fmla="*/ 66 w 99"/>
                <a:gd name="T23" fmla="*/ 7 h 77"/>
                <a:gd name="T24" fmla="*/ 81 w 99"/>
                <a:gd name="T25" fmla="*/ 13 h 77"/>
                <a:gd name="T26" fmla="*/ 99 w 99"/>
                <a:gd name="T27" fmla="*/ 53 h 77"/>
                <a:gd name="T28" fmla="*/ 91 w 99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77">
                  <a:moveTo>
                    <a:pt x="91" y="77"/>
                  </a:moveTo>
                  <a:cubicBezTo>
                    <a:pt x="92" y="76"/>
                    <a:pt x="90" y="71"/>
                    <a:pt x="90" y="70"/>
                  </a:cubicBezTo>
                  <a:cubicBezTo>
                    <a:pt x="90" y="67"/>
                    <a:pt x="88" y="64"/>
                    <a:pt x="86" y="62"/>
                  </a:cubicBezTo>
                  <a:cubicBezTo>
                    <a:pt x="84" y="59"/>
                    <a:pt x="81" y="57"/>
                    <a:pt x="79" y="54"/>
                  </a:cubicBezTo>
                  <a:cubicBezTo>
                    <a:pt x="70" y="46"/>
                    <a:pt x="64" y="36"/>
                    <a:pt x="60" y="26"/>
                  </a:cubicBezTo>
                  <a:cubicBezTo>
                    <a:pt x="60" y="25"/>
                    <a:pt x="58" y="23"/>
                    <a:pt x="59" y="22"/>
                  </a:cubicBezTo>
                  <a:cubicBezTo>
                    <a:pt x="50" y="36"/>
                    <a:pt x="37" y="47"/>
                    <a:pt x="23" y="56"/>
                  </a:cubicBezTo>
                  <a:cubicBezTo>
                    <a:pt x="15" y="61"/>
                    <a:pt x="7" y="66"/>
                    <a:pt x="4" y="76"/>
                  </a:cubicBezTo>
                  <a:cubicBezTo>
                    <a:pt x="4" y="72"/>
                    <a:pt x="2" y="69"/>
                    <a:pt x="2" y="66"/>
                  </a:cubicBezTo>
                  <a:cubicBezTo>
                    <a:pt x="1" y="61"/>
                    <a:pt x="0" y="57"/>
                    <a:pt x="0" y="53"/>
                  </a:cubicBezTo>
                  <a:cubicBezTo>
                    <a:pt x="0" y="24"/>
                    <a:pt x="22" y="0"/>
                    <a:pt x="50" y="0"/>
                  </a:cubicBezTo>
                  <a:cubicBezTo>
                    <a:pt x="61" y="0"/>
                    <a:pt x="66" y="7"/>
                    <a:pt x="66" y="7"/>
                  </a:cubicBezTo>
                  <a:cubicBezTo>
                    <a:pt x="66" y="7"/>
                    <a:pt x="74" y="6"/>
                    <a:pt x="81" y="13"/>
                  </a:cubicBezTo>
                  <a:cubicBezTo>
                    <a:pt x="92" y="22"/>
                    <a:pt x="99" y="37"/>
                    <a:pt x="99" y="53"/>
                  </a:cubicBezTo>
                  <a:cubicBezTo>
                    <a:pt x="99" y="61"/>
                    <a:pt x="97" y="71"/>
                    <a:pt x="91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î$ḷíḓé">
              <a:extLst>
                <a:ext uri="{FF2B5EF4-FFF2-40B4-BE49-F238E27FC236}">
                  <a16:creationId xmlns:a16="http://schemas.microsoft.com/office/drawing/2014/main" id="{DD971EC2-9D6D-4F6B-A6DC-1A219A19C3D0}"/>
                </a:ext>
              </a:extLst>
            </p:cNvPr>
            <p:cNvSpPr/>
            <p:nvPr/>
          </p:nvSpPr>
          <p:spPr bwMode="auto">
            <a:xfrm>
              <a:off x="5811838" y="2606675"/>
              <a:ext cx="146050" cy="211138"/>
            </a:xfrm>
            <a:custGeom>
              <a:avLst/>
              <a:gdLst>
                <a:gd name="T0" fmla="*/ 44 w 44"/>
                <a:gd name="T1" fmla="*/ 0 h 64"/>
                <a:gd name="T2" fmla="*/ 15 w 44"/>
                <a:gd name="T3" fmla="*/ 50 h 64"/>
                <a:gd name="T4" fmla="*/ 15 w 44"/>
                <a:gd name="T5" fmla="*/ 64 h 64"/>
                <a:gd name="T6" fmla="*/ 0 w 44"/>
                <a:gd name="T7" fmla="*/ 52 h 64"/>
                <a:gd name="T8" fmla="*/ 6 w 44"/>
                <a:gd name="T9" fmla="*/ 17 h 64"/>
                <a:gd name="T10" fmla="*/ 16 w 44"/>
                <a:gd name="T11" fmla="*/ 6 h 64"/>
                <a:gd name="T12" fmla="*/ 44 w 4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4">
                  <a:moveTo>
                    <a:pt x="44" y="0"/>
                  </a:moveTo>
                  <a:cubicBezTo>
                    <a:pt x="31" y="11"/>
                    <a:pt x="14" y="36"/>
                    <a:pt x="15" y="5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6" y="6"/>
                    <a:pt x="16" y="6"/>
                    <a:pt x="16" y="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íṡ1îḍe">
              <a:extLst>
                <a:ext uri="{FF2B5EF4-FFF2-40B4-BE49-F238E27FC236}">
                  <a16:creationId xmlns:a16="http://schemas.microsoft.com/office/drawing/2014/main" id="{4718FB65-325C-481F-86DD-1C941CA09B95}"/>
                </a:ext>
              </a:extLst>
            </p:cNvPr>
            <p:cNvSpPr/>
            <p:nvPr/>
          </p:nvSpPr>
          <p:spPr bwMode="auto">
            <a:xfrm>
              <a:off x="6056313" y="2616200"/>
              <a:ext cx="69850" cy="198438"/>
            </a:xfrm>
            <a:custGeom>
              <a:avLst/>
              <a:gdLst>
                <a:gd name="T0" fmla="*/ 0 w 21"/>
                <a:gd name="T1" fmla="*/ 7 h 60"/>
                <a:gd name="T2" fmla="*/ 1 w 21"/>
                <a:gd name="T3" fmla="*/ 8 h 60"/>
                <a:gd name="T4" fmla="*/ 11 w 21"/>
                <a:gd name="T5" fmla="*/ 46 h 60"/>
                <a:gd name="T6" fmla="*/ 12 w 21"/>
                <a:gd name="T7" fmla="*/ 60 h 60"/>
                <a:gd name="T8" fmla="*/ 21 w 21"/>
                <a:gd name="T9" fmla="*/ 43 h 60"/>
                <a:gd name="T10" fmla="*/ 20 w 21"/>
                <a:gd name="T11" fmla="*/ 8 h 60"/>
                <a:gd name="T12" fmla="*/ 4 w 21"/>
                <a:gd name="T13" fmla="*/ 0 h 60"/>
                <a:gd name="T14" fmla="*/ 1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1" y="7"/>
                    <a:pt x="1" y="7"/>
                    <a:pt x="1" y="8"/>
                  </a:cubicBezTo>
                  <a:cubicBezTo>
                    <a:pt x="8" y="15"/>
                    <a:pt x="12" y="35"/>
                    <a:pt x="11" y="46"/>
                  </a:cubicBezTo>
                  <a:cubicBezTo>
                    <a:pt x="9" y="57"/>
                    <a:pt x="12" y="60"/>
                    <a:pt x="12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7"/>
                    <a:pt x="1" y="7"/>
                    <a:pt x="1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íṣľïḋê">
              <a:extLst>
                <a:ext uri="{FF2B5EF4-FFF2-40B4-BE49-F238E27FC236}">
                  <a16:creationId xmlns:a16="http://schemas.microsoft.com/office/drawing/2014/main" id="{E6B8AA33-A6C7-406C-AC2E-2C87CE9AABE8}"/>
                </a:ext>
              </a:extLst>
            </p:cNvPr>
            <p:cNvSpPr/>
            <p:nvPr/>
          </p:nvSpPr>
          <p:spPr bwMode="auto">
            <a:xfrm>
              <a:off x="5281613" y="2679700"/>
              <a:ext cx="606425" cy="517525"/>
            </a:xfrm>
            <a:custGeom>
              <a:avLst/>
              <a:gdLst>
                <a:gd name="T0" fmla="*/ 176 w 184"/>
                <a:gd name="T1" fmla="*/ 110 h 157"/>
                <a:gd name="T2" fmla="*/ 21 w 184"/>
                <a:gd name="T3" fmla="*/ 32 h 157"/>
                <a:gd name="T4" fmla="*/ 96 w 184"/>
                <a:gd name="T5" fmla="*/ 45 h 157"/>
                <a:gd name="T6" fmla="*/ 176 w 184"/>
                <a:gd name="T7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57">
                  <a:moveTo>
                    <a:pt x="176" y="110"/>
                  </a:moveTo>
                  <a:cubicBezTo>
                    <a:pt x="157" y="157"/>
                    <a:pt x="42" y="64"/>
                    <a:pt x="21" y="32"/>
                  </a:cubicBezTo>
                  <a:cubicBezTo>
                    <a:pt x="0" y="0"/>
                    <a:pt x="40" y="16"/>
                    <a:pt x="96" y="45"/>
                  </a:cubicBezTo>
                  <a:cubicBezTo>
                    <a:pt x="151" y="74"/>
                    <a:pt x="184" y="91"/>
                    <a:pt x="176" y="1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is1iḍé">
              <a:extLst>
                <a:ext uri="{FF2B5EF4-FFF2-40B4-BE49-F238E27FC236}">
                  <a16:creationId xmlns:a16="http://schemas.microsoft.com/office/drawing/2014/main" id="{A726FB17-09E0-4E36-8018-B8D81F658FE5}"/>
                </a:ext>
              </a:extLst>
            </p:cNvPr>
            <p:cNvSpPr/>
            <p:nvPr/>
          </p:nvSpPr>
          <p:spPr bwMode="auto">
            <a:xfrm>
              <a:off x="5245101" y="2184400"/>
              <a:ext cx="187325" cy="642938"/>
            </a:xfrm>
            <a:custGeom>
              <a:avLst/>
              <a:gdLst>
                <a:gd name="T0" fmla="*/ 41 w 57"/>
                <a:gd name="T1" fmla="*/ 186 h 195"/>
                <a:gd name="T2" fmla="*/ 39 w 57"/>
                <a:gd name="T3" fmla="*/ 31 h 195"/>
                <a:gd name="T4" fmla="*/ 57 w 57"/>
                <a:gd name="T5" fmla="*/ 94 h 195"/>
                <a:gd name="T6" fmla="*/ 41 w 57"/>
                <a:gd name="T7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95">
                  <a:moveTo>
                    <a:pt x="41" y="186"/>
                  </a:moveTo>
                  <a:cubicBezTo>
                    <a:pt x="0" y="195"/>
                    <a:pt x="24" y="62"/>
                    <a:pt x="39" y="31"/>
                  </a:cubicBezTo>
                  <a:cubicBezTo>
                    <a:pt x="54" y="0"/>
                    <a:pt x="57" y="37"/>
                    <a:pt x="57" y="94"/>
                  </a:cubicBezTo>
                  <a:cubicBezTo>
                    <a:pt x="57" y="150"/>
                    <a:pt x="57" y="183"/>
                    <a:pt x="41" y="18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ïṡļïḍe">
              <a:extLst>
                <a:ext uri="{FF2B5EF4-FFF2-40B4-BE49-F238E27FC236}">
                  <a16:creationId xmlns:a16="http://schemas.microsoft.com/office/drawing/2014/main" id="{9898FDF2-BD51-4639-844D-76682229ABBB}"/>
                </a:ext>
              </a:extLst>
            </p:cNvPr>
            <p:cNvSpPr/>
            <p:nvPr/>
          </p:nvSpPr>
          <p:spPr bwMode="auto">
            <a:xfrm>
              <a:off x="5337176" y="2076450"/>
              <a:ext cx="147638" cy="220663"/>
            </a:xfrm>
            <a:custGeom>
              <a:avLst/>
              <a:gdLst>
                <a:gd name="T0" fmla="*/ 16 w 45"/>
                <a:gd name="T1" fmla="*/ 67 h 67"/>
                <a:gd name="T2" fmla="*/ 6 w 45"/>
                <a:gd name="T3" fmla="*/ 30 h 67"/>
                <a:gd name="T4" fmla="*/ 29 w 45"/>
                <a:gd name="T5" fmla="*/ 1 h 67"/>
                <a:gd name="T6" fmla="*/ 28 w 45"/>
                <a:gd name="T7" fmla="*/ 37 h 67"/>
                <a:gd name="T8" fmla="*/ 40 w 45"/>
                <a:gd name="T9" fmla="*/ 24 h 67"/>
                <a:gd name="T10" fmla="*/ 35 w 45"/>
                <a:gd name="T11" fmla="*/ 55 h 67"/>
                <a:gd name="T12" fmla="*/ 16 w 45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16" y="67"/>
                  </a:moveTo>
                  <a:cubicBezTo>
                    <a:pt x="0" y="66"/>
                    <a:pt x="4" y="39"/>
                    <a:pt x="6" y="30"/>
                  </a:cubicBezTo>
                  <a:cubicBezTo>
                    <a:pt x="8" y="15"/>
                    <a:pt x="23" y="0"/>
                    <a:pt x="29" y="1"/>
                  </a:cubicBezTo>
                  <a:cubicBezTo>
                    <a:pt x="34" y="2"/>
                    <a:pt x="26" y="35"/>
                    <a:pt x="28" y="37"/>
                  </a:cubicBezTo>
                  <a:cubicBezTo>
                    <a:pt x="29" y="38"/>
                    <a:pt x="34" y="22"/>
                    <a:pt x="40" y="24"/>
                  </a:cubicBezTo>
                  <a:cubicBezTo>
                    <a:pt x="45" y="25"/>
                    <a:pt x="41" y="47"/>
                    <a:pt x="35" y="55"/>
                  </a:cubicBezTo>
                  <a:cubicBezTo>
                    <a:pt x="30" y="63"/>
                    <a:pt x="26" y="67"/>
                    <a:pt x="16" y="6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ïśḻiḓe">
              <a:extLst>
                <a:ext uri="{FF2B5EF4-FFF2-40B4-BE49-F238E27FC236}">
                  <a16:creationId xmlns:a16="http://schemas.microsoft.com/office/drawing/2014/main" id="{9A6141DC-B8F9-46A1-96E7-C3911158AA20}"/>
                </a:ext>
              </a:extLst>
            </p:cNvPr>
            <p:cNvSpPr/>
            <p:nvPr/>
          </p:nvSpPr>
          <p:spPr bwMode="auto">
            <a:xfrm>
              <a:off x="4924426" y="1311275"/>
              <a:ext cx="1073150" cy="1014413"/>
            </a:xfrm>
            <a:custGeom>
              <a:avLst/>
              <a:gdLst>
                <a:gd name="T0" fmla="*/ 170 w 325"/>
                <a:gd name="T1" fmla="*/ 6 h 308"/>
                <a:gd name="T2" fmla="*/ 213 w 325"/>
                <a:gd name="T3" fmla="*/ 93 h 308"/>
                <a:gd name="T4" fmla="*/ 219 w 325"/>
                <a:gd name="T5" fmla="*/ 97 h 308"/>
                <a:gd name="T6" fmla="*/ 315 w 325"/>
                <a:gd name="T7" fmla="*/ 111 h 308"/>
                <a:gd name="T8" fmla="*/ 320 w 325"/>
                <a:gd name="T9" fmla="*/ 125 h 308"/>
                <a:gd name="T10" fmla="*/ 250 w 325"/>
                <a:gd name="T11" fmla="*/ 193 h 308"/>
                <a:gd name="T12" fmla="*/ 248 w 325"/>
                <a:gd name="T13" fmla="*/ 200 h 308"/>
                <a:gd name="T14" fmla="*/ 264 w 325"/>
                <a:gd name="T15" fmla="*/ 296 h 308"/>
                <a:gd name="T16" fmla="*/ 252 w 325"/>
                <a:gd name="T17" fmla="*/ 305 h 308"/>
                <a:gd name="T18" fmla="*/ 166 w 325"/>
                <a:gd name="T19" fmla="*/ 259 h 308"/>
                <a:gd name="T20" fmla="*/ 159 w 325"/>
                <a:gd name="T21" fmla="*/ 259 h 308"/>
                <a:gd name="T22" fmla="*/ 72 w 325"/>
                <a:gd name="T23" fmla="*/ 305 h 308"/>
                <a:gd name="T24" fmla="*/ 61 w 325"/>
                <a:gd name="T25" fmla="*/ 296 h 308"/>
                <a:gd name="T26" fmla="*/ 77 w 325"/>
                <a:gd name="T27" fmla="*/ 200 h 308"/>
                <a:gd name="T28" fmla="*/ 75 w 325"/>
                <a:gd name="T29" fmla="*/ 193 h 308"/>
                <a:gd name="T30" fmla="*/ 5 w 325"/>
                <a:gd name="T31" fmla="*/ 125 h 308"/>
                <a:gd name="T32" fmla="*/ 10 w 325"/>
                <a:gd name="T33" fmla="*/ 111 h 308"/>
                <a:gd name="T34" fmla="*/ 106 w 325"/>
                <a:gd name="T35" fmla="*/ 97 h 308"/>
                <a:gd name="T36" fmla="*/ 112 w 325"/>
                <a:gd name="T37" fmla="*/ 93 h 308"/>
                <a:gd name="T38" fmla="*/ 155 w 325"/>
                <a:gd name="T39" fmla="*/ 6 h 308"/>
                <a:gd name="T40" fmla="*/ 170 w 325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5" h="308">
                  <a:moveTo>
                    <a:pt x="170" y="6"/>
                  </a:moveTo>
                  <a:cubicBezTo>
                    <a:pt x="213" y="93"/>
                    <a:pt x="213" y="93"/>
                    <a:pt x="213" y="93"/>
                  </a:cubicBezTo>
                  <a:cubicBezTo>
                    <a:pt x="214" y="95"/>
                    <a:pt x="216" y="97"/>
                    <a:pt x="219" y="97"/>
                  </a:cubicBezTo>
                  <a:cubicBezTo>
                    <a:pt x="315" y="111"/>
                    <a:pt x="315" y="111"/>
                    <a:pt x="315" y="111"/>
                  </a:cubicBezTo>
                  <a:cubicBezTo>
                    <a:pt x="322" y="112"/>
                    <a:pt x="325" y="120"/>
                    <a:pt x="320" y="125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48" y="195"/>
                    <a:pt x="247" y="198"/>
                    <a:pt x="248" y="200"/>
                  </a:cubicBezTo>
                  <a:cubicBezTo>
                    <a:pt x="264" y="296"/>
                    <a:pt x="264" y="296"/>
                    <a:pt x="264" y="296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4" y="258"/>
                    <a:pt x="161" y="258"/>
                    <a:pt x="159" y="259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7" y="308"/>
                    <a:pt x="60" y="303"/>
                    <a:pt x="61" y="296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8" y="198"/>
                    <a:pt x="77" y="195"/>
                    <a:pt x="75" y="19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0" y="120"/>
                    <a:pt x="3" y="112"/>
                    <a:pt x="10" y="111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09" y="97"/>
                    <a:pt x="111" y="95"/>
                    <a:pt x="112" y="93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iŝlíďé">
              <a:extLst>
                <a:ext uri="{FF2B5EF4-FFF2-40B4-BE49-F238E27FC236}">
                  <a16:creationId xmlns:a16="http://schemas.microsoft.com/office/drawing/2014/main" id="{CEF67B7D-194E-4F04-AF14-277D81AE9525}"/>
                </a:ext>
              </a:extLst>
            </p:cNvPr>
            <p:cNvSpPr/>
            <p:nvPr/>
          </p:nvSpPr>
          <p:spPr bwMode="auto">
            <a:xfrm>
              <a:off x="5670551" y="3578225"/>
              <a:ext cx="596900" cy="874713"/>
            </a:xfrm>
            <a:custGeom>
              <a:avLst/>
              <a:gdLst>
                <a:gd name="T0" fmla="*/ 20 w 181"/>
                <a:gd name="T1" fmla="*/ 0 h 265"/>
                <a:gd name="T2" fmla="*/ 1 w 181"/>
                <a:gd name="T3" fmla="*/ 110 h 265"/>
                <a:gd name="T4" fmla="*/ 2 w 181"/>
                <a:gd name="T5" fmla="*/ 247 h 265"/>
                <a:gd name="T6" fmla="*/ 179 w 181"/>
                <a:gd name="T7" fmla="*/ 244 h 265"/>
                <a:gd name="T8" fmla="*/ 181 w 181"/>
                <a:gd name="T9" fmla="*/ 110 h 265"/>
                <a:gd name="T10" fmla="*/ 162 w 181"/>
                <a:gd name="T11" fmla="*/ 0 h 265"/>
                <a:gd name="T12" fmla="*/ 20 w 181"/>
                <a:gd name="T1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65">
                  <a:moveTo>
                    <a:pt x="20" y="0"/>
                  </a:moveTo>
                  <a:cubicBezTo>
                    <a:pt x="20" y="0"/>
                    <a:pt x="1" y="68"/>
                    <a:pt x="1" y="110"/>
                  </a:cubicBezTo>
                  <a:cubicBezTo>
                    <a:pt x="2" y="152"/>
                    <a:pt x="4" y="230"/>
                    <a:pt x="2" y="247"/>
                  </a:cubicBezTo>
                  <a:cubicBezTo>
                    <a:pt x="0" y="265"/>
                    <a:pt x="181" y="262"/>
                    <a:pt x="179" y="244"/>
                  </a:cubicBezTo>
                  <a:cubicBezTo>
                    <a:pt x="177" y="227"/>
                    <a:pt x="180" y="152"/>
                    <a:pt x="181" y="110"/>
                  </a:cubicBezTo>
                  <a:cubicBezTo>
                    <a:pt x="181" y="68"/>
                    <a:pt x="162" y="0"/>
                    <a:pt x="162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işḻïḍé">
              <a:extLst>
                <a:ext uri="{FF2B5EF4-FFF2-40B4-BE49-F238E27FC236}">
                  <a16:creationId xmlns:a16="http://schemas.microsoft.com/office/drawing/2014/main" id="{3436CC39-48A9-4E79-B606-7DA0C0FCE12E}"/>
                </a:ext>
              </a:extLst>
            </p:cNvPr>
            <p:cNvSpPr/>
            <p:nvPr/>
          </p:nvSpPr>
          <p:spPr bwMode="auto">
            <a:xfrm>
              <a:off x="5514976" y="2827338"/>
              <a:ext cx="693738" cy="814388"/>
            </a:xfrm>
            <a:custGeom>
              <a:avLst/>
              <a:gdLst>
                <a:gd name="T0" fmla="*/ 204 w 210"/>
                <a:gd name="T1" fmla="*/ 95 h 247"/>
                <a:gd name="T2" fmla="*/ 209 w 210"/>
                <a:gd name="T3" fmla="*/ 228 h 247"/>
                <a:gd name="T4" fmla="*/ 65 w 210"/>
                <a:gd name="T5" fmla="*/ 232 h 247"/>
                <a:gd name="T6" fmla="*/ 79 w 210"/>
                <a:gd name="T7" fmla="*/ 173 h 247"/>
                <a:gd name="T8" fmla="*/ 71 w 210"/>
                <a:gd name="T9" fmla="*/ 82 h 247"/>
                <a:gd name="T10" fmla="*/ 0 w 210"/>
                <a:gd name="T11" fmla="*/ 41 h 247"/>
                <a:gd name="T12" fmla="*/ 31 w 210"/>
                <a:gd name="T13" fmla="*/ 0 h 247"/>
                <a:gd name="T14" fmla="*/ 82 w 210"/>
                <a:gd name="T15" fmla="*/ 27 h 247"/>
                <a:gd name="T16" fmla="*/ 103 w 210"/>
                <a:gd name="T17" fmla="*/ 25 h 247"/>
                <a:gd name="T18" fmla="*/ 139 w 210"/>
                <a:gd name="T19" fmla="*/ 50 h 247"/>
                <a:gd name="T20" fmla="*/ 175 w 210"/>
                <a:gd name="T21" fmla="*/ 25 h 247"/>
                <a:gd name="T22" fmla="*/ 208 w 210"/>
                <a:gd name="T23" fmla="*/ 37 h 247"/>
                <a:gd name="T24" fmla="*/ 208 w 210"/>
                <a:gd name="T25" fmla="*/ 68 h 247"/>
                <a:gd name="T26" fmla="*/ 204 w 210"/>
                <a:gd name="T27" fmla="*/ 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247">
                  <a:moveTo>
                    <a:pt x="204" y="95"/>
                  </a:moveTo>
                  <a:cubicBezTo>
                    <a:pt x="188" y="181"/>
                    <a:pt x="209" y="228"/>
                    <a:pt x="209" y="228"/>
                  </a:cubicBezTo>
                  <a:cubicBezTo>
                    <a:pt x="165" y="247"/>
                    <a:pt x="65" y="236"/>
                    <a:pt x="65" y="232"/>
                  </a:cubicBezTo>
                  <a:cubicBezTo>
                    <a:pt x="65" y="228"/>
                    <a:pt x="73" y="221"/>
                    <a:pt x="79" y="173"/>
                  </a:cubicBezTo>
                  <a:cubicBezTo>
                    <a:pt x="85" y="125"/>
                    <a:pt x="71" y="82"/>
                    <a:pt x="71" y="82"/>
                  </a:cubicBezTo>
                  <a:cubicBezTo>
                    <a:pt x="48" y="76"/>
                    <a:pt x="0" y="41"/>
                    <a:pt x="0" y="41"/>
                  </a:cubicBezTo>
                  <a:cubicBezTo>
                    <a:pt x="5" y="19"/>
                    <a:pt x="31" y="0"/>
                    <a:pt x="31" y="0"/>
                  </a:cubicBezTo>
                  <a:cubicBezTo>
                    <a:pt x="31" y="0"/>
                    <a:pt x="77" y="27"/>
                    <a:pt x="82" y="27"/>
                  </a:cubicBezTo>
                  <a:cubicBezTo>
                    <a:pt x="87" y="27"/>
                    <a:pt x="103" y="25"/>
                    <a:pt x="103" y="25"/>
                  </a:cubicBezTo>
                  <a:cubicBezTo>
                    <a:pt x="103" y="25"/>
                    <a:pt x="119" y="50"/>
                    <a:pt x="139" y="50"/>
                  </a:cubicBezTo>
                  <a:cubicBezTo>
                    <a:pt x="159" y="49"/>
                    <a:pt x="175" y="25"/>
                    <a:pt x="175" y="25"/>
                  </a:cubicBezTo>
                  <a:cubicBezTo>
                    <a:pt x="175" y="25"/>
                    <a:pt x="207" y="27"/>
                    <a:pt x="208" y="37"/>
                  </a:cubicBezTo>
                  <a:cubicBezTo>
                    <a:pt x="209" y="46"/>
                    <a:pt x="210" y="55"/>
                    <a:pt x="208" y="68"/>
                  </a:cubicBezTo>
                  <a:cubicBezTo>
                    <a:pt x="207" y="81"/>
                    <a:pt x="204" y="95"/>
                    <a:pt x="204" y="95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íş1idé">
              <a:extLst>
                <a:ext uri="{FF2B5EF4-FFF2-40B4-BE49-F238E27FC236}">
                  <a16:creationId xmlns:a16="http://schemas.microsoft.com/office/drawing/2014/main" id="{C06787D4-1728-4B47-AC22-44C4818EAB60}"/>
                </a:ext>
              </a:extLst>
            </p:cNvPr>
            <p:cNvSpPr/>
            <p:nvPr/>
          </p:nvSpPr>
          <p:spPr bwMode="auto">
            <a:xfrm>
              <a:off x="5683251" y="3513138"/>
              <a:ext cx="128588" cy="223838"/>
            </a:xfrm>
            <a:custGeom>
              <a:avLst/>
              <a:gdLst>
                <a:gd name="T0" fmla="*/ 16 w 39"/>
                <a:gd name="T1" fmla="*/ 1 h 68"/>
                <a:gd name="T2" fmla="*/ 1 w 39"/>
                <a:gd name="T3" fmla="*/ 36 h 68"/>
                <a:gd name="T4" fmla="*/ 20 w 39"/>
                <a:gd name="T5" fmla="*/ 68 h 68"/>
                <a:gd name="T6" fmla="*/ 23 w 39"/>
                <a:gd name="T7" fmla="*/ 32 h 68"/>
                <a:gd name="T8" fmla="*/ 34 w 39"/>
                <a:gd name="T9" fmla="*/ 47 h 68"/>
                <a:gd name="T10" fmla="*/ 33 w 39"/>
                <a:gd name="T11" fmla="*/ 15 h 68"/>
                <a:gd name="T12" fmla="*/ 16 w 39"/>
                <a:gd name="T1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8">
                  <a:moveTo>
                    <a:pt x="16" y="1"/>
                  </a:moveTo>
                  <a:cubicBezTo>
                    <a:pt x="0" y="0"/>
                    <a:pt x="0" y="27"/>
                    <a:pt x="1" y="36"/>
                  </a:cubicBezTo>
                  <a:cubicBezTo>
                    <a:pt x="1" y="51"/>
                    <a:pt x="14" y="68"/>
                    <a:pt x="20" y="68"/>
                  </a:cubicBezTo>
                  <a:cubicBezTo>
                    <a:pt x="26" y="68"/>
                    <a:pt x="22" y="34"/>
                    <a:pt x="23" y="32"/>
                  </a:cubicBezTo>
                  <a:cubicBezTo>
                    <a:pt x="25" y="31"/>
                    <a:pt x="28" y="48"/>
                    <a:pt x="34" y="47"/>
                  </a:cubicBezTo>
                  <a:cubicBezTo>
                    <a:pt x="39" y="46"/>
                    <a:pt x="38" y="24"/>
                    <a:pt x="33" y="15"/>
                  </a:cubicBezTo>
                  <a:cubicBezTo>
                    <a:pt x="29" y="7"/>
                    <a:pt x="25" y="2"/>
                    <a:pt x="1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iṣḻiḍè">
              <a:extLst>
                <a:ext uri="{FF2B5EF4-FFF2-40B4-BE49-F238E27FC236}">
                  <a16:creationId xmlns:a16="http://schemas.microsoft.com/office/drawing/2014/main" id="{263B462F-20F1-41A3-981B-6901B87520C4}"/>
                </a:ext>
              </a:extLst>
            </p:cNvPr>
            <p:cNvSpPr/>
            <p:nvPr/>
          </p:nvSpPr>
          <p:spPr bwMode="auto">
            <a:xfrm>
              <a:off x="7669213" y="5137150"/>
              <a:ext cx="254000" cy="195263"/>
            </a:xfrm>
            <a:custGeom>
              <a:avLst/>
              <a:gdLst>
                <a:gd name="T0" fmla="*/ 56 w 77"/>
                <a:gd name="T1" fmla="*/ 0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0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iṣḻïḓe">
              <a:extLst>
                <a:ext uri="{FF2B5EF4-FFF2-40B4-BE49-F238E27FC236}">
                  <a16:creationId xmlns:a16="http://schemas.microsoft.com/office/drawing/2014/main" id="{11C2E181-1F52-4A34-848B-F3E8E91F8453}"/>
                </a:ext>
              </a:extLst>
            </p:cNvPr>
            <p:cNvSpPr/>
            <p:nvPr/>
          </p:nvSpPr>
          <p:spPr bwMode="auto">
            <a:xfrm>
              <a:off x="7729538" y="4260850"/>
              <a:ext cx="293688" cy="1055688"/>
            </a:xfrm>
            <a:custGeom>
              <a:avLst/>
              <a:gdLst>
                <a:gd name="T0" fmla="*/ 64 w 89"/>
                <a:gd name="T1" fmla="*/ 22 h 320"/>
                <a:gd name="T2" fmla="*/ 26 w 89"/>
                <a:gd name="T3" fmla="*/ 267 h 320"/>
                <a:gd name="T4" fmla="*/ 70 w 89"/>
                <a:gd name="T5" fmla="*/ 172 h 320"/>
                <a:gd name="T6" fmla="*/ 64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64" y="22"/>
                  </a:moveTo>
                  <a:cubicBezTo>
                    <a:pt x="0" y="0"/>
                    <a:pt x="9" y="214"/>
                    <a:pt x="26" y="267"/>
                  </a:cubicBezTo>
                  <a:cubicBezTo>
                    <a:pt x="43" y="320"/>
                    <a:pt x="57" y="261"/>
                    <a:pt x="70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i$ḻíḓé">
              <a:extLst>
                <a:ext uri="{FF2B5EF4-FFF2-40B4-BE49-F238E27FC236}">
                  <a16:creationId xmlns:a16="http://schemas.microsoft.com/office/drawing/2014/main" id="{E7F885EB-A99E-469B-A2D6-06C422B490E6}"/>
                </a:ext>
              </a:extLst>
            </p:cNvPr>
            <p:cNvSpPr/>
            <p:nvPr/>
          </p:nvSpPr>
          <p:spPr bwMode="auto">
            <a:xfrm>
              <a:off x="7675563" y="5167313"/>
              <a:ext cx="241300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2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71" y="10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ïŝlîdè">
              <a:extLst>
                <a:ext uri="{FF2B5EF4-FFF2-40B4-BE49-F238E27FC236}">
                  <a16:creationId xmlns:a16="http://schemas.microsoft.com/office/drawing/2014/main" id="{AA21A0EB-2063-40B3-AE3C-CF2EDDB09EEA}"/>
                </a:ext>
              </a:extLst>
            </p:cNvPr>
            <p:cNvSpPr/>
            <p:nvPr/>
          </p:nvSpPr>
          <p:spPr bwMode="auto">
            <a:xfrm>
              <a:off x="7705726" y="3538538"/>
              <a:ext cx="458788" cy="1046163"/>
            </a:xfrm>
            <a:custGeom>
              <a:avLst/>
              <a:gdLst>
                <a:gd name="T0" fmla="*/ 96 w 139"/>
                <a:gd name="T1" fmla="*/ 17 h 317"/>
                <a:gd name="T2" fmla="*/ 43 w 139"/>
                <a:gd name="T3" fmla="*/ 264 h 317"/>
                <a:gd name="T4" fmla="*/ 106 w 139"/>
                <a:gd name="T5" fmla="*/ 165 h 317"/>
                <a:gd name="T6" fmla="*/ 96 w 139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17">
                  <a:moveTo>
                    <a:pt x="96" y="17"/>
                  </a:moveTo>
                  <a:cubicBezTo>
                    <a:pt x="0" y="0"/>
                    <a:pt x="27" y="211"/>
                    <a:pt x="43" y="264"/>
                  </a:cubicBezTo>
                  <a:cubicBezTo>
                    <a:pt x="59" y="317"/>
                    <a:pt x="92" y="254"/>
                    <a:pt x="106" y="165"/>
                  </a:cubicBezTo>
                  <a:cubicBezTo>
                    <a:pt x="121" y="76"/>
                    <a:pt x="139" y="24"/>
                    <a:pt x="96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îsḻïḋè">
              <a:extLst>
                <a:ext uri="{FF2B5EF4-FFF2-40B4-BE49-F238E27FC236}">
                  <a16:creationId xmlns:a16="http://schemas.microsoft.com/office/drawing/2014/main" id="{9BBCA82E-377B-467E-8436-AB846FC348A0}"/>
                </a:ext>
              </a:extLst>
            </p:cNvPr>
            <p:cNvSpPr/>
            <p:nvPr/>
          </p:nvSpPr>
          <p:spPr bwMode="auto">
            <a:xfrm>
              <a:off x="8326438" y="5137150"/>
              <a:ext cx="254000" cy="195263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1"/>
                    <a:pt x="0" y="25"/>
                    <a:pt x="5" y="37"/>
                  </a:cubicBezTo>
                  <a:cubicBezTo>
                    <a:pt x="9" y="49"/>
                    <a:pt x="66" y="59"/>
                    <a:pt x="71" y="50"/>
                  </a:cubicBezTo>
                  <a:cubicBezTo>
                    <a:pt x="77" y="41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iŝlide">
              <a:extLst>
                <a:ext uri="{FF2B5EF4-FFF2-40B4-BE49-F238E27FC236}">
                  <a16:creationId xmlns:a16="http://schemas.microsoft.com/office/drawing/2014/main" id="{BCEB9D2A-6C92-4223-A8D9-C1C21C65FA6C}"/>
                </a:ext>
              </a:extLst>
            </p:cNvPr>
            <p:cNvSpPr/>
            <p:nvPr/>
          </p:nvSpPr>
          <p:spPr bwMode="auto">
            <a:xfrm>
              <a:off x="8247063" y="4260850"/>
              <a:ext cx="296863" cy="1055688"/>
            </a:xfrm>
            <a:custGeom>
              <a:avLst/>
              <a:gdLst>
                <a:gd name="T0" fmla="*/ 26 w 90"/>
                <a:gd name="T1" fmla="*/ 20 h 320"/>
                <a:gd name="T2" fmla="*/ 57 w 90"/>
                <a:gd name="T3" fmla="*/ 267 h 320"/>
                <a:gd name="T4" fmla="*/ 16 w 90"/>
                <a:gd name="T5" fmla="*/ 171 h 320"/>
                <a:gd name="T6" fmla="*/ 26 w 90"/>
                <a:gd name="T7" fmla="*/ 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26" y="20"/>
                  </a:moveTo>
                  <a:cubicBezTo>
                    <a:pt x="90" y="0"/>
                    <a:pt x="75" y="215"/>
                    <a:pt x="57" y="267"/>
                  </a:cubicBezTo>
                  <a:cubicBezTo>
                    <a:pt x="38" y="320"/>
                    <a:pt x="26" y="260"/>
                    <a:pt x="16" y="171"/>
                  </a:cubicBezTo>
                  <a:cubicBezTo>
                    <a:pt x="5" y="81"/>
                    <a:pt x="0" y="28"/>
                    <a:pt x="26" y="2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işlîḍe">
              <a:extLst>
                <a:ext uri="{FF2B5EF4-FFF2-40B4-BE49-F238E27FC236}">
                  <a16:creationId xmlns:a16="http://schemas.microsoft.com/office/drawing/2014/main" id="{A6275866-1F14-43D0-9AF5-ADA729DB84F8}"/>
                </a:ext>
              </a:extLst>
            </p:cNvPr>
            <p:cNvSpPr/>
            <p:nvPr/>
          </p:nvSpPr>
          <p:spPr bwMode="auto">
            <a:xfrm>
              <a:off x="8332788" y="5167313"/>
              <a:ext cx="241300" cy="165100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9"/>
                    <a:pt x="8" y="0"/>
                    <a:pt x="7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4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î$lïḓè">
              <a:extLst>
                <a:ext uri="{FF2B5EF4-FFF2-40B4-BE49-F238E27FC236}">
                  <a16:creationId xmlns:a16="http://schemas.microsoft.com/office/drawing/2014/main" id="{A72A73B5-D386-4023-8541-37DA6826379F}"/>
                </a:ext>
              </a:extLst>
            </p:cNvPr>
            <p:cNvSpPr/>
            <p:nvPr/>
          </p:nvSpPr>
          <p:spPr bwMode="auto">
            <a:xfrm>
              <a:off x="8085138" y="3543300"/>
              <a:ext cx="461963" cy="1044575"/>
            </a:xfrm>
            <a:custGeom>
              <a:avLst/>
              <a:gdLst>
                <a:gd name="T0" fmla="*/ 44 w 140"/>
                <a:gd name="T1" fmla="*/ 17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7"/>
                  </a:moveTo>
                  <a:cubicBezTo>
                    <a:pt x="140" y="0"/>
                    <a:pt x="112" y="211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îS1íḋè">
              <a:extLst>
                <a:ext uri="{FF2B5EF4-FFF2-40B4-BE49-F238E27FC236}">
                  <a16:creationId xmlns:a16="http://schemas.microsoft.com/office/drawing/2014/main" id="{D74625C1-388E-475B-BF70-090C453CB356}"/>
                </a:ext>
              </a:extLst>
            </p:cNvPr>
            <p:cNvSpPr/>
            <p:nvPr/>
          </p:nvSpPr>
          <p:spPr bwMode="auto">
            <a:xfrm>
              <a:off x="7812088" y="2870200"/>
              <a:ext cx="625475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1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îṥļîḑè">
              <a:extLst>
                <a:ext uri="{FF2B5EF4-FFF2-40B4-BE49-F238E27FC236}">
                  <a16:creationId xmlns:a16="http://schemas.microsoft.com/office/drawing/2014/main" id="{578A0BF5-EFCD-424F-93A8-D6B4C478F7FE}"/>
                </a:ext>
              </a:extLst>
            </p:cNvPr>
            <p:cNvSpPr/>
            <p:nvPr/>
          </p:nvSpPr>
          <p:spPr bwMode="auto">
            <a:xfrm>
              <a:off x="8054976" y="2794000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2 h 30"/>
                <a:gd name="T4" fmla="*/ 0 w 42"/>
                <a:gd name="T5" fmla="*/ 0 h 30"/>
                <a:gd name="T6" fmla="*/ 0 w 42"/>
                <a:gd name="T7" fmla="*/ 24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4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29"/>
                    <a:pt x="42" y="2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îśľíḑe">
              <a:extLst>
                <a:ext uri="{FF2B5EF4-FFF2-40B4-BE49-F238E27FC236}">
                  <a16:creationId xmlns:a16="http://schemas.microsoft.com/office/drawing/2014/main" id="{C30ED6A6-1179-4AF7-95B6-2D330974E8EF}"/>
                </a:ext>
              </a:extLst>
            </p:cNvPr>
            <p:cNvSpPr/>
            <p:nvPr/>
          </p:nvSpPr>
          <p:spPr bwMode="auto">
            <a:xfrm>
              <a:off x="7488238" y="2540000"/>
              <a:ext cx="566738" cy="574675"/>
            </a:xfrm>
            <a:custGeom>
              <a:avLst/>
              <a:gdLst>
                <a:gd name="T0" fmla="*/ 127 w 172"/>
                <a:gd name="T1" fmla="*/ 164 h 174"/>
                <a:gd name="T2" fmla="*/ 33 w 172"/>
                <a:gd name="T3" fmla="*/ 18 h 174"/>
                <a:gd name="T4" fmla="*/ 54 w 172"/>
                <a:gd name="T5" fmla="*/ 91 h 174"/>
                <a:gd name="T6" fmla="*/ 127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27" y="164"/>
                  </a:moveTo>
                  <a:cubicBezTo>
                    <a:pt x="172" y="140"/>
                    <a:pt x="67" y="36"/>
                    <a:pt x="33" y="18"/>
                  </a:cubicBezTo>
                  <a:cubicBezTo>
                    <a:pt x="0" y="0"/>
                    <a:pt x="19" y="38"/>
                    <a:pt x="54" y="91"/>
                  </a:cubicBezTo>
                  <a:cubicBezTo>
                    <a:pt x="88" y="143"/>
                    <a:pt x="109" y="174"/>
                    <a:pt x="127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ïš1ïḋê">
              <a:extLst>
                <a:ext uri="{FF2B5EF4-FFF2-40B4-BE49-F238E27FC236}">
                  <a16:creationId xmlns:a16="http://schemas.microsoft.com/office/drawing/2014/main" id="{7C2E75EF-E988-4EE0-813E-35E709C2FD6B}"/>
                </a:ext>
              </a:extLst>
            </p:cNvPr>
            <p:cNvSpPr/>
            <p:nvPr/>
          </p:nvSpPr>
          <p:spPr bwMode="auto">
            <a:xfrm>
              <a:off x="7432676" y="2079625"/>
              <a:ext cx="407988" cy="563563"/>
            </a:xfrm>
            <a:custGeom>
              <a:avLst/>
              <a:gdLst>
                <a:gd name="T0" fmla="*/ 42 w 124"/>
                <a:gd name="T1" fmla="*/ 168 h 171"/>
                <a:gd name="T2" fmla="*/ 98 w 124"/>
                <a:gd name="T3" fmla="*/ 23 h 171"/>
                <a:gd name="T4" fmla="*/ 92 w 124"/>
                <a:gd name="T5" fmla="*/ 89 h 171"/>
                <a:gd name="T6" fmla="*/ 42 w 124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" h="171">
                  <a:moveTo>
                    <a:pt x="42" y="168"/>
                  </a:moveTo>
                  <a:cubicBezTo>
                    <a:pt x="0" y="160"/>
                    <a:pt x="72" y="47"/>
                    <a:pt x="98" y="23"/>
                  </a:cubicBezTo>
                  <a:cubicBezTo>
                    <a:pt x="124" y="0"/>
                    <a:pt x="113" y="36"/>
                    <a:pt x="92" y="89"/>
                  </a:cubicBezTo>
                  <a:cubicBezTo>
                    <a:pt x="71" y="141"/>
                    <a:pt x="58" y="171"/>
                    <a:pt x="4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íSlïďê">
              <a:extLst>
                <a:ext uri="{FF2B5EF4-FFF2-40B4-BE49-F238E27FC236}">
                  <a16:creationId xmlns:a16="http://schemas.microsoft.com/office/drawing/2014/main" id="{4C77E539-CD5A-40FE-B3E5-F2D081297338}"/>
                </a:ext>
              </a:extLst>
            </p:cNvPr>
            <p:cNvSpPr/>
            <p:nvPr/>
          </p:nvSpPr>
          <p:spPr bwMode="auto">
            <a:xfrm>
              <a:off x="7718426" y="1960563"/>
              <a:ext cx="185738" cy="211138"/>
            </a:xfrm>
            <a:custGeom>
              <a:avLst/>
              <a:gdLst>
                <a:gd name="T0" fmla="*/ 15 w 56"/>
                <a:gd name="T1" fmla="*/ 61 h 64"/>
                <a:gd name="T2" fmla="*/ 16 w 56"/>
                <a:gd name="T3" fmla="*/ 23 h 64"/>
                <a:gd name="T4" fmla="*/ 48 w 56"/>
                <a:gd name="T5" fmla="*/ 2 h 64"/>
                <a:gd name="T6" fmla="*/ 35 w 56"/>
                <a:gd name="T7" fmla="*/ 36 h 64"/>
                <a:gd name="T8" fmla="*/ 51 w 56"/>
                <a:gd name="T9" fmla="*/ 27 h 64"/>
                <a:gd name="T10" fmla="*/ 37 w 56"/>
                <a:gd name="T11" fmla="*/ 56 h 64"/>
                <a:gd name="T12" fmla="*/ 15 w 56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4">
                  <a:moveTo>
                    <a:pt x="15" y="61"/>
                  </a:moveTo>
                  <a:cubicBezTo>
                    <a:pt x="0" y="55"/>
                    <a:pt x="12" y="31"/>
                    <a:pt x="16" y="23"/>
                  </a:cubicBezTo>
                  <a:cubicBezTo>
                    <a:pt x="24" y="10"/>
                    <a:pt x="42" y="0"/>
                    <a:pt x="48" y="2"/>
                  </a:cubicBezTo>
                  <a:cubicBezTo>
                    <a:pt x="53" y="5"/>
                    <a:pt x="35" y="34"/>
                    <a:pt x="35" y="36"/>
                  </a:cubicBezTo>
                  <a:cubicBezTo>
                    <a:pt x="36" y="38"/>
                    <a:pt x="46" y="24"/>
                    <a:pt x="51" y="27"/>
                  </a:cubicBezTo>
                  <a:cubicBezTo>
                    <a:pt x="56" y="30"/>
                    <a:pt x="44" y="50"/>
                    <a:pt x="37" y="56"/>
                  </a:cubicBezTo>
                  <a:cubicBezTo>
                    <a:pt x="29" y="62"/>
                    <a:pt x="24" y="64"/>
                    <a:pt x="15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iṧľîde">
              <a:extLst>
                <a:ext uri="{FF2B5EF4-FFF2-40B4-BE49-F238E27FC236}">
                  <a16:creationId xmlns:a16="http://schemas.microsoft.com/office/drawing/2014/main" id="{476F0C35-46E6-47D4-97ED-90B887243FB3}"/>
                </a:ext>
              </a:extLst>
            </p:cNvPr>
            <p:cNvSpPr/>
            <p:nvPr/>
          </p:nvSpPr>
          <p:spPr bwMode="auto">
            <a:xfrm>
              <a:off x="8201026" y="2540000"/>
              <a:ext cx="566738" cy="574675"/>
            </a:xfrm>
            <a:custGeom>
              <a:avLst/>
              <a:gdLst>
                <a:gd name="T0" fmla="*/ 45 w 172"/>
                <a:gd name="T1" fmla="*/ 164 h 174"/>
                <a:gd name="T2" fmla="*/ 138 w 172"/>
                <a:gd name="T3" fmla="*/ 18 h 174"/>
                <a:gd name="T4" fmla="*/ 118 w 172"/>
                <a:gd name="T5" fmla="*/ 91 h 174"/>
                <a:gd name="T6" fmla="*/ 45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45" y="164"/>
                  </a:moveTo>
                  <a:cubicBezTo>
                    <a:pt x="0" y="140"/>
                    <a:pt x="104" y="36"/>
                    <a:pt x="138" y="18"/>
                  </a:cubicBezTo>
                  <a:cubicBezTo>
                    <a:pt x="172" y="0"/>
                    <a:pt x="152" y="38"/>
                    <a:pt x="118" y="91"/>
                  </a:cubicBezTo>
                  <a:cubicBezTo>
                    <a:pt x="83" y="143"/>
                    <a:pt x="62" y="174"/>
                    <a:pt x="45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íŝľïḓé">
              <a:extLst>
                <a:ext uri="{FF2B5EF4-FFF2-40B4-BE49-F238E27FC236}">
                  <a16:creationId xmlns:a16="http://schemas.microsoft.com/office/drawing/2014/main" id="{EFBF3F99-681D-4ABD-9A10-B40544602FC9}"/>
                </a:ext>
              </a:extLst>
            </p:cNvPr>
            <p:cNvSpPr/>
            <p:nvPr/>
          </p:nvSpPr>
          <p:spPr bwMode="auto">
            <a:xfrm>
              <a:off x="8415338" y="2079625"/>
              <a:ext cx="404813" cy="563563"/>
            </a:xfrm>
            <a:custGeom>
              <a:avLst/>
              <a:gdLst>
                <a:gd name="T0" fmla="*/ 82 w 123"/>
                <a:gd name="T1" fmla="*/ 168 h 171"/>
                <a:gd name="T2" fmla="*/ 25 w 123"/>
                <a:gd name="T3" fmla="*/ 23 h 171"/>
                <a:gd name="T4" fmla="*/ 32 w 123"/>
                <a:gd name="T5" fmla="*/ 89 h 171"/>
                <a:gd name="T6" fmla="*/ 82 w 123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71">
                  <a:moveTo>
                    <a:pt x="82" y="168"/>
                  </a:moveTo>
                  <a:cubicBezTo>
                    <a:pt x="123" y="160"/>
                    <a:pt x="51" y="47"/>
                    <a:pt x="25" y="23"/>
                  </a:cubicBezTo>
                  <a:cubicBezTo>
                    <a:pt x="0" y="0"/>
                    <a:pt x="11" y="36"/>
                    <a:pt x="32" y="89"/>
                  </a:cubicBezTo>
                  <a:cubicBezTo>
                    <a:pt x="53" y="141"/>
                    <a:pt x="66" y="171"/>
                    <a:pt x="8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îṣľiḋe">
              <a:extLst>
                <a:ext uri="{FF2B5EF4-FFF2-40B4-BE49-F238E27FC236}">
                  <a16:creationId xmlns:a16="http://schemas.microsoft.com/office/drawing/2014/main" id="{0D99F9E7-44C8-4117-8E8D-C9416254B9B3}"/>
                </a:ext>
              </a:extLst>
            </p:cNvPr>
            <p:cNvSpPr/>
            <p:nvPr/>
          </p:nvSpPr>
          <p:spPr bwMode="auto">
            <a:xfrm>
              <a:off x="8351838" y="1960563"/>
              <a:ext cx="182563" cy="211138"/>
            </a:xfrm>
            <a:custGeom>
              <a:avLst/>
              <a:gdLst>
                <a:gd name="T0" fmla="*/ 41 w 55"/>
                <a:gd name="T1" fmla="*/ 61 h 64"/>
                <a:gd name="T2" fmla="*/ 39 w 55"/>
                <a:gd name="T3" fmla="*/ 23 h 64"/>
                <a:gd name="T4" fmla="*/ 8 w 55"/>
                <a:gd name="T5" fmla="*/ 2 h 64"/>
                <a:gd name="T6" fmla="*/ 20 w 55"/>
                <a:gd name="T7" fmla="*/ 36 h 64"/>
                <a:gd name="T8" fmla="*/ 5 w 55"/>
                <a:gd name="T9" fmla="*/ 27 h 64"/>
                <a:gd name="T10" fmla="*/ 19 w 55"/>
                <a:gd name="T11" fmla="*/ 56 h 64"/>
                <a:gd name="T12" fmla="*/ 41 w 55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4">
                  <a:moveTo>
                    <a:pt x="41" y="61"/>
                  </a:moveTo>
                  <a:cubicBezTo>
                    <a:pt x="55" y="55"/>
                    <a:pt x="43" y="31"/>
                    <a:pt x="39" y="23"/>
                  </a:cubicBezTo>
                  <a:cubicBezTo>
                    <a:pt x="32" y="10"/>
                    <a:pt x="13" y="0"/>
                    <a:pt x="8" y="2"/>
                  </a:cubicBezTo>
                  <a:cubicBezTo>
                    <a:pt x="3" y="5"/>
                    <a:pt x="21" y="34"/>
                    <a:pt x="20" y="36"/>
                  </a:cubicBezTo>
                  <a:cubicBezTo>
                    <a:pt x="19" y="38"/>
                    <a:pt x="9" y="24"/>
                    <a:pt x="5" y="27"/>
                  </a:cubicBezTo>
                  <a:cubicBezTo>
                    <a:pt x="0" y="30"/>
                    <a:pt x="11" y="50"/>
                    <a:pt x="19" y="56"/>
                  </a:cubicBezTo>
                  <a:cubicBezTo>
                    <a:pt x="26" y="62"/>
                    <a:pt x="32" y="64"/>
                    <a:pt x="41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ïsļiďê">
              <a:extLst>
                <a:ext uri="{FF2B5EF4-FFF2-40B4-BE49-F238E27FC236}">
                  <a16:creationId xmlns:a16="http://schemas.microsoft.com/office/drawing/2014/main" id="{DB4CD390-BAC1-4ACF-83F7-7ADE6D8F5408}"/>
                </a:ext>
              </a:extLst>
            </p:cNvPr>
            <p:cNvSpPr/>
            <p:nvPr/>
          </p:nvSpPr>
          <p:spPr bwMode="auto">
            <a:xfrm>
              <a:off x="8066088" y="2811463"/>
              <a:ext cx="120650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išḷíḋe">
              <a:extLst>
                <a:ext uri="{FF2B5EF4-FFF2-40B4-BE49-F238E27FC236}">
                  <a16:creationId xmlns:a16="http://schemas.microsoft.com/office/drawing/2014/main" id="{AB461672-1B79-4F5B-8B00-CBEFC19B3CCF}"/>
                </a:ext>
              </a:extLst>
            </p:cNvPr>
            <p:cNvSpPr/>
            <p:nvPr/>
          </p:nvSpPr>
          <p:spPr bwMode="auto">
            <a:xfrm>
              <a:off x="7986713" y="2481263"/>
              <a:ext cx="279400" cy="385763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9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9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9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iṥļîḍê">
              <a:extLst>
                <a:ext uri="{FF2B5EF4-FFF2-40B4-BE49-F238E27FC236}">
                  <a16:creationId xmlns:a16="http://schemas.microsoft.com/office/drawing/2014/main" id="{C2F4EB6E-9A1F-4E86-84B2-ECCC1869D6CB}"/>
                </a:ext>
              </a:extLst>
            </p:cNvPr>
            <p:cNvSpPr/>
            <p:nvPr/>
          </p:nvSpPr>
          <p:spPr bwMode="auto">
            <a:xfrm>
              <a:off x="8253413" y="2662238"/>
              <a:ext cx="36513" cy="95250"/>
            </a:xfrm>
            <a:custGeom>
              <a:avLst/>
              <a:gdLst>
                <a:gd name="T0" fmla="*/ 4 w 11"/>
                <a:gd name="T1" fmla="*/ 4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8 h 29"/>
                <a:gd name="T8" fmla="*/ 3 w 11"/>
                <a:gd name="T9" fmla="*/ 12 h 29"/>
                <a:gd name="T10" fmla="*/ 3 w 11"/>
                <a:gd name="T11" fmla="*/ 10 h 29"/>
                <a:gd name="T12" fmla="*/ 4 w 11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4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9" y="29"/>
                    <a:pt x="1" y="28"/>
                    <a:pt x="1" y="28"/>
                  </a:cubicBezTo>
                  <a:cubicBezTo>
                    <a:pt x="1" y="26"/>
                    <a:pt x="2" y="22"/>
                    <a:pt x="2" y="18"/>
                  </a:cubicBezTo>
                  <a:cubicBezTo>
                    <a:pt x="0" y="16"/>
                    <a:pt x="3" y="14"/>
                    <a:pt x="3" y="12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4" y="6"/>
                    <a:pt x="4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ïš1idê">
              <a:extLst>
                <a:ext uri="{FF2B5EF4-FFF2-40B4-BE49-F238E27FC236}">
                  <a16:creationId xmlns:a16="http://schemas.microsoft.com/office/drawing/2014/main" id="{6C09F539-8C66-4F51-B03C-5080473367FE}"/>
                </a:ext>
              </a:extLst>
            </p:cNvPr>
            <p:cNvSpPr/>
            <p:nvPr/>
          </p:nvSpPr>
          <p:spPr bwMode="auto">
            <a:xfrm>
              <a:off x="8262938" y="2686050"/>
              <a:ext cx="20638" cy="52388"/>
            </a:xfrm>
            <a:custGeom>
              <a:avLst/>
              <a:gdLst>
                <a:gd name="T0" fmla="*/ 0 w 6"/>
                <a:gd name="T1" fmla="*/ 3 h 16"/>
                <a:gd name="T2" fmla="*/ 5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3"/>
                    <a:pt x="5" y="8"/>
                    <a:pt x="4" y="12"/>
                  </a:cubicBezTo>
                  <a:cubicBezTo>
                    <a:pt x="2" y="15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îS1íḍé">
              <a:extLst>
                <a:ext uri="{FF2B5EF4-FFF2-40B4-BE49-F238E27FC236}">
                  <a16:creationId xmlns:a16="http://schemas.microsoft.com/office/drawing/2014/main" id="{37FDA62D-D0B3-427F-ABFA-E8815870217F}"/>
                </a:ext>
              </a:extLst>
            </p:cNvPr>
            <p:cNvSpPr/>
            <p:nvPr/>
          </p:nvSpPr>
          <p:spPr bwMode="auto">
            <a:xfrm>
              <a:off x="8253413" y="2652713"/>
              <a:ext cx="15875" cy="95250"/>
            </a:xfrm>
            <a:custGeom>
              <a:avLst/>
              <a:gdLst>
                <a:gd name="T0" fmla="*/ 2 w 5"/>
                <a:gd name="T1" fmla="*/ 0 h 29"/>
                <a:gd name="T2" fmla="*/ 0 w 5"/>
                <a:gd name="T3" fmla="*/ 28 h 29"/>
                <a:gd name="T4" fmla="*/ 1 w 5"/>
                <a:gd name="T5" fmla="*/ 29 h 29"/>
                <a:gd name="T6" fmla="*/ 5 w 5"/>
                <a:gd name="T7" fmla="*/ 4 h 29"/>
                <a:gd name="T8" fmla="*/ 2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2" y="0"/>
                  </a:moveTo>
                  <a:cubicBezTo>
                    <a:pt x="3" y="6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íśḷidé">
              <a:extLst>
                <a:ext uri="{FF2B5EF4-FFF2-40B4-BE49-F238E27FC236}">
                  <a16:creationId xmlns:a16="http://schemas.microsoft.com/office/drawing/2014/main" id="{AAA00ACA-B852-431E-9577-69C4ADB52FBE}"/>
                </a:ext>
              </a:extLst>
            </p:cNvPr>
            <p:cNvSpPr/>
            <p:nvPr/>
          </p:nvSpPr>
          <p:spPr bwMode="auto">
            <a:xfrm>
              <a:off x="7962901" y="2662238"/>
              <a:ext cx="33338" cy="95250"/>
            </a:xfrm>
            <a:custGeom>
              <a:avLst/>
              <a:gdLst>
                <a:gd name="T0" fmla="*/ 7 w 10"/>
                <a:gd name="T1" fmla="*/ 4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8 h 29"/>
                <a:gd name="T8" fmla="*/ 8 w 10"/>
                <a:gd name="T9" fmla="*/ 12 h 29"/>
                <a:gd name="T10" fmla="*/ 8 w 10"/>
                <a:gd name="T11" fmla="*/ 10 h 29"/>
                <a:gd name="T12" fmla="*/ 7 w 10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4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6"/>
                    <a:pt x="9" y="22"/>
                    <a:pt x="8" y="18"/>
                  </a:cubicBezTo>
                  <a:cubicBezTo>
                    <a:pt x="10" y="16"/>
                    <a:pt x="8" y="14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7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íšḻîḍè">
              <a:extLst>
                <a:ext uri="{FF2B5EF4-FFF2-40B4-BE49-F238E27FC236}">
                  <a16:creationId xmlns:a16="http://schemas.microsoft.com/office/drawing/2014/main" id="{B78CA1CB-EADC-460E-8C52-351B2D3230EF}"/>
                </a:ext>
              </a:extLst>
            </p:cNvPr>
            <p:cNvSpPr/>
            <p:nvPr/>
          </p:nvSpPr>
          <p:spPr bwMode="auto">
            <a:xfrm>
              <a:off x="7966076" y="2686050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3"/>
                    <a:pt x="2" y="8"/>
                    <a:pt x="3" y="12"/>
                  </a:cubicBezTo>
                  <a:cubicBezTo>
                    <a:pt x="5" y="15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ísľiḓe">
              <a:extLst>
                <a:ext uri="{FF2B5EF4-FFF2-40B4-BE49-F238E27FC236}">
                  <a16:creationId xmlns:a16="http://schemas.microsoft.com/office/drawing/2014/main" id="{F0C92B2A-26C4-41AB-AC2C-0457CA04E047}"/>
                </a:ext>
              </a:extLst>
            </p:cNvPr>
            <p:cNvSpPr/>
            <p:nvPr/>
          </p:nvSpPr>
          <p:spPr bwMode="auto">
            <a:xfrm>
              <a:off x="7983538" y="2652713"/>
              <a:ext cx="15875" cy="95250"/>
            </a:xfrm>
            <a:custGeom>
              <a:avLst/>
              <a:gdLst>
                <a:gd name="T0" fmla="*/ 3 w 5"/>
                <a:gd name="T1" fmla="*/ 0 h 29"/>
                <a:gd name="T2" fmla="*/ 5 w 5"/>
                <a:gd name="T3" fmla="*/ 28 h 29"/>
                <a:gd name="T4" fmla="*/ 4 w 5"/>
                <a:gd name="T5" fmla="*/ 29 h 29"/>
                <a:gd name="T6" fmla="*/ 0 w 5"/>
                <a:gd name="T7" fmla="*/ 4 h 29"/>
                <a:gd name="T8" fmla="*/ 3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3" y="0"/>
                  </a:moveTo>
                  <a:cubicBezTo>
                    <a:pt x="2" y="6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ïšlîḋè">
              <a:extLst>
                <a:ext uri="{FF2B5EF4-FFF2-40B4-BE49-F238E27FC236}">
                  <a16:creationId xmlns:a16="http://schemas.microsoft.com/office/drawing/2014/main" id="{1A36AF7D-BCC4-4126-9633-7A7947CB4452}"/>
                </a:ext>
              </a:extLst>
            </p:cNvPr>
            <p:cNvSpPr/>
            <p:nvPr/>
          </p:nvSpPr>
          <p:spPr bwMode="auto">
            <a:xfrm>
              <a:off x="7600951" y="1341438"/>
              <a:ext cx="1068388" cy="1017588"/>
            </a:xfrm>
            <a:custGeom>
              <a:avLst/>
              <a:gdLst>
                <a:gd name="T0" fmla="*/ 170 w 324"/>
                <a:gd name="T1" fmla="*/ 6 h 309"/>
                <a:gd name="T2" fmla="*/ 213 w 324"/>
                <a:gd name="T3" fmla="*/ 94 h 309"/>
                <a:gd name="T4" fmla="*/ 219 w 324"/>
                <a:gd name="T5" fmla="*/ 98 h 309"/>
                <a:gd name="T6" fmla="*/ 315 w 324"/>
                <a:gd name="T7" fmla="*/ 112 h 309"/>
                <a:gd name="T8" fmla="*/ 320 w 324"/>
                <a:gd name="T9" fmla="*/ 126 h 309"/>
                <a:gd name="T10" fmla="*/ 250 w 324"/>
                <a:gd name="T11" fmla="*/ 194 h 309"/>
                <a:gd name="T12" fmla="*/ 248 w 324"/>
                <a:gd name="T13" fmla="*/ 201 h 309"/>
                <a:gd name="T14" fmla="*/ 264 w 324"/>
                <a:gd name="T15" fmla="*/ 297 h 309"/>
                <a:gd name="T16" fmla="*/ 252 w 324"/>
                <a:gd name="T17" fmla="*/ 306 h 309"/>
                <a:gd name="T18" fmla="*/ 166 w 324"/>
                <a:gd name="T19" fmla="*/ 260 h 309"/>
                <a:gd name="T20" fmla="*/ 159 w 324"/>
                <a:gd name="T21" fmla="*/ 260 h 309"/>
                <a:gd name="T22" fmla="*/ 72 w 324"/>
                <a:gd name="T23" fmla="*/ 306 h 309"/>
                <a:gd name="T24" fmla="*/ 61 w 324"/>
                <a:gd name="T25" fmla="*/ 297 h 309"/>
                <a:gd name="T26" fmla="*/ 77 w 324"/>
                <a:gd name="T27" fmla="*/ 201 h 309"/>
                <a:gd name="T28" fmla="*/ 75 w 324"/>
                <a:gd name="T29" fmla="*/ 194 h 309"/>
                <a:gd name="T30" fmla="*/ 5 w 324"/>
                <a:gd name="T31" fmla="*/ 126 h 309"/>
                <a:gd name="T32" fmla="*/ 10 w 324"/>
                <a:gd name="T33" fmla="*/ 112 h 309"/>
                <a:gd name="T34" fmla="*/ 106 w 324"/>
                <a:gd name="T35" fmla="*/ 98 h 309"/>
                <a:gd name="T36" fmla="*/ 112 w 324"/>
                <a:gd name="T37" fmla="*/ 94 h 309"/>
                <a:gd name="T38" fmla="*/ 155 w 324"/>
                <a:gd name="T39" fmla="*/ 6 h 309"/>
                <a:gd name="T40" fmla="*/ 170 w 324"/>
                <a:gd name="T41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9">
                  <a:moveTo>
                    <a:pt x="170" y="6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214" y="96"/>
                    <a:pt x="216" y="98"/>
                    <a:pt x="219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2" y="113"/>
                    <a:pt x="324" y="121"/>
                    <a:pt x="320" y="126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48" y="196"/>
                    <a:pt x="247" y="198"/>
                    <a:pt x="248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4"/>
                    <a:pt x="258" y="309"/>
                    <a:pt x="252" y="306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4" y="259"/>
                    <a:pt x="161" y="259"/>
                    <a:pt x="159" y="260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66" y="309"/>
                    <a:pt x="60" y="304"/>
                    <a:pt x="61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8" y="198"/>
                    <a:pt x="77" y="196"/>
                    <a:pt x="75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3" y="113"/>
                    <a:pt x="10" y="112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9" y="98"/>
                    <a:pt x="111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ïṧ1îḑê">
              <a:extLst>
                <a:ext uri="{FF2B5EF4-FFF2-40B4-BE49-F238E27FC236}">
                  <a16:creationId xmlns:a16="http://schemas.microsoft.com/office/drawing/2014/main" id="{FEEF5945-1803-4626-BA6E-B2D89EF6751A}"/>
                </a:ext>
              </a:extLst>
            </p:cNvPr>
            <p:cNvSpPr/>
            <p:nvPr/>
          </p:nvSpPr>
          <p:spPr bwMode="auto">
            <a:xfrm>
              <a:off x="7775576" y="3629025"/>
              <a:ext cx="701675" cy="1504950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6 h 457"/>
                <a:gd name="T6" fmla="*/ 46 w 213"/>
                <a:gd name="T7" fmla="*/ 457 h 457"/>
                <a:gd name="T8" fmla="*/ 107 w 213"/>
                <a:gd name="T9" fmla="*/ 69 h 457"/>
                <a:gd name="T10" fmla="*/ 168 w 213"/>
                <a:gd name="T11" fmla="*/ 457 h 457"/>
                <a:gd name="T12" fmla="*/ 213 w 213"/>
                <a:gd name="T13" fmla="*/ 456 h 457"/>
                <a:gd name="T14" fmla="*/ 213 w 213"/>
                <a:gd name="T15" fmla="*/ 166 h 457"/>
                <a:gd name="T16" fmla="*/ 201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2"/>
                    <a:pt x="1" y="456"/>
                    <a:pt x="1" y="456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46" y="457"/>
                    <a:pt x="98" y="69"/>
                    <a:pt x="107" y="69"/>
                  </a:cubicBezTo>
                  <a:cubicBezTo>
                    <a:pt x="116" y="69"/>
                    <a:pt x="168" y="457"/>
                    <a:pt x="168" y="457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213" y="456"/>
                    <a:pt x="213" y="232"/>
                    <a:pt x="213" y="166"/>
                  </a:cubicBezTo>
                  <a:cubicBezTo>
                    <a:pt x="213" y="101"/>
                    <a:pt x="201" y="0"/>
                    <a:pt x="201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îŝľiḓê">
              <a:extLst>
                <a:ext uri="{FF2B5EF4-FFF2-40B4-BE49-F238E27FC236}">
                  <a16:creationId xmlns:a16="http://schemas.microsoft.com/office/drawing/2014/main" id="{95228545-C3AF-4ED6-8993-525F860C634C}"/>
                </a:ext>
              </a:extLst>
            </p:cNvPr>
            <p:cNvSpPr/>
            <p:nvPr/>
          </p:nvSpPr>
          <p:spPr bwMode="auto">
            <a:xfrm>
              <a:off x="7659688" y="2771775"/>
              <a:ext cx="930275" cy="879475"/>
            </a:xfrm>
            <a:custGeom>
              <a:avLst/>
              <a:gdLst>
                <a:gd name="T0" fmla="*/ 141 w 282"/>
                <a:gd name="T1" fmla="*/ 267 h 267"/>
                <a:gd name="T2" fmla="*/ 239 w 282"/>
                <a:gd name="T3" fmla="*/ 257 h 267"/>
                <a:gd name="T4" fmla="*/ 231 w 282"/>
                <a:gd name="T5" fmla="*/ 102 h 267"/>
                <a:gd name="T6" fmla="*/ 282 w 282"/>
                <a:gd name="T7" fmla="*/ 36 h 267"/>
                <a:gd name="T8" fmla="*/ 281 w 282"/>
                <a:gd name="T9" fmla="*/ 34 h 267"/>
                <a:gd name="T10" fmla="*/ 240 w 282"/>
                <a:gd name="T11" fmla="*/ 0 h 267"/>
                <a:gd name="T12" fmla="*/ 240 w 282"/>
                <a:gd name="T13" fmla="*/ 0 h 267"/>
                <a:gd name="T14" fmla="*/ 207 w 282"/>
                <a:gd name="T15" fmla="*/ 34 h 267"/>
                <a:gd name="T16" fmla="*/ 170 w 282"/>
                <a:gd name="T17" fmla="*/ 30 h 267"/>
                <a:gd name="T18" fmla="*/ 141 w 282"/>
                <a:gd name="T19" fmla="*/ 42 h 267"/>
                <a:gd name="T20" fmla="*/ 112 w 282"/>
                <a:gd name="T21" fmla="*/ 30 h 267"/>
                <a:gd name="T22" fmla="*/ 75 w 282"/>
                <a:gd name="T23" fmla="*/ 34 h 267"/>
                <a:gd name="T24" fmla="*/ 42 w 282"/>
                <a:gd name="T25" fmla="*/ 0 h 267"/>
                <a:gd name="T26" fmla="*/ 42 w 282"/>
                <a:gd name="T27" fmla="*/ 0 h 267"/>
                <a:gd name="T28" fmla="*/ 1 w 282"/>
                <a:gd name="T29" fmla="*/ 34 h 267"/>
                <a:gd name="T30" fmla="*/ 0 w 282"/>
                <a:gd name="T31" fmla="*/ 36 h 267"/>
                <a:gd name="T32" fmla="*/ 51 w 282"/>
                <a:gd name="T33" fmla="*/ 102 h 267"/>
                <a:gd name="T34" fmla="*/ 43 w 282"/>
                <a:gd name="T35" fmla="*/ 257 h 267"/>
                <a:gd name="T36" fmla="*/ 142 w 282"/>
                <a:gd name="T3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267">
                  <a:moveTo>
                    <a:pt x="141" y="267"/>
                  </a:moveTo>
                  <a:cubicBezTo>
                    <a:pt x="189" y="267"/>
                    <a:pt x="236" y="260"/>
                    <a:pt x="239" y="257"/>
                  </a:cubicBezTo>
                  <a:cubicBezTo>
                    <a:pt x="244" y="252"/>
                    <a:pt x="229" y="107"/>
                    <a:pt x="231" y="102"/>
                  </a:cubicBezTo>
                  <a:cubicBezTo>
                    <a:pt x="233" y="97"/>
                    <a:pt x="282" y="36"/>
                    <a:pt x="282" y="36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73" y="18"/>
                    <a:pt x="258" y="5"/>
                    <a:pt x="240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0" y="0"/>
                    <a:pt x="209" y="32"/>
                    <a:pt x="207" y="34"/>
                  </a:cubicBezTo>
                  <a:cubicBezTo>
                    <a:pt x="205" y="35"/>
                    <a:pt x="170" y="30"/>
                    <a:pt x="170" y="30"/>
                  </a:cubicBezTo>
                  <a:cubicBezTo>
                    <a:pt x="170" y="30"/>
                    <a:pt x="160" y="41"/>
                    <a:pt x="141" y="42"/>
                  </a:cubicBezTo>
                  <a:cubicBezTo>
                    <a:pt x="122" y="41"/>
                    <a:pt x="112" y="30"/>
                    <a:pt x="112" y="30"/>
                  </a:cubicBezTo>
                  <a:cubicBezTo>
                    <a:pt x="112" y="30"/>
                    <a:pt x="77" y="35"/>
                    <a:pt x="75" y="34"/>
                  </a:cubicBezTo>
                  <a:cubicBezTo>
                    <a:pt x="73" y="32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4" y="5"/>
                    <a:pt x="9" y="18"/>
                    <a:pt x="1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9" y="97"/>
                    <a:pt x="51" y="102"/>
                  </a:cubicBezTo>
                  <a:cubicBezTo>
                    <a:pt x="53" y="107"/>
                    <a:pt x="38" y="252"/>
                    <a:pt x="43" y="257"/>
                  </a:cubicBezTo>
                  <a:cubicBezTo>
                    <a:pt x="46" y="260"/>
                    <a:pt x="93" y="267"/>
                    <a:pt x="142" y="267"/>
                  </a:cubicBezTo>
                </a:path>
              </a:pathLst>
            </a:custGeom>
            <a:solidFill>
              <a:srgbClr val="FF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íṧľïḍè">
              <a:extLst>
                <a:ext uri="{FF2B5EF4-FFF2-40B4-BE49-F238E27FC236}">
                  <a16:creationId xmlns:a16="http://schemas.microsoft.com/office/drawing/2014/main" id="{7E618AF1-C82A-487A-9487-AF6F55E219F7}"/>
                </a:ext>
              </a:extLst>
            </p:cNvPr>
            <p:cNvSpPr/>
            <p:nvPr/>
          </p:nvSpPr>
          <p:spPr bwMode="auto">
            <a:xfrm>
              <a:off x="8124826" y="2465388"/>
              <a:ext cx="144463" cy="211138"/>
            </a:xfrm>
            <a:custGeom>
              <a:avLst/>
              <a:gdLst>
                <a:gd name="T0" fmla="*/ 0 w 44"/>
                <a:gd name="T1" fmla="*/ 17 h 64"/>
                <a:gd name="T2" fmla="*/ 24 w 44"/>
                <a:gd name="T3" fmla="*/ 17 h 64"/>
                <a:gd name="T4" fmla="*/ 35 w 44"/>
                <a:gd name="T5" fmla="*/ 38 h 64"/>
                <a:gd name="T6" fmla="*/ 35 w 44"/>
                <a:gd name="T7" fmla="*/ 52 h 64"/>
                <a:gd name="T8" fmla="*/ 43 w 44"/>
                <a:gd name="T9" fmla="*/ 64 h 64"/>
                <a:gd name="T10" fmla="*/ 44 w 44"/>
                <a:gd name="T11" fmla="*/ 61 h 64"/>
                <a:gd name="T12" fmla="*/ 44 w 44"/>
                <a:gd name="T13" fmla="*/ 37 h 64"/>
                <a:gd name="T14" fmla="*/ 0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0" y="17"/>
                  </a:moveTo>
                  <a:cubicBezTo>
                    <a:pt x="9" y="17"/>
                    <a:pt x="20" y="15"/>
                    <a:pt x="24" y="17"/>
                  </a:cubicBezTo>
                  <a:cubicBezTo>
                    <a:pt x="28" y="19"/>
                    <a:pt x="35" y="33"/>
                    <a:pt x="35" y="38"/>
                  </a:cubicBezTo>
                  <a:cubicBezTo>
                    <a:pt x="35" y="44"/>
                    <a:pt x="35" y="48"/>
                    <a:pt x="35" y="52"/>
                  </a:cubicBezTo>
                  <a:cubicBezTo>
                    <a:pt x="35" y="56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3" y="48"/>
                    <a:pt x="44" y="37"/>
                  </a:cubicBezTo>
                  <a:cubicBezTo>
                    <a:pt x="44" y="27"/>
                    <a:pt x="36" y="0"/>
                    <a:pt x="0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ïśľïḓe">
              <a:extLst>
                <a:ext uri="{FF2B5EF4-FFF2-40B4-BE49-F238E27FC236}">
                  <a16:creationId xmlns:a16="http://schemas.microsoft.com/office/drawing/2014/main" id="{837D47BC-D9E3-43A3-91A4-47522689CBBF}"/>
                </a:ext>
              </a:extLst>
            </p:cNvPr>
            <p:cNvSpPr/>
            <p:nvPr/>
          </p:nvSpPr>
          <p:spPr bwMode="auto">
            <a:xfrm>
              <a:off x="7980363" y="2465388"/>
              <a:ext cx="144463" cy="211138"/>
            </a:xfrm>
            <a:custGeom>
              <a:avLst/>
              <a:gdLst>
                <a:gd name="T0" fmla="*/ 44 w 44"/>
                <a:gd name="T1" fmla="*/ 17 h 64"/>
                <a:gd name="T2" fmla="*/ 19 w 44"/>
                <a:gd name="T3" fmla="*/ 17 h 64"/>
                <a:gd name="T4" fmla="*/ 9 w 44"/>
                <a:gd name="T5" fmla="*/ 38 h 64"/>
                <a:gd name="T6" fmla="*/ 9 w 44"/>
                <a:gd name="T7" fmla="*/ 52 h 64"/>
                <a:gd name="T8" fmla="*/ 1 w 44"/>
                <a:gd name="T9" fmla="*/ 64 h 64"/>
                <a:gd name="T10" fmla="*/ 0 w 44"/>
                <a:gd name="T11" fmla="*/ 61 h 64"/>
                <a:gd name="T12" fmla="*/ 0 w 44"/>
                <a:gd name="T13" fmla="*/ 37 h 64"/>
                <a:gd name="T14" fmla="*/ 44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44" y="17"/>
                  </a:moveTo>
                  <a:cubicBezTo>
                    <a:pt x="34" y="17"/>
                    <a:pt x="23" y="15"/>
                    <a:pt x="19" y="17"/>
                  </a:cubicBezTo>
                  <a:cubicBezTo>
                    <a:pt x="15" y="19"/>
                    <a:pt x="9" y="33"/>
                    <a:pt x="9" y="38"/>
                  </a:cubicBezTo>
                  <a:cubicBezTo>
                    <a:pt x="9" y="44"/>
                    <a:pt x="9" y="48"/>
                    <a:pt x="9" y="52"/>
                  </a:cubicBezTo>
                  <a:cubicBezTo>
                    <a:pt x="9" y="56"/>
                    <a:pt x="1" y="64"/>
                    <a:pt x="1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48"/>
                    <a:pt x="0" y="37"/>
                  </a:cubicBezTo>
                  <a:cubicBezTo>
                    <a:pt x="0" y="27"/>
                    <a:pt x="7" y="0"/>
                    <a:pt x="44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íṡlïḑè">
              <a:extLst>
                <a:ext uri="{FF2B5EF4-FFF2-40B4-BE49-F238E27FC236}">
                  <a16:creationId xmlns:a16="http://schemas.microsoft.com/office/drawing/2014/main" id="{2F8420B0-8D40-4B85-AA7D-4862A6735D57}"/>
                </a:ext>
              </a:extLst>
            </p:cNvPr>
            <p:cNvSpPr/>
            <p:nvPr/>
          </p:nvSpPr>
          <p:spPr bwMode="auto">
            <a:xfrm>
              <a:off x="4532313" y="5118100"/>
              <a:ext cx="254000" cy="193675"/>
            </a:xfrm>
            <a:custGeom>
              <a:avLst/>
              <a:gdLst>
                <a:gd name="T0" fmla="*/ 56 w 77"/>
                <a:gd name="T1" fmla="*/ 1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1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íṧ1íḋè">
              <a:extLst>
                <a:ext uri="{FF2B5EF4-FFF2-40B4-BE49-F238E27FC236}">
                  <a16:creationId xmlns:a16="http://schemas.microsoft.com/office/drawing/2014/main" id="{063140AB-9B55-4257-A71B-41F0D3AD8BEF}"/>
                </a:ext>
              </a:extLst>
            </p:cNvPr>
            <p:cNvSpPr/>
            <p:nvPr/>
          </p:nvSpPr>
          <p:spPr bwMode="auto">
            <a:xfrm>
              <a:off x="4581526" y="4241800"/>
              <a:ext cx="293688" cy="1057275"/>
            </a:xfrm>
            <a:custGeom>
              <a:avLst/>
              <a:gdLst>
                <a:gd name="T0" fmla="*/ 64 w 89"/>
                <a:gd name="T1" fmla="*/ 22 h 321"/>
                <a:gd name="T2" fmla="*/ 27 w 89"/>
                <a:gd name="T3" fmla="*/ 268 h 321"/>
                <a:gd name="T4" fmla="*/ 71 w 89"/>
                <a:gd name="T5" fmla="*/ 172 h 321"/>
                <a:gd name="T6" fmla="*/ 64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64" y="22"/>
                  </a:moveTo>
                  <a:cubicBezTo>
                    <a:pt x="0" y="0"/>
                    <a:pt x="10" y="215"/>
                    <a:pt x="27" y="268"/>
                  </a:cubicBezTo>
                  <a:cubicBezTo>
                    <a:pt x="44" y="321"/>
                    <a:pt x="58" y="262"/>
                    <a:pt x="71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îŝliďé">
              <a:extLst>
                <a:ext uri="{FF2B5EF4-FFF2-40B4-BE49-F238E27FC236}">
                  <a16:creationId xmlns:a16="http://schemas.microsoft.com/office/drawing/2014/main" id="{E727E81D-BBB4-40CB-8525-87930641331B}"/>
                </a:ext>
              </a:extLst>
            </p:cNvPr>
            <p:cNvSpPr/>
            <p:nvPr/>
          </p:nvSpPr>
          <p:spPr bwMode="auto">
            <a:xfrm>
              <a:off x="4538663" y="5148263"/>
              <a:ext cx="241300" cy="163513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6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ïslîḓê">
              <a:extLst>
                <a:ext uri="{FF2B5EF4-FFF2-40B4-BE49-F238E27FC236}">
                  <a16:creationId xmlns:a16="http://schemas.microsoft.com/office/drawing/2014/main" id="{02BECC27-B7F6-4F19-AF23-606544949356}"/>
                </a:ext>
              </a:extLst>
            </p:cNvPr>
            <p:cNvSpPr/>
            <p:nvPr/>
          </p:nvSpPr>
          <p:spPr bwMode="auto">
            <a:xfrm>
              <a:off x="4548188" y="3522663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1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îSļïḓê">
              <a:extLst>
                <a:ext uri="{FF2B5EF4-FFF2-40B4-BE49-F238E27FC236}">
                  <a16:creationId xmlns:a16="http://schemas.microsoft.com/office/drawing/2014/main" id="{04CBB1BA-8019-475F-98DE-2CAC5303CB16}"/>
                </a:ext>
              </a:extLst>
            </p:cNvPr>
            <p:cNvSpPr/>
            <p:nvPr/>
          </p:nvSpPr>
          <p:spPr bwMode="auto">
            <a:xfrm>
              <a:off x="5178426" y="5118100"/>
              <a:ext cx="254000" cy="193675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0"/>
                    <a:pt x="0" y="25"/>
                    <a:pt x="5" y="37"/>
                  </a:cubicBezTo>
                  <a:cubicBezTo>
                    <a:pt x="9" y="49"/>
                    <a:pt x="65" y="59"/>
                    <a:pt x="71" y="50"/>
                  </a:cubicBezTo>
                  <a:cubicBezTo>
                    <a:pt x="77" y="40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ïs1ide">
              <a:extLst>
                <a:ext uri="{FF2B5EF4-FFF2-40B4-BE49-F238E27FC236}">
                  <a16:creationId xmlns:a16="http://schemas.microsoft.com/office/drawing/2014/main" id="{1D0079CC-FF93-4566-824B-AF7B9C0644A2}"/>
                </a:ext>
              </a:extLst>
            </p:cNvPr>
            <p:cNvSpPr/>
            <p:nvPr/>
          </p:nvSpPr>
          <p:spPr bwMode="auto">
            <a:xfrm>
              <a:off x="5083176" y="4235450"/>
              <a:ext cx="293688" cy="1057275"/>
            </a:xfrm>
            <a:custGeom>
              <a:avLst/>
              <a:gdLst>
                <a:gd name="T0" fmla="*/ 25 w 89"/>
                <a:gd name="T1" fmla="*/ 22 h 321"/>
                <a:gd name="T2" fmla="*/ 65 w 89"/>
                <a:gd name="T3" fmla="*/ 268 h 321"/>
                <a:gd name="T4" fmla="*/ 21 w 89"/>
                <a:gd name="T5" fmla="*/ 172 h 321"/>
                <a:gd name="T6" fmla="*/ 25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25" y="22"/>
                  </a:moveTo>
                  <a:cubicBezTo>
                    <a:pt x="89" y="0"/>
                    <a:pt x="82" y="214"/>
                    <a:pt x="65" y="268"/>
                  </a:cubicBezTo>
                  <a:cubicBezTo>
                    <a:pt x="49" y="321"/>
                    <a:pt x="34" y="262"/>
                    <a:pt x="21" y="172"/>
                  </a:cubicBezTo>
                  <a:cubicBezTo>
                    <a:pt x="7" y="83"/>
                    <a:pt x="0" y="31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îŝliďe">
              <a:extLst>
                <a:ext uri="{FF2B5EF4-FFF2-40B4-BE49-F238E27FC236}">
                  <a16:creationId xmlns:a16="http://schemas.microsoft.com/office/drawing/2014/main" id="{A38162A9-66BE-44FD-B935-AFE31416A8EC}"/>
                </a:ext>
              </a:extLst>
            </p:cNvPr>
            <p:cNvSpPr/>
            <p:nvPr/>
          </p:nvSpPr>
          <p:spPr bwMode="auto">
            <a:xfrm>
              <a:off x="5184776" y="5148263"/>
              <a:ext cx="241300" cy="163513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8"/>
                    <a:pt x="7" y="0"/>
                    <a:pt x="7" y="0"/>
                  </a:cubicBez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3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ïşļiḋé">
              <a:extLst>
                <a:ext uri="{FF2B5EF4-FFF2-40B4-BE49-F238E27FC236}">
                  <a16:creationId xmlns:a16="http://schemas.microsoft.com/office/drawing/2014/main" id="{8F33D92C-9C78-4F86-A90B-FBE72D2E34FE}"/>
                </a:ext>
              </a:extLst>
            </p:cNvPr>
            <p:cNvSpPr/>
            <p:nvPr/>
          </p:nvSpPr>
          <p:spPr bwMode="auto">
            <a:xfrm>
              <a:off x="4933951" y="3522663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3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3"/>
                  </a:cubicBezTo>
                  <a:cubicBezTo>
                    <a:pt x="80" y="317"/>
                    <a:pt x="48" y="254"/>
                    <a:pt x="33" y="165"/>
                  </a:cubicBezTo>
                  <a:cubicBezTo>
                    <a:pt x="19" y="76"/>
                    <a:pt x="0" y="23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išľîdé">
              <a:extLst>
                <a:ext uri="{FF2B5EF4-FFF2-40B4-BE49-F238E27FC236}">
                  <a16:creationId xmlns:a16="http://schemas.microsoft.com/office/drawing/2014/main" id="{680811D8-B74D-48CE-939F-AE0D1BA605E8}"/>
                </a:ext>
              </a:extLst>
            </p:cNvPr>
            <p:cNvSpPr/>
            <p:nvPr/>
          </p:nvSpPr>
          <p:spPr bwMode="auto">
            <a:xfrm>
              <a:off x="4664076" y="2851150"/>
              <a:ext cx="627063" cy="922338"/>
            </a:xfrm>
            <a:custGeom>
              <a:avLst/>
              <a:gdLst>
                <a:gd name="T0" fmla="*/ 185 w 190"/>
                <a:gd name="T1" fmla="*/ 222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5 w 190"/>
                <a:gd name="T9" fmla="*/ 222 h 280"/>
                <a:gd name="T10" fmla="*/ 95 w 190"/>
                <a:gd name="T11" fmla="*/ 274 h 280"/>
                <a:gd name="T12" fmla="*/ 185 w 190"/>
                <a:gd name="T13" fmla="*/ 2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2"/>
                  </a:moveTo>
                  <a:cubicBezTo>
                    <a:pt x="179" y="157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3" y="15"/>
                    <a:pt x="11" y="157"/>
                    <a:pt x="5" y="222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îşļíḋé">
              <a:extLst>
                <a:ext uri="{FF2B5EF4-FFF2-40B4-BE49-F238E27FC236}">
                  <a16:creationId xmlns:a16="http://schemas.microsoft.com/office/drawing/2014/main" id="{D6C74201-5557-4EFD-8595-07C3AA680077}"/>
                </a:ext>
              </a:extLst>
            </p:cNvPr>
            <p:cNvSpPr/>
            <p:nvPr/>
          </p:nvSpPr>
          <p:spPr bwMode="auto">
            <a:xfrm>
              <a:off x="5053013" y="2768600"/>
              <a:ext cx="482600" cy="652463"/>
            </a:xfrm>
            <a:custGeom>
              <a:avLst/>
              <a:gdLst>
                <a:gd name="T0" fmla="*/ 13 w 146"/>
                <a:gd name="T1" fmla="*/ 39 h 198"/>
                <a:gd name="T2" fmla="*/ 136 w 146"/>
                <a:gd name="T3" fmla="*/ 161 h 198"/>
                <a:gd name="T4" fmla="*/ 69 w 146"/>
                <a:gd name="T5" fmla="*/ 126 h 198"/>
                <a:gd name="T6" fmla="*/ 13 w 146"/>
                <a:gd name="T7" fmla="*/ 3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98">
                  <a:moveTo>
                    <a:pt x="13" y="39"/>
                  </a:moveTo>
                  <a:cubicBezTo>
                    <a:pt x="46" y="0"/>
                    <a:pt x="126" y="124"/>
                    <a:pt x="136" y="161"/>
                  </a:cubicBezTo>
                  <a:cubicBezTo>
                    <a:pt x="146" y="198"/>
                    <a:pt x="113" y="171"/>
                    <a:pt x="69" y="126"/>
                  </a:cubicBezTo>
                  <a:cubicBezTo>
                    <a:pt x="25" y="81"/>
                    <a:pt x="0" y="54"/>
                    <a:pt x="13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ïṥ1iḍe">
              <a:extLst>
                <a:ext uri="{FF2B5EF4-FFF2-40B4-BE49-F238E27FC236}">
                  <a16:creationId xmlns:a16="http://schemas.microsoft.com/office/drawing/2014/main" id="{D739D941-664D-4E25-BF47-38B49BFE913B}"/>
                </a:ext>
              </a:extLst>
            </p:cNvPr>
            <p:cNvSpPr/>
            <p:nvPr/>
          </p:nvSpPr>
          <p:spPr bwMode="auto">
            <a:xfrm>
              <a:off x="4908551" y="2771775"/>
              <a:ext cx="138113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íṣļiḑe">
              <a:extLst>
                <a:ext uri="{FF2B5EF4-FFF2-40B4-BE49-F238E27FC236}">
                  <a16:creationId xmlns:a16="http://schemas.microsoft.com/office/drawing/2014/main" id="{0740766B-9B67-4D16-8105-08DC913084A9}"/>
                </a:ext>
              </a:extLst>
            </p:cNvPr>
            <p:cNvSpPr/>
            <p:nvPr/>
          </p:nvSpPr>
          <p:spPr bwMode="auto">
            <a:xfrm>
              <a:off x="4171951" y="2735263"/>
              <a:ext cx="730250" cy="309563"/>
            </a:xfrm>
            <a:custGeom>
              <a:avLst/>
              <a:gdLst>
                <a:gd name="T0" fmla="*/ 196 w 221"/>
                <a:gd name="T1" fmla="*/ 77 h 94"/>
                <a:gd name="T2" fmla="*/ 38 w 221"/>
                <a:gd name="T3" fmla="*/ 4 h 94"/>
                <a:gd name="T4" fmla="*/ 95 w 221"/>
                <a:gd name="T5" fmla="*/ 54 h 94"/>
                <a:gd name="T6" fmla="*/ 196 w 221"/>
                <a:gd name="T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94">
                  <a:moveTo>
                    <a:pt x="196" y="77"/>
                  </a:moveTo>
                  <a:cubicBezTo>
                    <a:pt x="221" y="32"/>
                    <a:pt x="76" y="0"/>
                    <a:pt x="38" y="4"/>
                  </a:cubicBezTo>
                  <a:cubicBezTo>
                    <a:pt x="0" y="7"/>
                    <a:pt x="37" y="28"/>
                    <a:pt x="95" y="54"/>
                  </a:cubicBezTo>
                  <a:cubicBezTo>
                    <a:pt x="152" y="80"/>
                    <a:pt x="186" y="94"/>
                    <a:pt x="196" y="7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îṧlíḑê">
              <a:extLst>
                <a:ext uri="{FF2B5EF4-FFF2-40B4-BE49-F238E27FC236}">
                  <a16:creationId xmlns:a16="http://schemas.microsoft.com/office/drawing/2014/main" id="{357B476E-A91F-4AFB-ABFE-48BEDD040842}"/>
                </a:ext>
              </a:extLst>
            </p:cNvPr>
            <p:cNvSpPr/>
            <p:nvPr/>
          </p:nvSpPr>
          <p:spPr bwMode="auto">
            <a:xfrm>
              <a:off x="4006851" y="2263775"/>
              <a:ext cx="357188" cy="625475"/>
            </a:xfrm>
            <a:custGeom>
              <a:avLst/>
              <a:gdLst>
                <a:gd name="T0" fmla="*/ 97 w 108"/>
                <a:gd name="T1" fmla="*/ 160 h 190"/>
                <a:gd name="T2" fmla="*/ 6 w 108"/>
                <a:gd name="T3" fmla="*/ 34 h 190"/>
                <a:gd name="T4" fmla="*/ 57 w 108"/>
                <a:gd name="T5" fmla="*/ 75 h 190"/>
                <a:gd name="T6" fmla="*/ 97 w 108"/>
                <a:gd name="T7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90">
                  <a:moveTo>
                    <a:pt x="97" y="160"/>
                  </a:moveTo>
                  <a:cubicBezTo>
                    <a:pt x="68" y="190"/>
                    <a:pt x="12" y="68"/>
                    <a:pt x="6" y="34"/>
                  </a:cubicBezTo>
                  <a:cubicBezTo>
                    <a:pt x="0" y="0"/>
                    <a:pt x="25" y="28"/>
                    <a:pt x="57" y="75"/>
                  </a:cubicBezTo>
                  <a:cubicBezTo>
                    <a:pt x="90" y="121"/>
                    <a:pt x="108" y="148"/>
                    <a:pt x="97" y="16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íṥḷïḑê">
              <a:extLst>
                <a:ext uri="{FF2B5EF4-FFF2-40B4-BE49-F238E27FC236}">
                  <a16:creationId xmlns:a16="http://schemas.microsoft.com/office/drawing/2014/main" id="{0D5A31EA-82F3-4755-9BC1-E6FCA8586545}"/>
                </a:ext>
              </a:extLst>
            </p:cNvPr>
            <p:cNvSpPr/>
            <p:nvPr/>
          </p:nvSpPr>
          <p:spPr bwMode="auto">
            <a:xfrm>
              <a:off x="3856038" y="2214563"/>
              <a:ext cx="214313" cy="177800"/>
            </a:xfrm>
            <a:custGeom>
              <a:avLst/>
              <a:gdLst>
                <a:gd name="T0" fmla="*/ 62 w 65"/>
                <a:gd name="T1" fmla="*/ 39 h 54"/>
                <a:gd name="T2" fmla="*/ 24 w 65"/>
                <a:gd name="T3" fmla="*/ 39 h 54"/>
                <a:gd name="T4" fmla="*/ 2 w 65"/>
                <a:gd name="T5" fmla="*/ 9 h 54"/>
                <a:gd name="T6" fmla="*/ 36 w 65"/>
                <a:gd name="T7" fmla="*/ 20 h 54"/>
                <a:gd name="T8" fmla="*/ 27 w 65"/>
                <a:gd name="T9" fmla="*/ 4 h 54"/>
                <a:gd name="T10" fmla="*/ 56 w 65"/>
                <a:gd name="T11" fmla="*/ 17 h 54"/>
                <a:gd name="T12" fmla="*/ 62 w 65"/>
                <a:gd name="T13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4">
                  <a:moveTo>
                    <a:pt x="62" y="39"/>
                  </a:moveTo>
                  <a:cubicBezTo>
                    <a:pt x="57" y="54"/>
                    <a:pt x="32" y="43"/>
                    <a:pt x="24" y="39"/>
                  </a:cubicBezTo>
                  <a:cubicBezTo>
                    <a:pt x="10" y="32"/>
                    <a:pt x="0" y="14"/>
                    <a:pt x="2" y="9"/>
                  </a:cubicBezTo>
                  <a:cubicBezTo>
                    <a:pt x="5" y="3"/>
                    <a:pt x="35" y="21"/>
                    <a:pt x="36" y="20"/>
                  </a:cubicBezTo>
                  <a:cubicBezTo>
                    <a:pt x="38" y="19"/>
                    <a:pt x="24" y="9"/>
                    <a:pt x="27" y="4"/>
                  </a:cubicBezTo>
                  <a:cubicBezTo>
                    <a:pt x="30" y="0"/>
                    <a:pt x="50" y="10"/>
                    <a:pt x="56" y="17"/>
                  </a:cubicBezTo>
                  <a:cubicBezTo>
                    <a:pt x="62" y="25"/>
                    <a:pt x="65" y="30"/>
                    <a:pt x="62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5" name="îś1íḋe">
              <a:extLst>
                <a:ext uri="{FF2B5EF4-FFF2-40B4-BE49-F238E27FC236}">
                  <a16:creationId xmlns:a16="http://schemas.microsoft.com/office/drawing/2014/main" id="{6660740B-A6E4-4C93-A290-E2D57E2454C7}"/>
                </a:ext>
              </a:extLst>
            </p:cNvPr>
            <p:cNvSpPr/>
            <p:nvPr/>
          </p:nvSpPr>
          <p:spPr bwMode="auto">
            <a:xfrm>
              <a:off x="5383213" y="3216275"/>
              <a:ext cx="177800" cy="665163"/>
            </a:xfrm>
            <a:custGeom>
              <a:avLst/>
              <a:gdLst>
                <a:gd name="T0" fmla="*/ 15 w 54"/>
                <a:gd name="T1" fmla="*/ 15 h 202"/>
                <a:gd name="T2" fmla="*/ 45 w 54"/>
                <a:gd name="T3" fmla="*/ 168 h 202"/>
                <a:gd name="T4" fmla="*/ 15 w 54"/>
                <a:gd name="T5" fmla="*/ 110 h 202"/>
                <a:gd name="T6" fmla="*/ 15 w 54"/>
                <a:gd name="T7" fmla="*/ 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02">
                  <a:moveTo>
                    <a:pt x="15" y="15"/>
                  </a:moveTo>
                  <a:cubicBezTo>
                    <a:pt x="54" y="0"/>
                    <a:pt x="54" y="134"/>
                    <a:pt x="45" y="168"/>
                  </a:cubicBezTo>
                  <a:cubicBezTo>
                    <a:pt x="36" y="202"/>
                    <a:pt x="26" y="165"/>
                    <a:pt x="15" y="110"/>
                  </a:cubicBezTo>
                  <a:cubicBezTo>
                    <a:pt x="5" y="54"/>
                    <a:pt x="0" y="22"/>
                    <a:pt x="15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6" name="î$ľîdè">
              <a:extLst>
                <a:ext uri="{FF2B5EF4-FFF2-40B4-BE49-F238E27FC236}">
                  <a16:creationId xmlns:a16="http://schemas.microsoft.com/office/drawing/2014/main" id="{981C7F6F-75DE-434F-AEDD-E9F1EE39AF2E}"/>
                </a:ext>
              </a:extLst>
            </p:cNvPr>
            <p:cNvSpPr/>
            <p:nvPr/>
          </p:nvSpPr>
          <p:spPr bwMode="auto">
            <a:xfrm>
              <a:off x="5441951" y="3752850"/>
              <a:ext cx="136525" cy="241300"/>
            </a:xfrm>
            <a:custGeom>
              <a:avLst/>
              <a:gdLst>
                <a:gd name="T0" fmla="*/ 16 w 41"/>
                <a:gd name="T1" fmla="*/ 5 h 73"/>
                <a:gd name="T2" fmla="*/ 38 w 41"/>
                <a:gd name="T3" fmla="*/ 36 h 73"/>
                <a:gd name="T4" fmla="*/ 27 w 41"/>
                <a:gd name="T5" fmla="*/ 72 h 73"/>
                <a:gd name="T6" fmla="*/ 15 w 41"/>
                <a:gd name="T7" fmla="*/ 38 h 73"/>
                <a:gd name="T8" fmla="*/ 9 w 41"/>
                <a:gd name="T9" fmla="*/ 54 h 73"/>
                <a:gd name="T10" fmla="*/ 2 w 41"/>
                <a:gd name="T11" fmla="*/ 23 h 73"/>
                <a:gd name="T12" fmla="*/ 16 w 41"/>
                <a:gd name="T13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3">
                  <a:moveTo>
                    <a:pt x="16" y="5"/>
                  </a:moveTo>
                  <a:cubicBezTo>
                    <a:pt x="31" y="0"/>
                    <a:pt x="37" y="27"/>
                    <a:pt x="38" y="36"/>
                  </a:cubicBezTo>
                  <a:cubicBezTo>
                    <a:pt x="41" y="51"/>
                    <a:pt x="33" y="70"/>
                    <a:pt x="27" y="72"/>
                  </a:cubicBezTo>
                  <a:cubicBezTo>
                    <a:pt x="21" y="73"/>
                    <a:pt x="17" y="39"/>
                    <a:pt x="15" y="38"/>
                  </a:cubicBezTo>
                  <a:cubicBezTo>
                    <a:pt x="14" y="37"/>
                    <a:pt x="14" y="54"/>
                    <a:pt x="9" y="54"/>
                  </a:cubicBezTo>
                  <a:cubicBezTo>
                    <a:pt x="3" y="55"/>
                    <a:pt x="0" y="33"/>
                    <a:pt x="2" y="23"/>
                  </a:cubicBezTo>
                  <a:cubicBezTo>
                    <a:pt x="4" y="14"/>
                    <a:pt x="7" y="9"/>
                    <a:pt x="16" y="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7" name="ïŝľíďé">
              <a:extLst>
                <a:ext uri="{FF2B5EF4-FFF2-40B4-BE49-F238E27FC236}">
                  <a16:creationId xmlns:a16="http://schemas.microsoft.com/office/drawing/2014/main" id="{879DE2E9-D1A2-42FC-B98D-2839CD617863}"/>
                </a:ext>
              </a:extLst>
            </p:cNvPr>
            <p:cNvSpPr/>
            <p:nvPr/>
          </p:nvSpPr>
          <p:spPr bwMode="auto">
            <a:xfrm>
              <a:off x="4838701" y="2462213"/>
              <a:ext cx="280988" cy="384175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8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8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8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7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8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8" name="isľidè">
              <a:extLst>
                <a:ext uri="{FF2B5EF4-FFF2-40B4-BE49-F238E27FC236}">
                  <a16:creationId xmlns:a16="http://schemas.microsoft.com/office/drawing/2014/main" id="{7B8B24C5-4761-43F8-98B0-CB35884D249D}"/>
                </a:ext>
              </a:extLst>
            </p:cNvPr>
            <p:cNvSpPr/>
            <p:nvPr/>
          </p:nvSpPr>
          <p:spPr bwMode="auto">
            <a:xfrm>
              <a:off x="5106988" y="2643188"/>
              <a:ext cx="34925" cy="95250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1" y="28"/>
                    <a:pt x="1" y="28"/>
                  </a:cubicBezTo>
                  <a:cubicBezTo>
                    <a:pt x="1" y="25"/>
                    <a:pt x="2" y="22"/>
                    <a:pt x="2" y="17"/>
                  </a:cubicBezTo>
                  <a:cubicBezTo>
                    <a:pt x="0" y="16"/>
                    <a:pt x="3" y="13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3" y="6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9" name="íṩľîďé">
              <a:extLst>
                <a:ext uri="{FF2B5EF4-FFF2-40B4-BE49-F238E27FC236}">
                  <a16:creationId xmlns:a16="http://schemas.microsoft.com/office/drawing/2014/main" id="{B8CA4590-7FE2-4446-AE63-4794409B5F9B}"/>
                </a:ext>
              </a:extLst>
            </p:cNvPr>
            <p:cNvSpPr/>
            <p:nvPr/>
          </p:nvSpPr>
          <p:spPr bwMode="auto">
            <a:xfrm>
              <a:off x="5116513" y="2665413"/>
              <a:ext cx="19050" cy="52388"/>
            </a:xfrm>
            <a:custGeom>
              <a:avLst/>
              <a:gdLst>
                <a:gd name="T0" fmla="*/ 0 w 6"/>
                <a:gd name="T1" fmla="*/ 3 h 16"/>
                <a:gd name="T2" fmla="*/ 4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4" y="1"/>
                  </a:cubicBezTo>
                  <a:cubicBezTo>
                    <a:pt x="6" y="2"/>
                    <a:pt x="5" y="8"/>
                    <a:pt x="4" y="12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0" name="ïSḻíḑe">
              <a:extLst>
                <a:ext uri="{FF2B5EF4-FFF2-40B4-BE49-F238E27FC236}">
                  <a16:creationId xmlns:a16="http://schemas.microsoft.com/office/drawing/2014/main" id="{17C93491-0C56-4DCE-BADB-51D6872723CA}"/>
                </a:ext>
              </a:extLst>
            </p:cNvPr>
            <p:cNvSpPr/>
            <p:nvPr/>
          </p:nvSpPr>
          <p:spPr bwMode="auto">
            <a:xfrm>
              <a:off x="5106988" y="2628900"/>
              <a:ext cx="12700" cy="100013"/>
            </a:xfrm>
            <a:custGeom>
              <a:avLst/>
              <a:gdLst>
                <a:gd name="T0" fmla="*/ 2 w 4"/>
                <a:gd name="T1" fmla="*/ 0 h 30"/>
                <a:gd name="T2" fmla="*/ 0 w 4"/>
                <a:gd name="T3" fmla="*/ 29 h 30"/>
                <a:gd name="T4" fmla="*/ 1 w 4"/>
                <a:gd name="T5" fmla="*/ 30 h 30"/>
                <a:gd name="T6" fmla="*/ 4 w 4"/>
                <a:gd name="T7" fmla="*/ 5 h 30"/>
                <a:gd name="T8" fmla="*/ 2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2" y="0"/>
                  </a:moveTo>
                  <a:cubicBezTo>
                    <a:pt x="3" y="7"/>
                    <a:pt x="0" y="29"/>
                    <a:pt x="0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1" name="išlíḍè">
              <a:extLst>
                <a:ext uri="{FF2B5EF4-FFF2-40B4-BE49-F238E27FC236}">
                  <a16:creationId xmlns:a16="http://schemas.microsoft.com/office/drawing/2014/main" id="{2828C74B-B7C4-4EC2-A497-4FAFBA321B63}"/>
                </a:ext>
              </a:extLst>
            </p:cNvPr>
            <p:cNvSpPr/>
            <p:nvPr/>
          </p:nvSpPr>
          <p:spPr bwMode="auto">
            <a:xfrm>
              <a:off x="4813301" y="2643188"/>
              <a:ext cx="34925" cy="95250"/>
            </a:xfrm>
            <a:custGeom>
              <a:avLst/>
              <a:gdLst>
                <a:gd name="T0" fmla="*/ 8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9 w 11"/>
                <a:gd name="T9" fmla="*/ 11 h 29"/>
                <a:gd name="T10" fmla="*/ 8 w 11"/>
                <a:gd name="T11" fmla="*/ 10 h 29"/>
                <a:gd name="T12" fmla="*/ 8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8" y="3"/>
                  </a:moveTo>
                  <a:cubicBezTo>
                    <a:pt x="6" y="3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1" y="25"/>
                    <a:pt x="10" y="22"/>
                    <a:pt x="9" y="17"/>
                  </a:cubicBezTo>
                  <a:cubicBezTo>
                    <a:pt x="11" y="16"/>
                    <a:pt x="9" y="13"/>
                    <a:pt x="9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8"/>
                    <a:pt x="8" y="6"/>
                    <a:pt x="8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2" name="ïšļïḍê">
              <a:extLst>
                <a:ext uri="{FF2B5EF4-FFF2-40B4-BE49-F238E27FC236}">
                  <a16:creationId xmlns:a16="http://schemas.microsoft.com/office/drawing/2014/main" id="{3C56F3DF-25E4-4C3A-998B-AA0C8EFC29BC}"/>
                </a:ext>
              </a:extLst>
            </p:cNvPr>
            <p:cNvSpPr/>
            <p:nvPr/>
          </p:nvSpPr>
          <p:spPr bwMode="auto">
            <a:xfrm>
              <a:off x="4819651" y="2665413"/>
              <a:ext cx="22225" cy="52388"/>
            </a:xfrm>
            <a:custGeom>
              <a:avLst/>
              <a:gdLst>
                <a:gd name="T0" fmla="*/ 6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6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6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3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4" y="15"/>
                    <a:pt x="6" y="16"/>
                    <a:pt x="6" y="15"/>
                  </a:cubicBezTo>
                  <a:cubicBezTo>
                    <a:pt x="7" y="14"/>
                    <a:pt x="3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3" name="íşḷiḓè">
              <a:extLst>
                <a:ext uri="{FF2B5EF4-FFF2-40B4-BE49-F238E27FC236}">
                  <a16:creationId xmlns:a16="http://schemas.microsoft.com/office/drawing/2014/main" id="{5CB0054B-52D3-4117-8F5E-75D1D23A841A}"/>
                </a:ext>
              </a:extLst>
            </p:cNvPr>
            <p:cNvSpPr/>
            <p:nvPr/>
          </p:nvSpPr>
          <p:spPr bwMode="auto">
            <a:xfrm>
              <a:off x="4835526" y="2628900"/>
              <a:ext cx="15875" cy="100013"/>
            </a:xfrm>
            <a:custGeom>
              <a:avLst/>
              <a:gdLst>
                <a:gd name="T0" fmla="*/ 2 w 5"/>
                <a:gd name="T1" fmla="*/ 0 h 30"/>
                <a:gd name="T2" fmla="*/ 5 w 5"/>
                <a:gd name="T3" fmla="*/ 29 h 30"/>
                <a:gd name="T4" fmla="*/ 4 w 5"/>
                <a:gd name="T5" fmla="*/ 30 h 30"/>
                <a:gd name="T6" fmla="*/ 0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2" y="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4" name="íṡ1ïdê">
              <a:extLst>
                <a:ext uri="{FF2B5EF4-FFF2-40B4-BE49-F238E27FC236}">
                  <a16:creationId xmlns:a16="http://schemas.microsoft.com/office/drawing/2014/main" id="{682089FF-6ECA-4E90-94DC-EFC6D9B2AB51}"/>
                </a:ext>
              </a:extLst>
            </p:cNvPr>
            <p:cNvSpPr/>
            <p:nvPr/>
          </p:nvSpPr>
          <p:spPr bwMode="auto">
            <a:xfrm>
              <a:off x="4802188" y="2411413"/>
              <a:ext cx="347663" cy="247650"/>
            </a:xfrm>
            <a:custGeom>
              <a:avLst/>
              <a:gdLst>
                <a:gd name="T0" fmla="*/ 52 w 105"/>
                <a:gd name="T1" fmla="*/ 39 h 75"/>
                <a:gd name="T2" fmla="*/ 47 w 105"/>
                <a:gd name="T3" fmla="*/ 40 h 75"/>
                <a:gd name="T4" fmla="*/ 45 w 105"/>
                <a:gd name="T5" fmla="*/ 38 h 75"/>
                <a:gd name="T6" fmla="*/ 40 w 105"/>
                <a:gd name="T7" fmla="*/ 39 h 75"/>
                <a:gd name="T8" fmla="*/ 34 w 105"/>
                <a:gd name="T9" fmla="*/ 36 h 75"/>
                <a:gd name="T10" fmla="*/ 29 w 105"/>
                <a:gd name="T11" fmla="*/ 45 h 75"/>
                <a:gd name="T12" fmla="*/ 22 w 105"/>
                <a:gd name="T13" fmla="*/ 48 h 75"/>
                <a:gd name="T14" fmla="*/ 22 w 105"/>
                <a:gd name="T15" fmla="*/ 54 h 75"/>
                <a:gd name="T16" fmla="*/ 17 w 105"/>
                <a:gd name="T17" fmla="*/ 55 h 75"/>
                <a:gd name="T18" fmla="*/ 17 w 105"/>
                <a:gd name="T19" fmla="*/ 61 h 75"/>
                <a:gd name="T20" fmla="*/ 13 w 105"/>
                <a:gd name="T21" fmla="*/ 66 h 75"/>
                <a:gd name="T22" fmla="*/ 10 w 105"/>
                <a:gd name="T23" fmla="*/ 73 h 75"/>
                <a:gd name="T24" fmla="*/ 10 w 105"/>
                <a:gd name="T25" fmla="*/ 73 h 75"/>
                <a:gd name="T26" fmla="*/ 8 w 105"/>
                <a:gd name="T27" fmla="*/ 75 h 75"/>
                <a:gd name="T28" fmla="*/ 1 w 105"/>
                <a:gd name="T29" fmla="*/ 69 h 75"/>
                <a:gd name="T30" fmla="*/ 4 w 105"/>
                <a:gd name="T31" fmla="*/ 60 h 75"/>
                <a:gd name="T32" fmla="*/ 0 w 105"/>
                <a:gd name="T33" fmla="*/ 53 h 75"/>
                <a:gd name="T34" fmla="*/ 6 w 105"/>
                <a:gd name="T35" fmla="*/ 43 h 75"/>
                <a:gd name="T36" fmla="*/ 4 w 105"/>
                <a:gd name="T37" fmla="*/ 37 h 75"/>
                <a:gd name="T38" fmla="*/ 9 w 105"/>
                <a:gd name="T39" fmla="*/ 34 h 75"/>
                <a:gd name="T40" fmla="*/ 9 w 105"/>
                <a:gd name="T41" fmla="*/ 21 h 75"/>
                <a:gd name="T42" fmla="*/ 25 w 105"/>
                <a:gd name="T43" fmla="*/ 16 h 75"/>
                <a:gd name="T44" fmla="*/ 27 w 105"/>
                <a:gd name="T45" fmla="*/ 11 h 75"/>
                <a:gd name="T46" fmla="*/ 34 w 105"/>
                <a:gd name="T47" fmla="*/ 11 h 75"/>
                <a:gd name="T48" fmla="*/ 39 w 105"/>
                <a:gd name="T49" fmla="*/ 3 h 75"/>
                <a:gd name="T50" fmla="*/ 53 w 105"/>
                <a:gd name="T51" fmla="*/ 5 h 75"/>
                <a:gd name="T52" fmla="*/ 66 w 105"/>
                <a:gd name="T53" fmla="*/ 3 h 75"/>
                <a:gd name="T54" fmla="*/ 71 w 105"/>
                <a:gd name="T55" fmla="*/ 11 h 75"/>
                <a:gd name="T56" fmla="*/ 78 w 105"/>
                <a:gd name="T57" fmla="*/ 11 h 75"/>
                <a:gd name="T58" fmla="*/ 80 w 105"/>
                <a:gd name="T59" fmla="*/ 16 h 75"/>
                <a:gd name="T60" fmla="*/ 97 w 105"/>
                <a:gd name="T61" fmla="*/ 21 h 75"/>
                <a:gd name="T62" fmla="*/ 96 w 105"/>
                <a:gd name="T63" fmla="*/ 34 h 75"/>
                <a:gd name="T64" fmla="*/ 101 w 105"/>
                <a:gd name="T65" fmla="*/ 37 h 75"/>
                <a:gd name="T66" fmla="*/ 99 w 105"/>
                <a:gd name="T67" fmla="*/ 43 h 75"/>
                <a:gd name="T68" fmla="*/ 105 w 105"/>
                <a:gd name="T69" fmla="*/ 53 h 75"/>
                <a:gd name="T70" fmla="*/ 101 w 105"/>
                <a:gd name="T71" fmla="*/ 60 h 75"/>
                <a:gd name="T72" fmla="*/ 104 w 105"/>
                <a:gd name="T73" fmla="*/ 69 h 75"/>
                <a:gd name="T74" fmla="*/ 97 w 105"/>
                <a:gd name="T75" fmla="*/ 75 h 75"/>
                <a:gd name="T76" fmla="*/ 95 w 105"/>
                <a:gd name="T77" fmla="*/ 73 h 75"/>
                <a:gd name="T78" fmla="*/ 95 w 105"/>
                <a:gd name="T79" fmla="*/ 73 h 75"/>
                <a:gd name="T80" fmla="*/ 92 w 105"/>
                <a:gd name="T81" fmla="*/ 66 h 75"/>
                <a:gd name="T82" fmla="*/ 88 w 105"/>
                <a:gd name="T83" fmla="*/ 61 h 75"/>
                <a:gd name="T84" fmla="*/ 88 w 105"/>
                <a:gd name="T85" fmla="*/ 55 h 75"/>
                <a:gd name="T86" fmla="*/ 83 w 105"/>
                <a:gd name="T87" fmla="*/ 54 h 75"/>
                <a:gd name="T88" fmla="*/ 83 w 105"/>
                <a:gd name="T89" fmla="*/ 48 h 75"/>
                <a:gd name="T90" fmla="*/ 76 w 105"/>
                <a:gd name="T91" fmla="*/ 45 h 75"/>
                <a:gd name="T92" fmla="*/ 71 w 105"/>
                <a:gd name="T93" fmla="*/ 36 h 75"/>
                <a:gd name="T94" fmla="*/ 65 w 105"/>
                <a:gd name="T95" fmla="*/ 39 h 75"/>
                <a:gd name="T96" fmla="*/ 60 w 105"/>
                <a:gd name="T97" fmla="*/ 38 h 75"/>
                <a:gd name="T98" fmla="*/ 58 w 105"/>
                <a:gd name="T99" fmla="*/ 40 h 75"/>
                <a:gd name="T100" fmla="*/ 53 w 105"/>
                <a:gd name="T10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" h="75">
                  <a:moveTo>
                    <a:pt x="52" y="39"/>
                  </a:moveTo>
                  <a:cubicBezTo>
                    <a:pt x="51" y="41"/>
                    <a:pt x="48" y="41"/>
                    <a:pt x="47" y="40"/>
                  </a:cubicBezTo>
                  <a:cubicBezTo>
                    <a:pt x="45" y="40"/>
                    <a:pt x="45" y="38"/>
                    <a:pt x="45" y="38"/>
                  </a:cubicBezTo>
                  <a:cubicBezTo>
                    <a:pt x="45" y="38"/>
                    <a:pt x="43" y="40"/>
                    <a:pt x="40" y="39"/>
                  </a:cubicBezTo>
                  <a:cubicBezTo>
                    <a:pt x="37" y="39"/>
                    <a:pt x="35" y="37"/>
                    <a:pt x="34" y="36"/>
                  </a:cubicBezTo>
                  <a:cubicBezTo>
                    <a:pt x="34" y="38"/>
                    <a:pt x="33" y="42"/>
                    <a:pt x="29" y="45"/>
                  </a:cubicBezTo>
                  <a:cubicBezTo>
                    <a:pt x="26" y="47"/>
                    <a:pt x="24" y="48"/>
                    <a:pt x="22" y="48"/>
                  </a:cubicBezTo>
                  <a:cubicBezTo>
                    <a:pt x="23" y="50"/>
                    <a:pt x="23" y="52"/>
                    <a:pt x="22" y="54"/>
                  </a:cubicBezTo>
                  <a:cubicBezTo>
                    <a:pt x="20" y="55"/>
                    <a:pt x="19" y="55"/>
                    <a:pt x="17" y="55"/>
                  </a:cubicBezTo>
                  <a:cubicBezTo>
                    <a:pt x="17" y="55"/>
                    <a:pt x="18" y="58"/>
                    <a:pt x="17" y="61"/>
                  </a:cubicBezTo>
                  <a:cubicBezTo>
                    <a:pt x="16" y="64"/>
                    <a:pt x="14" y="66"/>
                    <a:pt x="13" y="66"/>
                  </a:cubicBezTo>
                  <a:cubicBezTo>
                    <a:pt x="12" y="69"/>
                    <a:pt x="11" y="71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4"/>
                    <a:pt x="2" y="72"/>
                    <a:pt x="1" y="69"/>
                  </a:cubicBezTo>
                  <a:cubicBezTo>
                    <a:pt x="0" y="66"/>
                    <a:pt x="1" y="62"/>
                    <a:pt x="4" y="60"/>
                  </a:cubicBezTo>
                  <a:cubicBezTo>
                    <a:pt x="3" y="59"/>
                    <a:pt x="1" y="57"/>
                    <a:pt x="0" y="53"/>
                  </a:cubicBezTo>
                  <a:cubicBezTo>
                    <a:pt x="0" y="49"/>
                    <a:pt x="3" y="45"/>
                    <a:pt x="6" y="43"/>
                  </a:cubicBezTo>
                  <a:cubicBezTo>
                    <a:pt x="4" y="41"/>
                    <a:pt x="3" y="39"/>
                    <a:pt x="4" y="37"/>
                  </a:cubicBezTo>
                  <a:cubicBezTo>
                    <a:pt x="5" y="35"/>
                    <a:pt x="7" y="34"/>
                    <a:pt x="9" y="34"/>
                  </a:cubicBezTo>
                  <a:cubicBezTo>
                    <a:pt x="6" y="30"/>
                    <a:pt x="6" y="25"/>
                    <a:pt x="9" y="21"/>
                  </a:cubicBezTo>
                  <a:cubicBezTo>
                    <a:pt x="12" y="15"/>
                    <a:pt x="19" y="13"/>
                    <a:pt x="25" y="16"/>
                  </a:cubicBezTo>
                  <a:cubicBezTo>
                    <a:pt x="25" y="15"/>
                    <a:pt x="25" y="13"/>
                    <a:pt x="27" y="11"/>
                  </a:cubicBezTo>
                  <a:cubicBezTo>
                    <a:pt x="28" y="9"/>
                    <a:pt x="32" y="9"/>
                    <a:pt x="34" y="11"/>
                  </a:cubicBezTo>
                  <a:cubicBezTo>
                    <a:pt x="34" y="10"/>
                    <a:pt x="35" y="5"/>
                    <a:pt x="39" y="3"/>
                  </a:cubicBezTo>
                  <a:cubicBezTo>
                    <a:pt x="43" y="0"/>
                    <a:pt x="49" y="1"/>
                    <a:pt x="53" y="5"/>
                  </a:cubicBezTo>
                  <a:cubicBezTo>
                    <a:pt x="56" y="1"/>
                    <a:pt x="62" y="0"/>
                    <a:pt x="66" y="3"/>
                  </a:cubicBezTo>
                  <a:cubicBezTo>
                    <a:pt x="70" y="5"/>
                    <a:pt x="71" y="10"/>
                    <a:pt x="71" y="11"/>
                  </a:cubicBezTo>
                  <a:cubicBezTo>
                    <a:pt x="73" y="9"/>
                    <a:pt x="77" y="9"/>
                    <a:pt x="78" y="11"/>
                  </a:cubicBezTo>
                  <a:cubicBezTo>
                    <a:pt x="80" y="13"/>
                    <a:pt x="80" y="15"/>
                    <a:pt x="80" y="16"/>
                  </a:cubicBezTo>
                  <a:cubicBezTo>
                    <a:pt x="86" y="13"/>
                    <a:pt x="93" y="15"/>
                    <a:pt x="97" y="21"/>
                  </a:cubicBezTo>
                  <a:cubicBezTo>
                    <a:pt x="99" y="25"/>
                    <a:pt x="99" y="30"/>
                    <a:pt x="96" y="34"/>
                  </a:cubicBezTo>
                  <a:cubicBezTo>
                    <a:pt x="98" y="34"/>
                    <a:pt x="100" y="35"/>
                    <a:pt x="101" y="37"/>
                  </a:cubicBezTo>
                  <a:cubicBezTo>
                    <a:pt x="102" y="39"/>
                    <a:pt x="101" y="41"/>
                    <a:pt x="99" y="43"/>
                  </a:cubicBezTo>
                  <a:cubicBezTo>
                    <a:pt x="103" y="45"/>
                    <a:pt x="105" y="49"/>
                    <a:pt x="105" y="53"/>
                  </a:cubicBezTo>
                  <a:cubicBezTo>
                    <a:pt x="105" y="57"/>
                    <a:pt x="102" y="59"/>
                    <a:pt x="101" y="60"/>
                  </a:cubicBezTo>
                  <a:cubicBezTo>
                    <a:pt x="104" y="62"/>
                    <a:pt x="105" y="66"/>
                    <a:pt x="104" y="69"/>
                  </a:cubicBezTo>
                  <a:cubicBezTo>
                    <a:pt x="103" y="72"/>
                    <a:pt x="101" y="74"/>
                    <a:pt x="97" y="75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4" y="71"/>
                    <a:pt x="93" y="69"/>
                    <a:pt x="92" y="66"/>
                  </a:cubicBezTo>
                  <a:cubicBezTo>
                    <a:pt x="91" y="66"/>
                    <a:pt x="89" y="64"/>
                    <a:pt x="88" y="61"/>
                  </a:cubicBezTo>
                  <a:cubicBezTo>
                    <a:pt x="87" y="58"/>
                    <a:pt x="88" y="55"/>
                    <a:pt x="88" y="55"/>
                  </a:cubicBezTo>
                  <a:cubicBezTo>
                    <a:pt x="87" y="55"/>
                    <a:pt x="85" y="55"/>
                    <a:pt x="83" y="54"/>
                  </a:cubicBezTo>
                  <a:cubicBezTo>
                    <a:pt x="82" y="52"/>
                    <a:pt x="82" y="50"/>
                    <a:pt x="83" y="48"/>
                  </a:cubicBezTo>
                  <a:cubicBezTo>
                    <a:pt x="81" y="48"/>
                    <a:pt x="79" y="47"/>
                    <a:pt x="76" y="45"/>
                  </a:cubicBezTo>
                  <a:cubicBezTo>
                    <a:pt x="72" y="42"/>
                    <a:pt x="71" y="38"/>
                    <a:pt x="71" y="36"/>
                  </a:cubicBezTo>
                  <a:cubicBezTo>
                    <a:pt x="70" y="37"/>
                    <a:pt x="69" y="39"/>
                    <a:pt x="65" y="39"/>
                  </a:cubicBezTo>
                  <a:cubicBezTo>
                    <a:pt x="62" y="40"/>
                    <a:pt x="61" y="38"/>
                    <a:pt x="60" y="38"/>
                  </a:cubicBezTo>
                  <a:cubicBezTo>
                    <a:pt x="60" y="38"/>
                    <a:pt x="60" y="40"/>
                    <a:pt x="58" y="40"/>
                  </a:cubicBezTo>
                  <a:cubicBezTo>
                    <a:pt x="57" y="41"/>
                    <a:pt x="55" y="41"/>
                    <a:pt x="53" y="39"/>
                  </a:cubicBezTo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5" name="ïşlïďe">
              <a:extLst>
                <a:ext uri="{FF2B5EF4-FFF2-40B4-BE49-F238E27FC236}">
                  <a16:creationId xmlns:a16="http://schemas.microsoft.com/office/drawing/2014/main" id="{ABFB3BDE-5929-4C1B-8543-844A725EB23E}"/>
                </a:ext>
              </a:extLst>
            </p:cNvPr>
            <p:cNvSpPr/>
            <p:nvPr/>
          </p:nvSpPr>
          <p:spPr bwMode="auto">
            <a:xfrm>
              <a:off x="4911726" y="2824163"/>
              <a:ext cx="134938" cy="39688"/>
            </a:xfrm>
            <a:custGeom>
              <a:avLst/>
              <a:gdLst>
                <a:gd name="T0" fmla="*/ 20 w 41"/>
                <a:gd name="T1" fmla="*/ 8 h 12"/>
                <a:gd name="T2" fmla="*/ 0 w 41"/>
                <a:gd name="T3" fmla="*/ 0 h 12"/>
                <a:gd name="T4" fmla="*/ 20 w 41"/>
                <a:gd name="T5" fmla="*/ 12 h 12"/>
                <a:gd name="T6" fmla="*/ 41 w 41"/>
                <a:gd name="T7" fmla="*/ 0 h 12"/>
                <a:gd name="T8" fmla="*/ 20 w 41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">
                  <a:moveTo>
                    <a:pt x="20" y="8"/>
                  </a:moveTo>
                  <a:cubicBezTo>
                    <a:pt x="13" y="8"/>
                    <a:pt x="5" y="5"/>
                    <a:pt x="0" y="0"/>
                  </a:cubicBezTo>
                  <a:cubicBezTo>
                    <a:pt x="5" y="8"/>
                    <a:pt x="12" y="12"/>
                    <a:pt x="20" y="12"/>
                  </a:cubicBezTo>
                  <a:cubicBezTo>
                    <a:pt x="28" y="12"/>
                    <a:pt x="35" y="8"/>
                    <a:pt x="41" y="0"/>
                  </a:cubicBezTo>
                  <a:cubicBezTo>
                    <a:pt x="35" y="5"/>
                    <a:pt x="28" y="8"/>
                    <a:pt x="20" y="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6" name="íṣ1iḍê">
              <a:extLst>
                <a:ext uri="{FF2B5EF4-FFF2-40B4-BE49-F238E27FC236}">
                  <a16:creationId xmlns:a16="http://schemas.microsoft.com/office/drawing/2014/main" id="{A841749D-56EF-4BA6-AFE3-FD50C415DE8C}"/>
                </a:ext>
              </a:extLst>
            </p:cNvPr>
            <p:cNvSpPr/>
            <p:nvPr/>
          </p:nvSpPr>
          <p:spPr bwMode="auto">
            <a:xfrm>
              <a:off x="3492501" y="1419225"/>
              <a:ext cx="1069975" cy="1016000"/>
            </a:xfrm>
            <a:custGeom>
              <a:avLst/>
              <a:gdLst>
                <a:gd name="T0" fmla="*/ 169 w 324"/>
                <a:gd name="T1" fmla="*/ 6 h 308"/>
                <a:gd name="T2" fmla="*/ 212 w 324"/>
                <a:gd name="T3" fmla="*/ 94 h 308"/>
                <a:gd name="T4" fmla="*/ 218 w 324"/>
                <a:gd name="T5" fmla="*/ 98 h 308"/>
                <a:gd name="T6" fmla="*/ 315 w 324"/>
                <a:gd name="T7" fmla="*/ 112 h 308"/>
                <a:gd name="T8" fmla="*/ 319 w 324"/>
                <a:gd name="T9" fmla="*/ 126 h 308"/>
                <a:gd name="T10" fmla="*/ 249 w 324"/>
                <a:gd name="T11" fmla="*/ 194 h 308"/>
                <a:gd name="T12" fmla="*/ 247 w 324"/>
                <a:gd name="T13" fmla="*/ 201 h 308"/>
                <a:gd name="T14" fmla="*/ 264 w 324"/>
                <a:gd name="T15" fmla="*/ 297 h 308"/>
                <a:gd name="T16" fmla="*/ 252 w 324"/>
                <a:gd name="T17" fmla="*/ 305 h 308"/>
                <a:gd name="T18" fmla="*/ 166 w 324"/>
                <a:gd name="T19" fmla="*/ 260 h 308"/>
                <a:gd name="T20" fmla="*/ 158 w 324"/>
                <a:gd name="T21" fmla="*/ 260 h 308"/>
                <a:gd name="T22" fmla="*/ 72 w 324"/>
                <a:gd name="T23" fmla="*/ 305 h 308"/>
                <a:gd name="T24" fmla="*/ 60 w 324"/>
                <a:gd name="T25" fmla="*/ 297 h 308"/>
                <a:gd name="T26" fmla="*/ 77 w 324"/>
                <a:gd name="T27" fmla="*/ 201 h 308"/>
                <a:gd name="T28" fmla="*/ 74 w 324"/>
                <a:gd name="T29" fmla="*/ 194 h 308"/>
                <a:gd name="T30" fmla="*/ 5 w 324"/>
                <a:gd name="T31" fmla="*/ 126 h 308"/>
                <a:gd name="T32" fmla="*/ 9 w 324"/>
                <a:gd name="T33" fmla="*/ 112 h 308"/>
                <a:gd name="T34" fmla="*/ 105 w 324"/>
                <a:gd name="T35" fmla="*/ 98 h 308"/>
                <a:gd name="T36" fmla="*/ 112 w 324"/>
                <a:gd name="T37" fmla="*/ 94 h 308"/>
                <a:gd name="T38" fmla="*/ 155 w 324"/>
                <a:gd name="T39" fmla="*/ 6 h 308"/>
                <a:gd name="T40" fmla="*/ 169 w 324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8">
                  <a:moveTo>
                    <a:pt x="169" y="6"/>
                  </a:moveTo>
                  <a:cubicBezTo>
                    <a:pt x="212" y="94"/>
                    <a:pt x="212" y="94"/>
                    <a:pt x="212" y="94"/>
                  </a:cubicBezTo>
                  <a:cubicBezTo>
                    <a:pt x="213" y="96"/>
                    <a:pt x="216" y="98"/>
                    <a:pt x="218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1" y="113"/>
                    <a:pt x="324" y="121"/>
                    <a:pt x="319" y="126"/>
                  </a:cubicBezTo>
                  <a:cubicBezTo>
                    <a:pt x="249" y="194"/>
                    <a:pt x="249" y="194"/>
                    <a:pt x="249" y="194"/>
                  </a:cubicBezTo>
                  <a:cubicBezTo>
                    <a:pt x="248" y="196"/>
                    <a:pt x="247" y="198"/>
                    <a:pt x="247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3" y="259"/>
                    <a:pt x="161" y="259"/>
                    <a:pt x="158" y="260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6" y="308"/>
                    <a:pt x="59" y="303"/>
                    <a:pt x="60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7" y="198"/>
                    <a:pt x="76" y="196"/>
                    <a:pt x="74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2" y="113"/>
                    <a:pt x="9" y="112"/>
                  </a:cubicBezTo>
                  <a:cubicBezTo>
                    <a:pt x="105" y="98"/>
                    <a:pt x="105" y="98"/>
                    <a:pt x="105" y="98"/>
                  </a:cubicBezTo>
                  <a:cubicBezTo>
                    <a:pt x="108" y="98"/>
                    <a:pt x="110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6" y="0"/>
                    <a:pt x="169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íṧḷiḍè">
              <a:extLst>
                <a:ext uri="{FF2B5EF4-FFF2-40B4-BE49-F238E27FC236}">
                  <a16:creationId xmlns:a16="http://schemas.microsoft.com/office/drawing/2014/main" id="{BFC90F09-4800-470B-BECD-D3E609FA60A8}"/>
                </a:ext>
              </a:extLst>
            </p:cNvPr>
            <p:cNvSpPr/>
            <p:nvPr/>
          </p:nvSpPr>
          <p:spPr bwMode="auto">
            <a:xfrm>
              <a:off x="4630738" y="3592513"/>
              <a:ext cx="703263" cy="1535113"/>
            </a:xfrm>
            <a:custGeom>
              <a:avLst/>
              <a:gdLst>
                <a:gd name="T0" fmla="*/ 13 w 213"/>
                <a:gd name="T1" fmla="*/ 1 h 466"/>
                <a:gd name="T2" fmla="*/ 0 w 213"/>
                <a:gd name="T3" fmla="*/ 175 h 466"/>
                <a:gd name="T4" fmla="*/ 1 w 213"/>
                <a:gd name="T5" fmla="*/ 464 h 466"/>
                <a:gd name="T6" fmla="*/ 45 w 213"/>
                <a:gd name="T7" fmla="*/ 466 h 466"/>
                <a:gd name="T8" fmla="*/ 107 w 213"/>
                <a:gd name="T9" fmla="*/ 77 h 466"/>
                <a:gd name="T10" fmla="*/ 168 w 213"/>
                <a:gd name="T11" fmla="*/ 466 h 466"/>
                <a:gd name="T12" fmla="*/ 213 w 213"/>
                <a:gd name="T13" fmla="*/ 464 h 466"/>
                <a:gd name="T14" fmla="*/ 213 w 213"/>
                <a:gd name="T15" fmla="*/ 175 h 466"/>
                <a:gd name="T16" fmla="*/ 199 w 213"/>
                <a:gd name="T17" fmla="*/ 0 h 466"/>
                <a:gd name="T18" fmla="*/ 13 w 213"/>
                <a:gd name="T19" fmla="*/ 1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66">
                  <a:moveTo>
                    <a:pt x="13" y="1"/>
                  </a:moveTo>
                  <a:cubicBezTo>
                    <a:pt x="13" y="1"/>
                    <a:pt x="0" y="109"/>
                    <a:pt x="0" y="175"/>
                  </a:cubicBezTo>
                  <a:cubicBezTo>
                    <a:pt x="0" y="240"/>
                    <a:pt x="1" y="464"/>
                    <a:pt x="1" y="464"/>
                  </a:cubicBezTo>
                  <a:cubicBezTo>
                    <a:pt x="45" y="466"/>
                    <a:pt x="45" y="466"/>
                    <a:pt x="45" y="466"/>
                  </a:cubicBezTo>
                  <a:cubicBezTo>
                    <a:pt x="45" y="466"/>
                    <a:pt x="98" y="77"/>
                    <a:pt x="107" y="77"/>
                  </a:cubicBezTo>
                  <a:cubicBezTo>
                    <a:pt x="116" y="77"/>
                    <a:pt x="168" y="466"/>
                    <a:pt x="168" y="466"/>
                  </a:cubicBezTo>
                  <a:cubicBezTo>
                    <a:pt x="213" y="464"/>
                    <a:pt x="213" y="464"/>
                    <a:pt x="213" y="464"/>
                  </a:cubicBezTo>
                  <a:cubicBezTo>
                    <a:pt x="213" y="464"/>
                    <a:pt x="213" y="240"/>
                    <a:pt x="213" y="175"/>
                  </a:cubicBezTo>
                  <a:cubicBezTo>
                    <a:pt x="213" y="109"/>
                    <a:pt x="199" y="0"/>
                    <a:pt x="199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8" name="îṥ1íḋê">
              <a:extLst>
                <a:ext uri="{FF2B5EF4-FFF2-40B4-BE49-F238E27FC236}">
                  <a16:creationId xmlns:a16="http://schemas.microsoft.com/office/drawing/2014/main" id="{D6AE16FC-B969-4BE6-981E-EA18F7B7FC2D}"/>
                </a:ext>
              </a:extLst>
            </p:cNvPr>
            <p:cNvSpPr/>
            <p:nvPr/>
          </p:nvSpPr>
          <p:spPr bwMode="auto">
            <a:xfrm>
              <a:off x="4495801" y="2774950"/>
              <a:ext cx="933450" cy="1028700"/>
            </a:xfrm>
            <a:custGeom>
              <a:avLst/>
              <a:gdLst>
                <a:gd name="T0" fmla="*/ 24 w 283"/>
                <a:gd name="T1" fmla="*/ 0 h 312"/>
                <a:gd name="T2" fmla="*/ 0 w 283"/>
                <a:gd name="T3" fmla="*/ 55 h 312"/>
                <a:gd name="T4" fmla="*/ 53 w 283"/>
                <a:gd name="T5" fmla="*/ 80 h 312"/>
                <a:gd name="T6" fmla="*/ 44 w 283"/>
                <a:gd name="T7" fmla="*/ 294 h 312"/>
                <a:gd name="T8" fmla="*/ 148 w 283"/>
                <a:gd name="T9" fmla="*/ 311 h 312"/>
                <a:gd name="T10" fmla="*/ 246 w 283"/>
                <a:gd name="T11" fmla="*/ 293 h 312"/>
                <a:gd name="T12" fmla="*/ 236 w 283"/>
                <a:gd name="T13" fmla="*/ 129 h 312"/>
                <a:gd name="T14" fmla="*/ 246 w 283"/>
                <a:gd name="T15" fmla="*/ 140 h 312"/>
                <a:gd name="T16" fmla="*/ 283 w 283"/>
                <a:gd name="T17" fmla="*/ 105 h 312"/>
                <a:gd name="T18" fmla="*/ 223 w 283"/>
                <a:gd name="T19" fmla="*/ 33 h 312"/>
                <a:gd name="T20" fmla="*/ 172 w 283"/>
                <a:gd name="T21" fmla="*/ 23 h 312"/>
                <a:gd name="T22" fmla="*/ 146 w 283"/>
                <a:gd name="T23" fmla="*/ 35 h 312"/>
                <a:gd name="T24" fmla="*/ 116 w 283"/>
                <a:gd name="T25" fmla="*/ 23 h 312"/>
                <a:gd name="T26" fmla="*/ 85 w 283"/>
                <a:gd name="T27" fmla="*/ 25 h 312"/>
                <a:gd name="T28" fmla="*/ 24 w 283"/>
                <a:gd name="T2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312">
                  <a:moveTo>
                    <a:pt x="24" y="0"/>
                  </a:moveTo>
                  <a:cubicBezTo>
                    <a:pt x="24" y="0"/>
                    <a:pt x="0" y="31"/>
                    <a:pt x="0" y="55"/>
                  </a:cubicBezTo>
                  <a:cubicBezTo>
                    <a:pt x="0" y="55"/>
                    <a:pt x="51" y="78"/>
                    <a:pt x="53" y="80"/>
                  </a:cubicBezTo>
                  <a:cubicBezTo>
                    <a:pt x="56" y="82"/>
                    <a:pt x="40" y="289"/>
                    <a:pt x="44" y="294"/>
                  </a:cubicBezTo>
                  <a:cubicBezTo>
                    <a:pt x="48" y="299"/>
                    <a:pt x="82" y="312"/>
                    <a:pt x="148" y="311"/>
                  </a:cubicBezTo>
                  <a:cubicBezTo>
                    <a:pt x="214" y="309"/>
                    <a:pt x="242" y="300"/>
                    <a:pt x="246" y="293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0"/>
                    <a:pt x="280" y="131"/>
                    <a:pt x="283" y="105"/>
                  </a:cubicBezTo>
                  <a:cubicBezTo>
                    <a:pt x="283" y="105"/>
                    <a:pt x="247" y="44"/>
                    <a:pt x="223" y="33"/>
                  </a:cubicBezTo>
                  <a:cubicBezTo>
                    <a:pt x="199" y="23"/>
                    <a:pt x="172" y="23"/>
                    <a:pt x="172" y="23"/>
                  </a:cubicBezTo>
                  <a:cubicBezTo>
                    <a:pt x="172" y="23"/>
                    <a:pt x="162" y="33"/>
                    <a:pt x="146" y="35"/>
                  </a:cubicBezTo>
                  <a:cubicBezTo>
                    <a:pt x="130" y="36"/>
                    <a:pt x="116" y="23"/>
                    <a:pt x="116" y="23"/>
                  </a:cubicBezTo>
                  <a:cubicBezTo>
                    <a:pt x="116" y="23"/>
                    <a:pt x="88" y="26"/>
                    <a:pt x="85" y="25"/>
                  </a:cubicBezTo>
                  <a:cubicBezTo>
                    <a:pt x="83" y="24"/>
                    <a:pt x="44" y="4"/>
                    <a:pt x="24" y="0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9" name="ïṣlíďe">
              <a:extLst>
                <a:ext uri="{FF2B5EF4-FFF2-40B4-BE49-F238E27FC236}">
                  <a16:creationId xmlns:a16="http://schemas.microsoft.com/office/drawing/2014/main" id="{8453CEAD-1D76-4204-9952-231721F8F855}"/>
                </a:ext>
              </a:extLst>
            </p:cNvPr>
            <p:cNvSpPr/>
            <p:nvPr/>
          </p:nvSpPr>
          <p:spPr bwMode="auto">
            <a:xfrm>
              <a:off x="3568701" y="2590800"/>
              <a:ext cx="492125" cy="490538"/>
            </a:xfrm>
            <a:custGeom>
              <a:avLst/>
              <a:gdLst>
                <a:gd name="T0" fmla="*/ 124 w 149"/>
                <a:gd name="T1" fmla="*/ 36 h 149"/>
                <a:gd name="T2" fmla="*/ 138 w 149"/>
                <a:gd name="T3" fmla="*/ 71 h 149"/>
                <a:gd name="T4" fmla="*/ 134 w 149"/>
                <a:gd name="T5" fmla="*/ 90 h 149"/>
                <a:gd name="T6" fmla="*/ 147 w 149"/>
                <a:gd name="T7" fmla="*/ 106 h 149"/>
                <a:gd name="T8" fmla="*/ 141 w 149"/>
                <a:gd name="T9" fmla="*/ 128 h 149"/>
                <a:gd name="T10" fmla="*/ 134 w 149"/>
                <a:gd name="T11" fmla="*/ 149 h 149"/>
                <a:gd name="T12" fmla="*/ 21 w 149"/>
                <a:gd name="T13" fmla="*/ 144 h 149"/>
                <a:gd name="T14" fmla="*/ 0 w 149"/>
                <a:gd name="T15" fmla="*/ 138 h 149"/>
                <a:gd name="T16" fmla="*/ 5 w 149"/>
                <a:gd name="T17" fmla="*/ 123 h 149"/>
                <a:gd name="T18" fmla="*/ 5 w 149"/>
                <a:gd name="T19" fmla="*/ 95 h 149"/>
                <a:gd name="T20" fmla="*/ 15 w 149"/>
                <a:gd name="T21" fmla="*/ 78 h 149"/>
                <a:gd name="T22" fmla="*/ 15 w 149"/>
                <a:gd name="T23" fmla="*/ 62 h 149"/>
                <a:gd name="T24" fmla="*/ 22 w 149"/>
                <a:gd name="T25" fmla="*/ 45 h 149"/>
                <a:gd name="T26" fmla="*/ 27 w 149"/>
                <a:gd name="T27" fmla="*/ 26 h 149"/>
                <a:gd name="T28" fmla="*/ 75 w 149"/>
                <a:gd name="T29" fmla="*/ 0 h 149"/>
                <a:gd name="T30" fmla="*/ 111 w 149"/>
                <a:gd name="T31" fmla="*/ 7 h 149"/>
                <a:gd name="T32" fmla="*/ 124 w 149"/>
                <a:gd name="T33" fmla="*/ 3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" h="149">
                  <a:moveTo>
                    <a:pt x="124" y="36"/>
                  </a:moveTo>
                  <a:cubicBezTo>
                    <a:pt x="125" y="46"/>
                    <a:pt x="136" y="64"/>
                    <a:pt x="138" y="71"/>
                  </a:cubicBezTo>
                  <a:cubicBezTo>
                    <a:pt x="140" y="78"/>
                    <a:pt x="133" y="84"/>
                    <a:pt x="134" y="90"/>
                  </a:cubicBezTo>
                  <a:cubicBezTo>
                    <a:pt x="135" y="97"/>
                    <a:pt x="144" y="100"/>
                    <a:pt x="147" y="106"/>
                  </a:cubicBezTo>
                  <a:cubicBezTo>
                    <a:pt x="149" y="112"/>
                    <a:pt x="141" y="117"/>
                    <a:pt x="141" y="128"/>
                  </a:cubicBezTo>
                  <a:cubicBezTo>
                    <a:pt x="142" y="139"/>
                    <a:pt x="134" y="149"/>
                    <a:pt x="134" y="149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2" y="137"/>
                    <a:pt x="5" y="123"/>
                  </a:cubicBezTo>
                  <a:cubicBezTo>
                    <a:pt x="9" y="109"/>
                    <a:pt x="4" y="102"/>
                    <a:pt x="5" y="95"/>
                  </a:cubicBezTo>
                  <a:cubicBezTo>
                    <a:pt x="5" y="88"/>
                    <a:pt x="14" y="84"/>
                    <a:pt x="15" y="78"/>
                  </a:cubicBezTo>
                  <a:cubicBezTo>
                    <a:pt x="17" y="72"/>
                    <a:pt x="15" y="70"/>
                    <a:pt x="15" y="62"/>
                  </a:cubicBezTo>
                  <a:cubicBezTo>
                    <a:pt x="15" y="53"/>
                    <a:pt x="18" y="55"/>
                    <a:pt x="22" y="45"/>
                  </a:cubicBezTo>
                  <a:cubicBezTo>
                    <a:pt x="26" y="36"/>
                    <a:pt x="24" y="36"/>
                    <a:pt x="27" y="26"/>
                  </a:cubicBezTo>
                  <a:cubicBezTo>
                    <a:pt x="29" y="17"/>
                    <a:pt x="75" y="0"/>
                    <a:pt x="75" y="0"/>
                  </a:cubicBezTo>
                  <a:cubicBezTo>
                    <a:pt x="111" y="7"/>
                    <a:pt x="111" y="7"/>
                    <a:pt x="111" y="7"/>
                  </a:cubicBezTo>
                  <a:lnTo>
                    <a:pt x="124" y="36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0" name="i$ḻíḑè">
              <a:extLst>
                <a:ext uri="{FF2B5EF4-FFF2-40B4-BE49-F238E27FC236}">
                  <a16:creationId xmlns:a16="http://schemas.microsoft.com/office/drawing/2014/main" id="{F3F25088-12D2-4D75-BD5F-26BE89097FF9}"/>
                </a:ext>
              </a:extLst>
            </p:cNvPr>
            <p:cNvSpPr/>
            <p:nvPr/>
          </p:nvSpPr>
          <p:spPr bwMode="auto">
            <a:xfrm>
              <a:off x="3513138" y="2968625"/>
              <a:ext cx="606425" cy="906463"/>
            </a:xfrm>
            <a:custGeom>
              <a:avLst/>
              <a:gdLst>
                <a:gd name="T0" fmla="*/ 157 w 184"/>
                <a:gd name="T1" fmla="*/ 212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6 w 184"/>
                <a:gd name="T9" fmla="*/ 212 h 275"/>
                <a:gd name="T10" fmla="*/ 92 w 184"/>
                <a:gd name="T11" fmla="*/ 274 h 275"/>
                <a:gd name="T12" fmla="*/ 157 w 184"/>
                <a:gd name="T13" fmla="*/ 21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2"/>
                  </a:moveTo>
                  <a:cubicBezTo>
                    <a:pt x="116" y="117"/>
                    <a:pt x="183" y="15"/>
                    <a:pt x="149" y="7"/>
                  </a:cubicBezTo>
                  <a:cubicBezTo>
                    <a:pt x="126" y="1"/>
                    <a:pt x="108" y="0"/>
                    <a:pt x="92" y="0"/>
                  </a:cubicBezTo>
                  <a:cubicBezTo>
                    <a:pt x="76" y="0"/>
                    <a:pt x="57" y="1"/>
                    <a:pt x="35" y="7"/>
                  </a:cubicBezTo>
                  <a:cubicBezTo>
                    <a:pt x="0" y="15"/>
                    <a:pt x="67" y="117"/>
                    <a:pt x="26" y="212"/>
                  </a:cubicBezTo>
                  <a:cubicBezTo>
                    <a:pt x="0" y="275"/>
                    <a:pt x="32" y="274"/>
                    <a:pt x="92" y="274"/>
                  </a:cubicBezTo>
                  <a:cubicBezTo>
                    <a:pt x="151" y="274"/>
                    <a:pt x="184" y="275"/>
                    <a:pt x="157" y="21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1" name="ïş1íḍê">
              <a:extLst>
                <a:ext uri="{FF2B5EF4-FFF2-40B4-BE49-F238E27FC236}">
                  <a16:creationId xmlns:a16="http://schemas.microsoft.com/office/drawing/2014/main" id="{F04FDE7E-2C07-40E4-A23C-EC8B46C731F9}"/>
                </a:ext>
              </a:extLst>
            </p:cNvPr>
            <p:cNvSpPr/>
            <p:nvPr/>
          </p:nvSpPr>
          <p:spPr bwMode="auto">
            <a:xfrm>
              <a:off x="3746501" y="2903538"/>
              <a:ext cx="139700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2" name="ï$ļîḓê">
              <a:extLst>
                <a:ext uri="{FF2B5EF4-FFF2-40B4-BE49-F238E27FC236}">
                  <a16:creationId xmlns:a16="http://schemas.microsoft.com/office/drawing/2014/main" id="{8F75DC41-8181-4CF5-AFBF-055065C83055}"/>
                </a:ext>
              </a:extLst>
            </p:cNvPr>
            <p:cNvSpPr/>
            <p:nvPr/>
          </p:nvSpPr>
          <p:spPr bwMode="auto">
            <a:xfrm>
              <a:off x="3103563" y="2894013"/>
              <a:ext cx="593725" cy="530225"/>
            </a:xfrm>
            <a:custGeom>
              <a:avLst/>
              <a:gdLst>
                <a:gd name="T0" fmla="*/ 172 w 180"/>
                <a:gd name="T1" fmla="*/ 46 h 161"/>
                <a:gd name="T2" fmla="*/ 20 w 180"/>
                <a:gd name="T3" fmla="*/ 129 h 161"/>
                <a:gd name="T4" fmla="*/ 94 w 180"/>
                <a:gd name="T5" fmla="*/ 114 h 161"/>
                <a:gd name="T6" fmla="*/ 172 w 180"/>
                <a:gd name="T7" fmla="*/ 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1">
                  <a:moveTo>
                    <a:pt x="172" y="46"/>
                  </a:moveTo>
                  <a:cubicBezTo>
                    <a:pt x="152" y="0"/>
                    <a:pt x="40" y="96"/>
                    <a:pt x="20" y="129"/>
                  </a:cubicBezTo>
                  <a:cubicBezTo>
                    <a:pt x="0" y="161"/>
                    <a:pt x="39" y="144"/>
                    <a:pt x="94" y="114"/>
                  </a:cubicBezTo>
                  <a:cubicBezTo>
                    <a:pt x="149" y="83"/>
                    <a:pt x="180" y="65"/>
                    <a:pt x="172" y="4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3" name="îṡḻïḋé">
              <a:extLst>
                <a:ext uri="{FF2B5EF4-FFF2-40B4-BE49-F238E27FC236}">
                  <a16:creationId xmlns:a16="http://schemas.microsoft.com/office/drawing/2014/main" id="{F363045F-A534-4CA6-BC0D-7D8B553F43B2}"/>
                </a:ext>
              </a:extLst>
            </p:cNvPr>
            <p:cNvSpPr/>
            <p:nvPr/>
          </p:nvSpPr>
          <p:spPr bwMode="auto">
            <a:xfrm>
              <a:off x="3360738" y="3681413"/>
              <a:ext cx="468313" cy="998538"/>
            </a:xfrm>
            <a:custGeom>
              <a:avLst/>
              <a:gdLst>
                <a:gd name="T0" fmla="*/ 97 w 142"/>
                <a:gd name="T1" fmla="*/ 1 h 303"/>
                <a:gd name="T2" fmla="*/ 91 w 142"/>
                <a:gd name="T3" fmla="*/ 254 h 303"/>
                <a:gd name="T4" fmla="*/ 135 w 142"/>
                <a:gd name="T5" fmla="*/ 145 h 303"/>
                <a:gd name="T6" fmla="*/ 97 w 142"/>
                <a:gd name="T7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303">
                  <a:moveTo>
                    <a:pt x="97" y="1"/>
                  </a:moveTo>
                  <a:cubicBezTo>
                    <a:pt x="0" y="2"/>
                    <a:pt x="66" y="204"/>
                    <a:pt x="91" y="254"/>
                  </a:cubicBezTo>
                  <a:cubicBezTo>
                    <a:pt x="117" y="303"/>
                    <a:pt x="138" y="235"/>
                    <a:pt x="135" y="145"/>
                  </a:cubicBezTo>
                  <a:cubicBezTo>
                    <a:pt x="133" y="55"/>
                    <a:pt x="142" y="0"/>
                    <a:pt x="97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4" name="îṡḷíḓe">
              <a:extLst>
                <a:ext uri="{FF2B5EF4-FFF2-40B4-BE49-F238E27FC236}">
                  <a16:creationId xmlns:a16="http://schemas.microsoft.com/office/drawing/2014/main" id="{3AD3A11F-1EB3-4B0F-B9B2-6FA8D051D601}"/>
                </a:ext>
              </a:extLst>
            </p:cNvPr>
            <p:cNvSpPr/>
            <p:nvPr/>
          </p:nvSpPr>
          <p:spPr bwMode="auto">
            <a:xfrm>
              <a:off x="3495676" y="4327525"/>
              <a:ext cx="333375" cy="1014413"/>
            </a:xfrm>
            <a:custGeom>
              <a:avLst/>
              <a:gdLst>
                <a:gd name="T0" fmla="*/ 67 w 101"/>
                <a:gd name="T1" fmla="*/ 10 h 308"/>
                <a:gd name="T2" fmla="*/ 71 w 101"/>
                <a:gd name="T3" fmla="*/ 259 h 308"/>
                <a:gd name="T4" fmla="*/ 98 w 101"/>
                <a:gd name="T5" fmla="*/ 157 h 308"/>
                <a:gd name="T6" fmla="*/ 67 w 101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308">
                  <a:moveTo>
                    <a:pt x="67" y="10"/>
                  </a:moveTo>
                  <a:cubicBezTo>
                    <a:pt x="0" y="0"/>
                    <a:pt x="45" y="210"/>
                    <a:pt x="71" y="259"/>
                  </a:cubicBezTo>
                  <a:cubicBezTo>
                    <a:pt x="97" y="308"/>
                    <a:pt x="101" y="248"/>
                    <a:pt x="98" y="157"/>
                  </a:cubicBezTo>
                  <a:cubicBezTo>
                    <a:pt x="95" y="67"/>
                    <a:pt x="93" y="14"/>
                    <a:pt x="6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5" name="ïşḷïde">
              <a:extLst>
                <a:ext uri="{FF2B5EF4-FFF2-40B4-BE49-F238E27FC236}">
                  <a16:creationId xmlns:a16="http://schemas.microsoft.com/office/drawing/2014/main" id="{C283C08A-F63C-4978-8D79-C72630230068}"/>
                </a:ext>
              </a:extLst>
            </p:cNvPr>
            <p:cNvSpPr/>
            <p:nvPr/>
          </p:nvSpPr>
          <p:spPr bwMode="auto">
            <a:xfrm>
              <a:off x="3598863" y="5170488"/>
              <a:ext cx="244475" cy="211138"/>
            </a:xfrm>
            <a:custGeom>
              <a:avLst/>
              <a:gdLst>
                <a:gd name="T0" fmla="*/ 51 w 74"/>
                <a:gd name="T1" fmla="*/ 1 h 64"/>
                <a:gd name="T2" fmla="*/ 71 w 74"/>
                <a:gd name="T3" fmla="*/ 35 h 64"/>
                <a:gd name="T4" fmla="*/ 7 w 74"/>
                <a:gd name="T5" fmla="*/ 56 h 64"/>
                <a:gd name="T6" fmla="*/ 51 w 74"/>
                <a:gd name="T7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51" y="1"/>
                  </a:moveTo>
                  <a:cubicBezTo>
                    <a:pt x="62" y="0"/>
                    <a:pt x="74" y="23"/>
                    <a:pt x="71" y="35"/>
                  </a:cubicBezTo>
                  <a:cubicBezTo>
                    <a:pt x="69" y="48"/>
                    <a:pt x="13" y="64"/>
                    <a:pt x="7" y="56"/>
                  </a:cubicBezTo>
                  <a:cubicBezTo>
                    <a:pt x="0" y="48"/>
                    <a:pt x="33" y="3"/>
                    <a:pt x="51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6" name="išlídè">
              <a:extLst>
                <a:ext uri="{FF2B5EF4-FFF2-40B4-BE49-F238E27FC236}">
                  <a16:creationId xmlns:a16="http://schemas.microsoft.com/office/drawing/2014/main" id="{7CD3788D-B975-428A-88C2-E77B0F425880}"/>
                </a:ext>
              </a:extLst>
            </p:cNvPr>
            <p:cNvSpPr/>
            <p:nvPr/>
          </p:nvSpPr>
          <p:spPr bwMode="auto">
            <a:xfrm>
              <a:off x="3605213" y="5200650"/>
              <a:ext cx="234950" cy="180975"/>
            </a:xfrm>
            <a:custGeom>
              <a:avLst/>
              <a:gdLst>
                <a:gd name="T0" fmla="*/ 30 w 71"/>
                <a:gd name="T1" fmla="*/ 3 h 55"/>
                <a:gd name="T2" fmla="*/ 61 w 71"/>
                <a:gd name="T3" fmla="*/ 0 h 55"/>
                <a:gd name="T4" fmla="*/ 63 w 71"/>
                <a:gd name="T5" fmla="*/ 1 h 55"/>
                <a:gd name="T6" fmla="*/ 63 w 71"/>
                <a:gd name="T7" fmla="*/ 1 h 55"/>
                <a:gd name="T8" fmla="*/ 69 w 71"/>
                <a:gd name="T9" fmla="*/ 26 h 55"/>
                <a:gd name="T10" fmla="*/ 5 w 71"/>
                <a:gd name="T11" fmla="*/ 47 h 55"/>
                <a:gd name="T12" fmla="*/ 30 w 71"/>
                <a:gd name="T1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5">
                  <a:moveTo>
                    <a:pt x="30" y="3"/>
                  </a:moveTo>
                  <a:cubicBezTo>
                    <a:pt x="54" y="9"/>
                    <a:pt x="61" y="0"/>
                    <a:pt x="61" y="0"/>
                  </a:cubicBezTo>
                  <a:cubicBezTo>
                    <a:pt x="62" y="0"/>
                    <a:pt x="62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8" y="9"/>
                    <a:pt x="71" y="19"/>
                    <a:pt x="69" y="26"/>
                  </a:cubicBezTo>
                  <a:cubicBezTo>
                    <a:pt x="67" y="39"/>
                    <a:pt x="11" y="55"/>
                    <a:pt x="5" y="47"/>
                  </a:cubicBezTo>
                  <a:cubicBezTo>
                    <a:pt x="0" y="41"/>
                    <a:pt x="15" y="17"/>
                    <a:pt x="30" y="3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7" name="í$1íḑe">
              <a:extLst>
                <a:ext uri="{FF2B5EF4-FFF2-40B4-BE49-F238E27FC236}">
                  <a16:creationId xmlns:a16="http://schemas.microsoft.com/office/drawing/2014/main" id="{1103D7BD-FE71-401B-B4AC-9C99169E4988}"/>
                </a:ext>
              </a:extLst>
            </p:cNvPr>
            <p:cNvSpPr/>
            <p:nvPr/>
          </p:nvSpPr>
          <p:spPr bwMode="auto">
            <a:xfrm>
              <a:off x="3700463" y="3509963"/>
              <a:ext cx="584200" cy="1047750"/>
            </a:xfrm>
            <a:custGeom>
              <a:avLst/>
              <a:gdLst>
                <a:gd name="T0" fmla="*/ 38 w 177"/>
                <a:gd name="T1" fmla="*/ 49 h 318"/>
                <a:gd name="T2" fmla="*/ 173 w 177"/>
                <a:gd name="T3" fmla="*/ 263 h 318"/>
                <a:gd name="T4" fmla="*/ 80 w 177"/>
                <a:gd name="T5" fmla="*/ 192 h 318"/>
                <a:gd name="T6" fmla="*/ 38 w 177"/>
                <a:gd name="T7" fmla="*/ 4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318">
                  <a:moveTo>
                    <a:pt x="38" y="49"/>
                  </a:moveTo>
                  <a:cubicBezTo>
                    <a:pt x="123" y="0"/>
                    <a:pt x="170" y="207"/>
                    <a:pt x="173" y="263"/>
                  </a:cubicBezTo>
                  <a:cubicBezTo>
                    <a:pt x="177" y="318"/>
                    <a:pt x="124" y="271"/>
                    <a:pt x="80" y="192"/>
                  </a:cubicBezTo>
                  <a:cubicBezTo>
                    <a:pt x="35" y="114"/>
                    <a:pt x="0" y="71"/>
                    <a:pt x="38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8" name="í$ḻíḓè">
              <a:extLst>
                <a:ext uri="{FF2B5EF4-FFF2-40B4-BE49-F238E27FC236}">
                  <a16:creationId xmlns:a16="http://schemas.microsoft.com/office/drawing/2014/main" id="{C967C3A2-1860-46B1-BEF1-9CE3FFA04E37}"/>
                </a:ext>
              </a:extLst>
            </p:cNvPr>
            <p:cNvSpPr/>
            <p:nvPr/>
          </p:nvSpPr>
          <p:spPr bwMode="auto">
            <a:xfrm>
              <a:off x="4073526" y="4254500"/>
              <a:ext cx="339725" cy="1014413"/>
            </a:xfrm>
            <a:custGeom>
              <a:avLst/>
              <a:gdLst>
                <a:gd name="T0" fmla="*/ 37 w 103"/>
                <a:gd name="T1" fmla="*/ 10 h 308"/>
                <a:gd name="T2" fmla="*/ 30 w 103"/>
                <a:gd name="T3" fmla="*/ 259 h 308"/>
                <a:gd name="T4" fmla="*/ 4 w 103"/>
                <a:gd name="T5" fmla="*/ 157 h 308"/>
                <a:gd name="T6" fmla="*/ 37 w 103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308">
                  <a:moveTo>
                    <a:pt x="37" y="10"/>
                  </a:moveTo>
                  <a:cubicBezTo>
                    <a:pt x="103" y="0"/>
                    <a:pt x="56" y="210"/>
                    <a:pt x="30" y="259"/>
                  </a:cubicBezTo>
                  <a:cubicBezTo>
                    <a:pt x="4" y="308"/>
                    <a:pt x="0" y="247"/>
                    <a:pt x="4" y="157"/>
                  </a:cubicBezTo>
                  <a:cubicBezTo>
                    <a:pt x="7" y="67"/>
                    <a:pt x="10" y="14"/>
                    <a:pt x="3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9" name="i$ḻíḓe">
              <a:extLst>
                <a:ext uri="{FF2B5EF4-FFF2-40B4-BE49-F238E27FC236}">
                  <a16:creationId xmlns:a16="http://schemas.microsoft.com/office/drawing/2014/main" id="{25B45178-5659-4393-86DA-2042C11976F0}"/>
                </a:ext>
              </a:extLst>
            </p:cNvPr>
            <p:cNvSpPr/>
            <p:nvPr/>
          </p:nvSpPr>
          <p:spPr bwMode="auto">
            <a:xfrm>
              <a:off x="4060826" y="5099050"/>
              <a:ext cx="244475" cy="212725"/>
            </a:xfrm>
            <a:custGeom>
              <a:avLst/>
              <a:gdLst>
                <a:gd name="T0" fmla="*/ 23 w 74"/>
                <a:gd name="T1" fmla="*/ 1 h 65"/>
                <a:gd name="T2" fmla="*/ 2 w 74"/>
                <a:gd name="T3" fmla="*/ 35 h 65"/>
                <a:gd name="T4" fmla="*/ 67 w 74"/>
                <a:gd name="T5" fmla="*/ 56 h 65"/>
                <a:gd name="T6" fmla="*/ 23 w 74"/>
                <a:gd name="T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5">
                  <a:moveTo>
                    <a:pt x="23" y="1"/>
                  </a:moveTo>
                  <a:cubicBezTo>
                    <a:pt x="12" y="0"/>
                    <a:pt x="0" y="22"/>
                    <a:pt x="2" y="35"/>
                  </a:cubicBezTo>
                  <a:cubicBezTo>
                    <a:pt x="5" y="48"/>
                    <a:pt x="60" y="65"/>
                    <a:pt x="67" y="56"/>
                  </a:cubicBezTo>
                  <a:cubicBezTo>
                    <a:pt x="74" y="48"/>
                    <a:pt x="41" y="3"/>
                    <a:pt x="23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0" name="ïṣ1ïḑè">
              <a:extLst>
                <a:ext uri="{FF2B5EF4-FFF2-40B4-BE49-F238E27FC236}">
                  <a16:creationId xmlns:a16="http://schemas.microsoft.com/office/drawing/2014/main" id="{FDDB1BF4-4348-4822-8480-27D92A5A31F4}"/>
                </a:ext>
              </a:extLst>
            </p:cNvPr>
            <p:cNvSpPr/>
            <p:nvPr/>
          </p:nvSpPr>
          <p:spPr bwMode="auto">
            <a:xfrm>
              <a:off x="4064001" y="5124450"/>
              <a:ext cx="233363" cy="187325"/>
            </a:xfrm>
            <a:custGeom>
              <a:avLst/>
              <a:gdLst>
                <a:gd name="T0" fmla="*/ 40 w 71"/>
                <a:gd name="T1" fmla="*/ 4 h 57"/>
                <a:gd name="T2" fmla="*/ 10 w 71"/>
                <a:gd name="T3" fmla="*/ 0 h 57"/>
                <a:gd name="T4" fmla="*/ 8 w 71"/>
                <a:gd name="T5" fmla="*/ 2 h 57"/>
                <a:gd name="T6" fmla="*/ 8 w 71"/>
                <a:gd name="T7" fmla="*/ 2 h 57"/>
                <a:gd name="T8" fmla="*/ 1 w 71"/>
                <a:gd name="T9" fmla="*/ 27 h 57"/>
                <a:gd name="T10" fmla="*/ 66 w 71"/>
                <a:gd name="T11" fmla="*/ 48 h 57"/>
                <a:gd name="T12" fmla="*/ 40 w 71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7">
                  <a:moveTo>
                    <a:pt x="40" y="4"/>
                  </a:moveTo>
                  <a:cubicBezTo>
                    <a:pt x="16" y="10"/>
                    <a:pt x="10" y="0"/>
                    <a:pt x="10" y="0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10"/>
                    <a:pt x="0" y="20"/>
                    <a:pt x="1" y="27"/>
                  </a:cubicBezTo>
                  <a:cubicBezTo>
                    <a:pt x="4" y="40"/>
                    <a:pt x="59" y="57"/>
                    <a:pt x="66" y="48"/>
                  </a:cubicBezTo>
                  <a:cubicBezTo>
                    <a:pt x="71" y="42"/>
                    <a:pt x="56" y="18"/>
                    <a:pt x="40" y="4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1" name="iš1íḑê">
              <a:extLst>
                <a:ext uri="{FF2B5EF4-FFF2-40B4-BE49-F238E27FC236}">
                  <a16:creationId xmlns:a16="http://schemas.microsoft.com/office/drawing/2014/main" id="{892438D7-ED64-42C9-9993-95D2A9D4214F}"/>
                </a:ext>
              </a:extLst>
            </p:cNvPr>
            <p:cNvSpPr/>
            <p:nvPr/>
          </p:nvSpPr>
          <p:spPr bwMode="auto">
            <a:xfrm>
              <a:off x="3929063" y="2744788"/>
              <a:ext cx="31750" cy="95250"/>
            </a:xfrm>
            <a:custGeom>
              <a:avLst/>
              <a:gdLst>
                <a:gd name="T0" fmla="*/ 3 w 10"/>
                <a:gd name="T1" fmla="*/ 3 h 29"/>
                <a:gd name="T2" fmla="*/ 9 w 10"/>
                <a:gd name="T3" fmla="*/ 11 h 29"/>
                <a:gd name="T4" fmla="*/ 0 w 10"/>
                <a:gd name="T5" fmla="*/ 28 h 29"/>
                <a:gd name="T6" fmla="*/ 1 w 10"/>
                <a:gd name="T7" fmla="*/ 17 h 29"/>
                <a:gd name="T8" fmla="*/ 2 w 10"/>
                <a:gd name="T9" fmla="*/ 11 h 29"/>
                <a:gd name="T10" fmla="*/ 2 w 10"/>
                <a:gd name="T11" fmla="*/ 10 h 29"/>
                <a:gd name="T12" fmla="*/ 3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3"/>
                  </a:moveTo>
                  <a:cubicBezTo>
                    <a:pt x="5" y="2"/>
                    <a:pt x="10" y="0"/>
                    <a:pt x="9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0" y="25"/>
                    <a:pt x="1" y="21"/>
                    <a:pt x="1" y="17"/>
                  </a:cubicBezTo>
                  <a:cubicBezTo>
                    <a:pt x="1" y="12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2" name="îṩlîḑe">
              <a:extLst>
                <a:ext uri="{FF2B5EF4-FFF2-40B4-BE49-F238E27FC236}">
                  <a16:creationId xmlns:a16="http://schemas.microsoft.com/office/drawing/2014/main" id="{3E0F092F-3229-4822-B7B8-F2F36196F54E}"/>
                </a:ext>
              </a:extLst>
            </p:cNvPr>
            <p:cNvSpPr/>
            <p:nvPr/>
          </p:nvSpPr>
          <p:spPr bwMode="auto">
            <a:xfrm>
              <a:off x="3935413" y="2768600"/>
              <a:ext cx="19050" cy="49213"/>
            </a:xfrm>
            <a:custGeom>
              <a:avLst/>
              <a:gdLst>
                <a:gd name="T0" fmla="*/ 0 w 6"/>
                <a:gd name="T1" fmla="*/ 3 h 15"/>
                <a:gd name="T2" fmla="*/ 5 w 6"/>
                <a:gd name="T3" fmla="*/ 1 h 15"/>
                <a:gd name="T4" fmla="*/ 4 w 6"/>
                <a:gd name="T5" fmla="*/ 11 h 15"/>
                <a:gd name="T6" fmla="*/ 0 w 6"/>
                <a:gd name="T7" fmla="*/ 14 h 15"/>
                <a:gd name="T8" fmla="*/ 2 w 6"/>
                <a:gd name="T9" fmla="*/ 10 h 15"/>
                <a:gd name="T10" fmla="*/ 0 w 6"/>
                <a:gd name="T11" fmla="*/ 7 h 15"/>
                <a:gd name="T12" fmla="*/ 0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2"/>
                    <a:pt x="5" y="8"/>
                    <a:pt x="4" y="11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3"/>
                    <a:pt x="3" y="11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3" name="íṡḷîdé">
              <a:extLst>
                <a:ext uri="{FF2B5EF4-FFF2-40B4-BE49-F238E27FC236}">
                  <a16:creationId xmlns:a16="http://schemas.microsoft.com/office/drawing/2014/main" id="{BF98EA4D-9BA5-40A4-98E1-753DB971F196}"/>
                </a:ext>
              </a:extLst>
            </p:cNvPr>
            <p:cNvSpPr/>
            <p:nvPr/>
          </p:nvSpPr>
          <p:spPr bwMode="auto">
            <a:xfrm>
              <a:off x="3667126" y="2744788"/>
              <a:ext cx="36513" cy="95250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8 w 11"/>
                <a:gd name="T9" fmla="*/ 11 h 29"/>
                <a:gd name="T10" fmla="*/ 8 w 11"/>
                <a:gd name="T11" fmla="*/ 10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0" y="25"/>
                    <a:pt x="9" y="21"/>
                    <a:pt x="9" y="17"/>
                  </a:cubicBezTo>
                  <a:cubicBezTo>
                    <a:pt x="9" y="12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8"/>
                    <a:pt x="8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4" name="íṩlíḓê">
              <a:extLst>
                <a:ext uri="{FF2B5EF4-FFF2-40B4-BE49-F238E27FC236}">
                  <a16:creationId xmlns:a16="http://schemas.microsoft.com/office/drawing/2014/main" id="{1A125EE2-5740-4D27-AF7D-F340547202CE}"/>
                </a:ext>
              </a:extLst>
            </p:cNvPr>
            <p:cNvSpPr/>
            <p:nvPr/>
          </p:nvSpPr>
          <p:spPr bwMode="auto">
            <a:xfrm>
              <a:off x="3675063" y="2768600"/>
              <a:ext cx="19050" cy="49213"/>
            </a:xfrm>
            <a:custGeom>
              <a:avLst/>
              <a:gdLst>
                <a:gd name="T0" fmla="*/ 6 w 6"/>
                <a:gd name="T1" fmla="*/ 3 h 15"/>
                <a:gd name="T2" fmla="*/ 2 w 6"/>
                <a:gd name="T3" fmla="*/ 1 h 15"/>
                <a:gd name="T4" fmla="*/ 3 w 6"/>
                <a:gd name="T5" fmla="*/ 11 h 15"/>
                <a:gd name="T6" fmla="*/ 6 w 6"/>
                <a:gd name="T7" fmla="*/ 14 h 15"/>
                <a:gd name="T8" fmla="*/ 4 w 6"/>
                <a:gd name="T9" fmla="*/ 10 h 15"/>
                <a:gd name="T10" fmla="*/ 6 w 6"/>
                <a:gd name="T11" fmla="*/ 7 h 15"/>
                <a:gd name="T12" fmla="*/ 6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3"/>
                  </a:moveTo>
                  <a:cubicBezTo>
                    <a:pt x="6" y="3"/>
                    <a:pt x="3" y="0"/>
                    <a:pt x="2" y="1"/>
                  </a:cubicBezTo>
                  <a:cubicBezTo>
                    <a:pt x="0" y="2"/>
                    <a:pt x="1" y="8"/>
                    <a:pt x="3" y="11"/>
                  </a:cubicBezTo>
                  <a:cubicBezTo>
                    <a:pt x="4" y="15"/>
                    <a:pt x="6" y="15"/>
                    <a:pt x="6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5" name="iṧliḑé">
              <a:extLst>
                <a:ext uri="{FF2B5EF4-FFF2-40B4-BE49-F238E27FC236}">
                  <a16:creationId xmlns:a16="http://schemas.microsoft.com/office/drawing/2014/main" id="{76657DEE-418C-43AC-AA6A-191887681A39}"/>
                </a:ext>
              </a:extLst>
            </p:cNvPr>
            <p:cNvSpPr/>
            <p:nvPr/>
          </p:nvSpPr>
          <p:spPr bwMode="auto">
            <a:xfrm>
              <a:off x="3629025" y="2708275"/>
              <a:ext cx="374650" cy="195263"/>
            </a:xfrm>
            <a:custGeom>
              <a:avLst/>
              <a:gdLst>
                <a:gd name="T0" fmla="*/ 112 w 114"/>
                <a:gd name="T1" fmla="*/ 46 h 59"/>
                <a:gd name="T2" fmla="*/ 106 w 114"/>
                <a:gd name="T3" fmla="*/ 0 h 59"/>
                <a:gd name="T4" fmla="*/ 65 w 114"/>
                <a:gd name="T5" fmla="*/ 6 h 59"/>
                <a:gd name="T6" fmla="*/ 57 w 114"/>
                <a:gd name="T7" fmla="*/ 59 h 59"/>
                <a:gd name="T8" fmla="*/ 48 w 114"/>
                <a:gd name="T9" fmla="*/ 6 h 59"/>
                <a:gd name="T10" fmla="*/ 8 w 114"/>
                <a:gd name="T11" fmla="*/ 0 h 59"/>
                <a:gd name="T12" fmla="*/ 1 w 114"/>
                <a:gd name="T13" fmla="*/ 46 h 59"/>
                <a:gd name="T14" fmla="*/ 10 w 114"/>
                <a:gd name="T15" fmla="*/ 57 h 59"/>
                <a:gd name="T16" fmla="*/ 57 w 114"/>
                <a:gd name="T17" fmla="*/ 59 h 59"/>
                <a:gd name="T18" fmla="*/ 57 w 114"/>
                <a:gd name="T19" fmla="*/ 59 h 59"/>
                <a:gd name="T20" fmla="*/ 57 w 114"/>
                <a:gd name="T21" fmla="*/ 59 h 59"/>
                <a:gd name="T22" fmla="*/ 57 w 114"/>
                <a:gd name="T23" fmla="*/ 59 h 59"/>
                <a:gd name="T24" fmla="*/ 57 w 114"/>
                <a:gd name="T25" fmla="*/ 59 h 59"/>
                <a:gd name="T26" fmla="*/ 104 w 114"/>
                <a:gd name="T27" fmla="*/ 57 h 59"/>
                <a:gd name="T28" fmla="*/ 112 w 114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4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6" name="íṩļîḋé">
              <a:extLst>
                <a:ext uri="{FF2B5EF4-FFF2-40B4-BE49-F238E27FC236}">
                  <a16:creationId xmlns:a16="http://schemas.microsoft.com/office/drawing/2014/main" id="{F284C8B1-B1AE-40C1-B4FE-1439E22D31DA}"/>
                </a:ext>
              </a:extLst>
            </p:cNvPr>
            <p:cNvSpPr/>
            <p:nvPr/>
          </p:nvSpPr>
          <p:spPr bwMode="auto">
            <a:xfrm>
              <a:off x="3690938" y="2590800"/>
              <a:ext cx="250825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7" name="ïSļiḓè">
              <a:extLst>
                <a:ext uri="{FF2B5EF4-FFF2-40B4-BE49-F238E27FC236}">
                  <a16:creationId xmlns:a16="http://schemas.microsoft.com/office/drawing/2014/main" id="{B80FE48F-EC1D-4A3A-803E-12524CA965F4}"/>
                </a:ext>
              </a:extLst>
            </p:cNvPr>
            <p:cNvSpPr/>
            <p:nvPr/>
          </p:nvSpPr>
          <p:spPr bwMode="auto">
            <a:xfrm>
              <a:off x="3743325" y="2906713"/>
              <a:ext cx="146050" cy="49213"/>
            </a:xfrm>
            <a:custGeom>
              <a:avLst/>
              <a:gdLst>
                <a:gd name="T0" fmla="*/ 22 w 44"/>
                <a:gd name="T1" fmla="*/ 10 h 15"/>
                <a:gd name="T2" fmla="*/ 0 w 44"/>
                <a:gd name="T3" fmla="*/ 0 h 15"/>
                <a:gd name="T4" fmla="*/ 22 w 44"/>
                <a:gd name="T5" fmla="*/ 15 h 15"/>
                <a:gd name="T6" fmla="*/ 44 w 44"/>
                <a:gd name="T7" fmla="*/ 0 h 15"/>
                <a:gd name="T8" fmla="*/ 22 w 44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5">
                  <a:moveTo>
                    <a:pt x="22" y="10"/>
                  </a:moveTo>
                  <a:cubicBezTo>
                    <a:pt x="14" y="10"/>
                    <a:pt x="6" y="6"/>
                    <a:pt x="0" y="0"/>
                  </a:cubicBezTo>
                  <a:cubicBezTo>
                    <a:pt x="6" y="9"/>
                    <a:pt x="13" y="15"/>
                    <a:pt x="22" y="15"/>
                  </a:cubicBezTo>
                  <a:cubicBezTo>
                    <a:pt x="30" y="15"/>
                    <a:pt x="38" y="9"/>
                    <a:pt x="44" y="0"/>
                  </a:cubicBezTo>
                  <a:cubicBezTo>
                    <a:pt x="38" y="6"/>
                    <a:pt x="30" y="10"/>
                    <a:pt x="22" y="10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8" name="iṣḷïďè">
              <a:extLst>
                <a:ext uri="{FF2B5EF4-FFF2-40B4-BE49-F238E27FC236}">
                  <a16:creationId xmlns:a16="http://schemas.microsoft.com/office/drawing/2014/main" id="{BC184A1C-5545-46D7-A0BC-2385524B287C}"/>
                </a:ext>
              </a:extLst>
            </p:cNvPr>
            <p:cNvSpPr/>
            <p:nvPr/>
          </p:nvSpPr>
          <p:spPr bwMode="auto">
            <a:xfrm>
              <a:off x="3654425" y="2533650"/>
              <a:ext cx="323850" cy="254000"/>
            </a:xfrm>
            <a:custGeom>
              <a:avLst/>
              <a:gdLst>
                <a:gd name="T0" fmla="*/ 90 w 98"/>
                <a:gd name="T1" fmla="*/ 77 h 77"/>
                <a:gd name="T2" fmla="*/ 90 w 98"/>
                <a:gd name="T3" fmla="*/ 70 h 77"/>
                <a:gd name="T4" fmla="*/ 86 w 98"/>
                <a:gd name="T5" fmla="*/ 62 h 77"/>
                <a:gd name="T6" fmla="*/ 78 w 98"/>
                <a:gd name="T7" fmla="*/ 54 h 77"/>
                <a:gd name="T8" fmla="*/ 59 w 98"/>
                <a:gd name="T9" fmla="*/ 26 h 77"/>
                <a:gd name="T10" fmla="*/ 58 w 98"/>
                <a:gd name="T11" fmla="*/ 22 h 77"/>
                <a:gd name="T12" fmla="*/ 22 w 98"/>
                <a:gd name="T13" fmla="*/ 56 h 77"/>
                <a:gd name="T14" fmla="*/ 4 w 98"/>
                <a:gd name="T15" fmla="*/ 76 h 77"/>
                <a:gd name="T16" fmla="*/ 1 w 98"/>
                <a:gd name="T17" fmla="*/ 66 h 77"/>
                <a:gd name="T18" fmla="*/ 0 w 98"/>
                <a:gd name="T19" fmla="*/ 53 h 77"/>
                <a:gd name="T20" fmla="*/ 49 w 98"/>
                <a:gd name="T21" fmla="*/ 0 h 77"/>
                <a:gd name="T22" fmla="*/ 65 w 98"/>
                <a:gd name="T23" fmla="*/ 7 h 77"/>
                <a:gd name="T24" fmla="*/ 80 w 98"/>
                <a:gd name="T25" fmla="*/ 13 h 77"/>
                <a:gd name="T26" fmla="*/ 98 w 98"/>
                <a:gd name="T27" fmla="*/ 53 h 77"/>
                <a:gd name="T28" fmla="*/ 90 w 98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77">
                  <a:moveTo>
                    <a:pt x="90" y="77"/>
                  </a:moveTo>
                  <a:cubicBezTo>
                    <a:pt x="91" y="76"/>
                    <a:pt x="90" y="71"/>
                    <a:pt x="90" y="70"/>
                  </a:cubicBezTo>
                  <a:cubicBezTo>
                    <a:pt x="89" y="67"/>
                    <a:pt x="88" y="64"/>
                    <a:pt x="86" y="62"/>
                  </a:cubicBezTo>
                  <a:cubicBezTo>
                    <a:pt x="83" y="59"/>
                    <a:pt x="80" y="57"/>
                    <a:pt x="78" y="54"/>
                  </a:cubicBezTo>
                  <a:cubicBezTo>
                    <a:pt x="69" y="46"/>
                    <a:pt x="63" y="36"/>
                    <a:pt x="59" y="26"/>
                  </a:cubicBezTo>
                  <a:cubicBezTo>
                    <a:pt x="59" y="25"/>
                    <a:pt x="58" y="23"/>
                    <a:pt x="58" y="22"/>
                  </a:cubicBezTo>
                  <a:cubicBezTo>
                    <a:pt x="49" y="36"/>
                    <a:pt x="36" y="47"/>
                    <a:pt x="22" y="56"/>
                  </a:cubicBezTo>
                  <a:cubicBezTo>
                    <a:pt x="14" y="61"/>
                    <a:pt x="6" y="66"/>
                    <a:pt x="4" y="76"/>
                  </a:cubicBezTo>
                  <a:cubicBezTo>
                    <a:pt x="4" y="72"/>
                    <a:pt x="2" y="69"/>
                    <a:pt x="1" y="66"/>
                  </a:cubicBezTo>
                  <a:cubicBezTo>
                    <a:pt x="0" y="61"/>
                    <a:pt x="0" y="57"/>
                    <a:pt x="0" y="53"/>
                  </a:cubicBezTo>
                  <a:cubicBezTo>
                    <a:pt x="0" y="24"/>
                    <a:pt x="22" y="0"/>
                    <a:pt x="49" y="0"/>
                  </a:cubicBezTo>
                  <a:cubicBezTo>
                    <a:pt x="61" y="0"/>
                    <a:pt x="65" y="7"/>
                    <a:pt x="65" y="7"/>
                  </a:cubicBezTo>
                  <a:cubicBezTo>
                    <a:pt x="65" y="7"/>
                    <a:pt x="73" y="6"/>
                    <a:pt x="80" y="13"/>
                  </a:cubicBezTo>
                  <a:cubicBezTo>
                    <a:pt x="91" y="22"/>
                    <a:pt x="98" y="37"/>
                    <a:pt x="98" y="53"/>
                  </a:cubicBezTo>
                  <a:cubicBezTo>
                    <a:pt x="98" y="61"/>
                    <a:pt x="97" y="71"/>
                    <a:pt x="90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9" name="ísļîḍe">
              <a:extLst>
                <a:ext uri="{FF2B5EF4-FFF2-40B4-BE49-F238E27FC236}">
                  <a16:creationId xmlns:a16="http://schemas.microsoft.com/office/drawing/2014/main" id="{1A59607B-3D62-4513-A08A-027A74432A8C}"/>
                </a:ext>
              </a:extLst>
            </p:cNvPr>
            <p:cNvSpPr/>
            <p:nvPr/>
          </p:nvSpPr>
          <p:spPr bwMode="auto">
            <a:xfrm>
              <a:off x="3654425" y="2665413"/>
              <a:ext cx="141288" cy="211138"/>
            </a:xfrm>
            <a:custGeom>
              <a:avLst/>
              <a:gdLst>
                <a:gd name="T0" fmla="*/ 43 w 43"/>
                <a:gd name="T1" fmla="*/ 0 h 64"/>
                <a:gd name="T2" fmla="*/ 14 w 43"/>
                <a:gd name="T3" fmla="*/ 50 h 64"/>
                <a:gd name="T4" fmla="*/ 14 w 43"/>
                <a:gd name="T5" fmla="*/ 64 h 64"/>
                <a:gd name="T6" fmla="*/ 0 w 43"/>
                <a:gd name="T7" fmla="*/ 52 h 64"/>
                <a:gd name="T8" fmla="*/ 5 w 43"/>
                <a:gd name="T9" fmla="*/ 17 h 64"/>
                <a:gd name="T10" fmla="*/ 15 w 43"/>
                <a:gd name="T11" fmla="*/ 6 h 64"/>
                <a:gd name="T12" fmla="*/ 43 w 4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4">
                  <a:moveTo>
                    <a:pt x="43" y="0"/>
                  </a:moveTo>
                  <a:cubicBezTo>
                    <a:pt x="30" y="10"/>
                    <a:pt x="14" y="36"/>
                    <a:pt x="14" y="5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0" name="iṧlidê">
              <a:extLst>
                <a:ext uri="{FF2B5EF4-FFF2-40B4-BE49-F238E27FC236}">
                  <a16:creationId xmlns:a16="http://schemas.microsoft.com/office/drawing/2014/main" id="{31076D21-97E9-4850-AE87-128300859870}"/>
                </a:ext>
              </a:extLst>
            </p:cNvPr>
            <p:cNvSpPr/>
            <p:nvPr/>
          </p:nvSpPr>
          <p:spPr bwMode="auto">
            <a:xfrm>
              <a:off x="3898900" y="2676525"/>
              <a:ext cx="69850" cy="196850"/>
            </a:xfrm>
            <a:custGeom>
              <a:avLst/>
              <a:gdLst>
                <a:gd name="T0" fmla="*/ 0 w 21"/>
                <a:gd name="T1" fmla="*/ 7 h 60"/>
                <a:gd name="T2" fmla="*/ 0 w 21"/>
                <a:gd name="T3" fmla="*/ 7 h 60"/>
                <a:gd name="T4" fmla="*/ 10 w 21"/>
                <a:gd name="T5" fmla="*/ 46 h 60"/>
                <a:gd name="T6" fmla="*/ 11 w 21"/>
                <a:gd name="T7" fmla="*/ 60 h 60"/>
                <a:gd name="T8" fmla="*/ 21 w 21"/>
                <a:gd name="T9" fmla="*/ 43 h 60"/>
                <a:gd name="T10" fmla="*/ 19 w 21"/>
                <a:gd name="T11" fmla="*/ 8 h 60"/>
                <a:gd name="T12" fmla="*/ 4 w 21"/>
                <a:gd name="T13" fmla="*/ 0 h 60"/>
                <a:gd name="T14" fmla="*/ 0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" y="15"/>
                    <a:pt x="12" y="35"/>
                    <a:pt x="10" y="46"/>
                  </a:cubicBezTo>
                  <a:cubicBezTo>
                    <a:pt x="8" y="57"/>
                    <a:pt x="11" y="60"/>
                    <a:pt x="11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îṥḻîḋe">
              <a:extLst>
                <a:ext uri="{FF2B5EF4-FFF2-40B4-BE49-F238E27FC236}">
                  <a16:creationId xmlns:a16="http://schemas.microsoft.com/office/drawing/2014/main" id="{5FAE2B7C-BCD7-4FAD-8D65-CDA78ADBE4E4}"/>
                </a:ext>
              </a:extLst>
            </p:cNvPr>
            <p:cNvSpPr/>
            <p:nvPr/>
          </p:nvSpPr>
          <p:spPr bwMode="auto">
            <a:xfrm>
              <a:off x="3932238" y="2919413"/>
              <a:ext cx="358775" cy="712788"/>
            </a:xfrm>
            <a:custGeom>
              <a:avLst/>
              <a:gdLst>
                <a:gd name="T0" fmla="*/ 16 w 109"/>
                <a:gd name="T1" fmla="*/ 31 h 216"/>
                <a:gd name="T2" fmla="*/ 108 w 109"/>
                <a:gd name="T3" fmla="*/ 178 h 216"/>
                <a:gd name="T4" fmla="*/ 51 w 109"/>
                <a:gd name="T5" fmla="*/ 128 h 216"/>
                <a:gd name="T6" fmla="*/ 16 w 109"/>
                <a:gd name="T7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16">
                  <a:moveTo>
                    <a:pt x="16" y="31"/>
                  </a:moveTo>
                  <a:cubicBezTo>
                    <a:pt x="57" y="0"/>
                    <a:pt x="106" y="140"/>
                    <a:pt x="108" y="178"/>
                  </a:cubicBezTo>
                  <a:cubicBezTo>
                    <a:pt x="109" y="216"/>
                    <a:pt x="83" y="182"/>
                    <a:pt x="51" y="128"/>
                  </a:cubicBezTo>
                  <a:cubicBezTo>
                    <a:pt x="18" y="74"/>
                    <a:pt x="0" y="43"/>
                    <a:pt x="16" y="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2" name="íṣ1iḑê">
              <a:extLst>
                <a:ext uri="{FF2B5EF4-FFF2-40B4-BE49-F238E27FC236}">
                  <a16:creationId xmlns:a16="http://schemas.microsoft.com/office/drawing/2014/main" id="{509EEF81-9B18-43B5-B1C9-53FE6EE19571}"/>
                </a:ext>
              </a:extLst>
            </p:cNvPr>
            <p:cNvSpPr/>
            <p:nvPr/>
          </p:nvSpPr>
          <p:spPr bwMode="auto">
            <a:xfrm>
              <a:off x="4171950" y="3417888"/>
              <a:ext cx="192088" cy="642938"/>
            </a:xfrm>
            <a:custGeom>
              <a:avLst/>
              <a:gdLst>
                <a:gd name="T0" fmla="*/ 16 w 58"/>
                <a:gd name="T1" fmla="*/ 8 h 195"/>
                <a:gd name="T2" fmla="*/ 18 w 58"/>
                <a:gd name="T3" fmla="*/ 164 h 195"/>
                <a:gd name="T4" fmla="*/ 0 w 58"/>
                <a:gd name="T5" fmla="*/ 101 h 195"/>
                <a:gd name="T6" fmla="*/ 16 w 58"/>
                <a:gd name="T7" fmla="*/ 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95">
                  <a:moveTo>
                    <a:pt x="16" y="8"/>
                  </a:moveTo>
                  <a:cubicBezTo>
                    <a:pt x="58" y="0"/>
                    <a:pt x="33" y="133"/>
                    <a:pt x="18" y="164"/>
                  </a:cubicBezTo>
                  <a:cubicBezTo>
                    <a:pt x="3" y="195"/>
                    <a:pt x="0" y="157"/>
                    <a:pt x="0" y="101"/>
                  </a:cubicBezTo>
                  <a:cubicBezTo>
                    <a:pt x="0" y="45"/>
                    <a:pt x="0" y="12"/>
                    <a:pt x="1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3" name="ï$ḷïde">
              <a:extLst>
                <a:ext uri="{FF2B5EF4-FFF2-40B4-BE49-F238E27FC236}">
                  <a16:creationId xmlns:a16="http://schemas.microsoft.com/office/drawing/2014/main" id="{35901D51-49FB-4388-82BF-2DCD0DF5174C}"/>
                </a:ext>
              </a:extLst>
            </p:cNvPr>
            <p:cNvSpPr/>
            <p:nvPr/>
          </p:nvSpPr>
          <p:spPr bwMode="auto">
            <a:xfrm>
              <a:off x="4119563" y="3948113"/>
              <a:ext cx="149225" cy="220663"/>
            </a:xfrm>
            <a:custGeom>
              <a:avLst/>
              <a:gdLst>
                <a:gd name="T0" fmla="*/ 29 w 45"/>
                <a:gd name="T1" fmla="*/ 0 h 67"/>
                <a:gd name="T2" fmla="*/ 39 w 45"/>
                <a:gd name="T3" fmla="*/ 37 h 67"/>
                <a:gd name="T4" fmla="*/ 16 w 45"/>
                <a:gd name="T5" fmla="*/ 66 h 67"/>
                <a:gd name="T6" fmla="*/ 17 w 45"/>
                <a:gd name="T7" fmla="*/ 30 h 67"/>
                <a:gd name="T8" fmla="*/ 5 w 45"/>
                <a:gd name="T9" fmla="*/ 43 h 67"/>
                <a:gd name="T10" fmla="*/ 10 w 45"/>
                <a:gd name="T11" fmla="*/ 12 h 67"/>
                <a:gd name="T12" fmla="*/ 29 w 4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29" y="0"/>
                  </a:moveTo>
                  <a:cubicBezTo>
                    <a:pt x="45" y="1"/>
                    <a:pt x="41" y="28"/>
                    <a:pt x="39" y="37"/>
                  </a:cubicBezTo>
                  <a:cubicBezTo>
                    <a:pt x="37" y="52"/>
                    <a:pt x="22" y="67"/>
                    <a:pt x="16" y="66"/>
                  </a:cubicBezTo>
                  <a:cubicBezTo>
                    <a:pt x="11" y="65"/>
                    <a:pt x="19" y="32"/>
                    <a:pt x="17" y="30"/>
                  </a:cubicBezTo>
                  <a:cubicBezTo>
                    <a:pt x="16" y="29"/>
                    <a:pt x="11" y="45"/>
                    <a:pt x="5" y="43"/>
                  </a:cubicBezTo>
                  <a:cubicBezTo>
                    <a:pt x="0" y="42"/>
                    <a:pt x="4" y="20"/>
                    <a:pt x="10" y="12"/>
                  </a:cubicBezTo>
                  <a:cubicBezTo>
                    <a:pt x="15" y="4"/>
                    <a:pt x="19" y="0"/>
                    <a:pt x="29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4" name="i$ḻïḓè">
              <a:extLst>
                <a:ext uri="{FF2B5EF4-FFF2-40B4-BE49-F238E27FC236}">
                  <a16:creationId xmlns:a16="http://schemas.microsoft.com/office/drawing/2014/main" id="{F52F8B85-84C7-4763-95B0-B4DFF647DB10}"/>
                </a:ext>
              </a:extLst>
            </p:cNvPr>
            <p:cNvSpPr/>
            <p:nvPr/>
          </p:nvSpPr>
          <p:spPr bwMode="auto">
            <a:xfrm>
              <a:off x="3489325" y="3421063"/>
              <a:ext cx="874713" cy="1712913"/>
            </a:xfrm>
            <a:custGeom>
              <a:avLst/>
              <a:gdLst>
                <a:gd name="T0" fmla="*/ 25 w 265"/>
                <a:gd name="T1" fmla="*/ 89 h 520"/>
                <a:gd name="T2" fmla="*/ 3 w 265"/>
                <a:gd name="T3" fmla="*/ 174 h 520"/>
                <a:gd name="T4" fmla="*/ 61 w 265"/>
                <a:gd name="T5" fmla="*/ 520 h 520"/>
                <a:gd name="T6" fmla="*/ 104 w 265"/>
                <a:gd name="T7" fmla="*/ 515 h 520"/>
                <a:gd name="T8" fmla="*/ 109 w 265"/>
                <a:gd name="T9" fmla="*/ 185 h 520"/>
                <a:gd name="T10" fmla="*/ 178 w 265"/>
                <a:gd name="T11" fmla="*/ 296 h 520"/>
                <a:gd name="T12" fmla="*/ 174 w 265"/>
                <a:gd name="T13" fmla="*/ 504 h 520"/>
                <a:gd name="T14" fmla="*/ 215 w 265"/>
                <a:gd name="T15" fmla="*/ 508 h 520"/>
                <a:gd name="T16" fmla="*/ 255 w 265"/>
                <a:gd name="T17" fmla="*/ 278 h 520"/>
                <a:gd name="T18" fmla="*/ 176 w 265"/>
                <a:gd name="T19" fmla="*/ 89 h 520"/>
                <a:gd name="T20" fmla="*/ 25 w 265"/>
                <a:gd name="T21" fmla="*/ 8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20">
                  <a:moveTo>
                    <a:pt x="25" y="89"/>
                  </a:moveTo>
                  <a:cubicBezTo>
                    <a:pt x="25" y="89"/>
                    <a:pt x="0" y="127"/>
                    <a:pt x="3" y="174"/>
                  </a:cubicBezTo>
                  <a:cubicBezTo>
                    <a:pt x="6" y="222"/>
                    <a:pt x="43" y="451"/>
                    <a:pt x="61" y="520"/>
                  </a:cubicBezTo>
                  <a:cubicBezTo>
                    <a:pt x="104" y="515"/>
                    <a:pt x="104" y="515"/>
                    <a:pt x="104" y="51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5"/>
                    <a:pt x="178" y="287"/>
                    <a:pt x="178" y="296"/>
                  </a:cubicBezTo>
                  <a:cubicBezTo>
                    <a:pt x="178" y="305"/>
                    <a:pt x="174" y="504"/>
                    <a:pt x="174" y="504"/>
                  </a:cubicBezTo>
                  <a:cubicBezTo>
                    <a:pt x="215" y="508"/>
                    <a:pt x="215" y="508"/>
                    <a:pt x="215" y="508"/>
                  </a:cubicBezTo>
                  <a:cubicBezTo>
                    <a:pt x="215" y="508"/>
                    <a:pt x="265" y="331"/>
                    <a:pt x="255" y="278"/>
                  </a:cubicBezTo>
                  <a:cubicBezTo>
                    <a:pt x="240" y="202"/>
                    <a:pt x="210" y="158"/>
                    <a:pt x="176" y="89"/>
                  </a:cubicBezTo>
                  <a:cubicBezTo>
                    <a:pt x="131" y="0"/>
                    <a:pt x="25" y="89"/>
                    <a:pt x="25" y="89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5" name="ïŝḻíḑé">
              <a:extLst>
                <a:ext uri="{FF2B5EF4-FFF2-40B4-BE49-F238E27FC236}">
                  <a16:creationId xmlns:a16="http://schemas.microsoft.com/office/drawing/2014/main" id="{1644D130-AE94-4FC8-BB17-4B061E8069D6}"/>
                </a:ext>
              </a:extLst>
            </p:cNvPr>
            <p:cNvSpPr/>
            <p:nvPr/>
          </p:nvSpPr>
          <p:spPr bwMode="auto">
            <a:xfrm>
              <a:off x="3452813" y="2968625"/>
              <a:ext cx="715963" cy="768350"/>
            </a:xfrm>
            <a:custGeom>
              <a:avLst/>
              <a:gdLst>
                <a:gd name="T0" fmla="*/ 111 w 217"/>
                <a:gd name="T1" fmla="*/ 27 h 233"/>
                <a:gd name="T2" fmla="*/ 151 w 217"/>
                <a:gd name="T3" fmla="*/ 0 h 233"/>
                <a:gd name="T4" fmla="*/ 217 w 217"/>
                <a:gd name="T5" fmla="*/ 51 h 233"/>
                <a:gd name="T6" fmla="*/ 177 w 217"/>
                <a:gd name="T7" fmla="*/ 87 h 233"/>
                <a:gd name="T8" fmla="*/ 171 w 217"/>
                <a:gd name="T9" fmla="*/ 78 h 233"/>
                <a:gd name="T10" fmla="*/ 187 w 217"/>
                <a:gd name="T11" fmla="*/ 226 h 233"/>
                <a:gd name="T12" fmla="*/ 113 w 217"/>
                <a:gd name="T13" fmla="*/ 233 h 233"/>
                <a:gd name="T14" fmla="*/ 110 w 217"/>
                <a:gd name="T15" fmla="*/ 233 h 233"/>
                <a:gd name="T16" fmla="*/ 36 w 217"/>
                <a:gd name="T17" fmla="*/ 226 h 233"/>
                <a:gd name="T18" fmla="*/ 45 w 217"/>
                <a:gd name="T19" fmla="*/ 65 h 233"/>
                <a:gd name="T20" fmla="*/ 29 w 217"/>
                <a:gd name="T21" fmla="*/ 74 h 233"/>
                <a:gd name="T22" fmla="*/ 0 w 217"/>
                <a:gd name="T23" fmla="*/ 24 h 233"/>
                <a:gd name="T24" fmla="*/ 72 w 217"/>
                <a:gd name="T25" fmla="*/ 0 h 233"/>
                <a:gd name="T26" fmla="*/ 111 w 217"/>
                <a:gd name="T27" fmla="*/ 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233">
                  <a:moveTo>
                    <a:pt x="111" y="27"/>
                  </a:moveTo>
                  <a:cubicBezTo>
                    <a:pt x="111" y="27"/>
                    <a:pt x="143" y="31"/>
                    <a:pt x="151" y="0"/>
                  </a:cubicBezTo>
                  <a:cubicBezTo>
                    <a:pt x="151" y="0"/>
                    <a:pt x="192" y="1"/>
                    <a:pt x="217" y="51"/>
                  </a:cubicBezTo>
                  <a:cubicBezTo>
                    <a:pt x="217" y="51"/>
                    <a:pt x="196" y="74"/>
                    <a:pt x="177" y="87"/>
                  </a:cubicBezTo>
                  <a:cubicBezTo>
                    <a:pt x="177" y="87"/>
                    <a:pt x="172" y="77"/>
                    <a:pt x="171" y="78"/>
                  </a:cubicBezTo>
                  <a:cubicBezTo>
                    <a:pt x="170" y="79"/>
                    <a:pt x="155" y="153"/>
                    <a:pt x="187" y="226"/>
                  </a:cubicBezTo>
                  <a:cubicBezTo>
                    <a:pt x="187" y="226"/>
                    <a:pt x="155" y="233"/>
                    <a:pt x="113" y="233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68" y="233"/>
                    <a:pt x="36" y="226"/>
                    <a:pt x="36" y="226"/>
                  </a:cubicBezTo>
                  <a:cubicBezTo>
                    <a:pt x="67" y="153"/>
                    <a:pt x="46" y="67"/>
                    <a:pt x="45" y="65"/>
                  </a:cubicBezTo>
                  <a:cubicBezTo>
                    <a:pt x="44" y="64"/>
                    <a:pt x="29" y="74"/>
                    <a:pt x="29" y="74"/>
                  </a:cubicBezTo>
                  <a:cubicBezTo>
                    <a:pt x="10" y="61"/>
                    <a:pt x="0" y="24"/>
                    <a:pt x="0" y="24"/>
                  </a:cubicBezTo>
                  <a:cubicBezTo>
                    <a:pt x="34" y="6"/>
                    <a:pt x="72" y="0"/>
                    <a:pt x="72" y="0"/>
                  </a:cubicBezTo>
                  <a:cubicBezTo>
                    <a:pt x="80" y="31"/>
                    <a:pt x="111" y="27"/>
                    <a:pt x="111" y="27"/>
                  </a:cubicBezTo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6" name="îṧḻïḍe">
              <a:extLst>
                <a:ext uri="{FF2B5EF4-FFF2-40B4-BE49-F238E27FC236}">
                  <a16:creationId xmlns:a16="http://schemas.microsoft.com/office/drawing/2014/main" id="{75CA9699-A317-47E8-BCDF-02D7DEBAAE0D}"/>
                </a:ext>
              </a:extLst>
            </p:cNvPr>
            <p:cNvSpPr/>
            <p:nvPr/>
          </p:nvSpPr>
          <p:spPr bwMode="auto">
            <a:xfrm>
              <a:off x="3222625" y="3022600"/>
              <a:ext cx="1022350" cy="1066800"/>
            </a:xfrm>
            <a:custGeom>
              <a:avLst/>
              <a:gdLst>
                <a:gd name="T0" fmla="*/ 304 w 310"/>
                <a:gd name="T1" fmla="*/ 158 h 324"/>
                <a:gd name="T2" fmla="*/ 218 w 310"/>
                <a:gd name="T3" fmla="*/ 112 h 324"/>
                <a:gd name="T4" fmla="*/ 213 w 310"/>
                <a:gd name="T5" fmla="*/ 106 h 324"/>
                <a:gd name="T6" fmla="*/ 202 w 310"/>
                <a:gd name="T7" fmla="*/ 10 h 324"/>
                <a:gd name="T8" fmla="*/ 188 w 310"/>
                <a:gd name="T9" fmla="*/ 5 h 324"/>
                <a:gd name="T10" fmla="*/ 118 w 310"/>
                <a:gd name="T11" fmla="*/ 73 h 324"/>
                <a:gd name="T12" fmla="*/ 111 w 310"/>
                <a:gd name="T13" fmla="*/ 75 h 324"/>
                <a:gd name="T14" fmla="*/ 16 w 310"/>
                <a:gd name="T15" fmla="*/ 57 h 324"/>
                <a:gd name="T16" fmla="*/ 7 w 310"/>
                <a:gd name="T17" fmla="*/ 68 h 324"/>
                <a:gd name="T18" fmla="*/ 50 w 310"/>
                <a:gd name="T19" fmla="*/ 155 h 324"/>
                <a:gd name="T20" fmla="*/ 50 w 310"/>
                <a:gd name="T21" fmla="*/ 163 h 324"/>
                <a:gd name="T22" fmla="*/ 3 w 310"/>
                <a:gd name="T23" fmla="*/ 248 h 324"/>
                <a:gd name="T24" fmla="*/ 11 w 310"/>
                <a:gd name="T25" fmla="*/ 260 h 324"/>
                <a:gd name="T26" fmla="*/ 107 w 310"/>
                <a:gd name="T27" fmla="*/ 246 h 324"/>
                <a:gd name="T28" fmla="*/ 114 w 310"/>
                <a:gd name="T29" fmla="*/ 248 h 324"/>
                <a:gd name="T30" fmla="*/ 181 w 310"/>
                <a:gd name="T31" fmla="*/ 319 h 324"/>
                <a:gd name="T32" fmla="*/ 195 w 310"/>
                <a:gd name="T33" fmla="*/ 315 h 324"/>
                <a:gd name="T34" fmla="*/ 211 w 310"/>
                <a:gd name="T35" fmla="*/ 219 h 324"/>
                <a:gd name="T36" fmla="*/ 215 w 310"/>
                <a:gd name="T37" fmla="*/ 213 h 324"/>
                <a:gd name="T38" fmla="*/ 304 w 310"/>
                <a:gd name="T39" fmla="*/ 172 h 324"/>
                <a:gd name="T40" fmla="*/ 304 w 310"/>
                <a:gd name="T41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24">
                  <a:moveTo>
                    <a:pt x="304" y="158"/>
                  </a:moveTo>
                  <a:cubicBezTo>
                    <a:pt x="218" y="112"/>
                    <a:pt x="218" y="112"/>
                    <a:pt x="218" y="112"/>
                  </a:cubicBezTo>
                  <a:cubicBezTo>
                    <a:pt x="215" y="111"/>
                    <a:pt x="214" y="109"/>
                    <a:pt x="213" y="10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1" y="3"/>
                    <a:pt x="193" y="0"/>
                    <a:pt x="188" y="5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5"/>
                    <a:pt x="114" y="76"/>
                    <a:pt x="111" y="7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55"/>
                    <a:pt x="4" y="62"/>
                    <a:pt x="7" y="68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1" y="158"/>
                    <a:pt x="51" y="160"/>
                    <a:pt x="50" y="163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0" y="254"/>
                    <a:pt x="4" y="261"/>
                    <a:pt x="11" y="260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10" y="245"/>
                    <a:pt x="113" y="246"/>
                    <a:pt x="114" y="248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85" y="324"/>
                    <a:pt x="194" y="322"/>
                    <a:pt x="195" y="315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16"/>
                    <a:pt x="213" y="214"/>
                    <a:pt x="215" y="213"/>
                  </a:cubicBezTo>
                  <a:cubicBezTo>
                    <a:pt x="304" y="172"/>
                    <a:pt x="304" y="172"/>
                    <a:pt x="304" y="172"/>
                  </a:cubicBezTo>
                  <a:cubicBezTo>
                    <a:pt x="310" y="169"/>
                    <a:pt x="310" y="161"/>
                    <a:pt x="304" y="158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7" name="íṩľîḑè">
              <a:extLst>
                <a:ext uri="{FF2B5EF4-FFF2-40B4-BE49-F238E27FC236}">
                  <a16:creationId xmlns:a16="http://schemas.microsoft.com/office/drawing/2014/main" id="{45690ECA-3883-437B-BA22-01DB43B4C922}"/>
                </a:ext>
              </a:extLst>
            </p:cNvPr>
            <p:cNvSpPr/>
            <p:nvPr/>
          </p:nvSpPr>
          <p:spPr bwMode="auto">
            <a:xfrm>
              <a:off x="3057525" y="3298825"/>
              <a:ext cx="574675" cy="444500"/>
            </a:xfrm>
            <a:custGeom>
              <a:avLst/>
              <a:gdLst>
                <a:gd name="T0" fmla="*/ 36 w 174"/>
                <a:gd name="T1" fmla="*/ 8 h 135"/>
                <a:gd name="T2" fmla="*/ 141 w 174"/>
                <a:gd name="T3" fmla="*/ 123 h 135"/>
                <a:gd name="T4" fmla="*/ 111 w 174"/>
                <a:gd name="T5" fmla="*/ 64 h 135"/>
                <a:gd name="T6" fmla="*/ 36 w 174"/>
                <a:gd name="T7" fmla="*/ 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35">
                  <a:moveTo>
                    <a:pt x="36" y="8"/>
                  </a:moveTo>
                  <a:cubicBezTo>
                    <a:pt x="0" y="31"/>
                    <a:pt x="109" y="110"/>
                    <a:pt x="141" y="123"/>
                  </a:cubicBezTo>
                  <a:cubicBezTo>
                    <a:pt x="174" y="135"/>
                    <a:pt x="150" y="105"/>
                    <a:pt x="111" y="64"/>
                  </a:cubicBezTo>
                  <a:cubicBezTo>
                    <a:pt x="73" y="23"/>
                    <a:pt x="50" y="0"/>
                    <a:pt x="3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8" name="íśľîḑè">
              <a:extLst>
                <a:ext uri="{FF2B5EF4-FFF2-40B4-BE49-F238E27FC236}">
                  <a16:creationId xmlns:a16="http://schemas.microsoft.com/office/drawing/2014/main" id="{7E157EBE-B414-4069-BF48-E6AFE7476041}"/>
                </a:ext>
              </a:extLst>
            </p:cNvPr>
            <p:cNvSpPr/>
            <p:nvPr/>
          </p:nvSpPr>
          <p:spPr bwMode="auto">
            <a:xfrm>
              <a:off x="3506788" y="3648075"/>
              <a:ext cx="217488" cy="184150"/>
            </a:xfrm>
            <a:custGeom>
              <a:avLst/>
              <a:gdLst>
                <a:gd name="T0" fmla="*/ 12 w 66"/>
                <a:gd name="T1" fmla="*/ 6 h 56"/>
                <a:gd name="T2" fmla="*/ 26 w 66"/>
                <a:gd name="T3" fmla="*/ 42 h 56"/>
                <a:gd name="T4" fmla="*/ 61 w 66"/>
                <a:gd name="T5" fmla="*/ 52 h 56"/>
                <a:gd name="T6" fmla="*/ 40 w 66"/>
                <a:gd name="T7" fmla="*/ 24 h 56"/>
                <a:gd name="T8" fmla="*/ 57 w 66"/>
                <a:gd name="T9" fmla="*/ 27 h 56"/>
                <a:gd name="T10" fmla="*/ 35 w 66"/>
                <a:gd name="T11" fmla="*/ 4 h 56"/>
                <a:gd name="T12" fmla="*/ 12 w 66"/>
                <a:gd name="T13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6">
                  <a:moveTo>
                    <a:pt x="12" y="6"/>
                  </a:moveTo>
                  <a:cubicBezTo>
                    <a:pt x="0" y="16"/>
                    <a:pt x="19" y="35"/>
                    <a:pt x="26" y="42"/>
                  </a:cubicBezTo>
                  <a:cubicBezTo>
                    <a:pt x="37" y="52"/>
                    <a:pt x="57" y="56"/>
                    <a:pt x="61" y="52"/>
                  </a:cubicBezTo>
                  <a:cubicBezTo>
                    <a:pt x="66" y="48"/>
                    <a:pt x="39" y="25"/>
                    <a:pt x="40" y="24"/>
                  </a:cubicBezTo>
                  <a:cubicBezTo>
                    <a:pt x="40" y="22"/>
                    <a:pt x="54" y="31"/>
                    <a:pt x="57" y="27"/>
                  </a:cubicBezTo>
                  <a:cubicBezTo>
                    <a:pt x="61" y="23"/>
                    <a:pt x="44" y="7"/>
                    <a:pt x="35" y="4"/>
                  </a:cubicBezTo>
                  <a:cubicBezTo>
                    <a:pt x="26" y="1"/>
                    <a:pt x="20" y="0"/>
                    <a:pt x="12" y="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226" name="图片 225">
            <a:extLst>
              <a:ext uri="{FF2B5EF4-FFF2-40B4-BE49-F238E27FC236}">
                <a16:creationId xmlns:a16="http://schemas.microsoft.com/office/drawing/2014/main" id="{1DEEC804-3F0E-4DDA-9D4B-A16673392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5" y="-394923"/>
            <a:ext cx="2210845" cy="168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FEF150-40B2-48BC-BDC1-9B79948B8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452" y="840653"/>
            <a:ext cx="2070937" cy="1553203"/>
          </a:xfrm>
          <a:prstGeom prst="rect">
            <a:avLst/>
          </a:prstGeom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05FA79B0-3EDD-4BF6-BCD0-41F0802306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707" y="859621"/>
            <a:ext cx="1907613" cy="15603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72AC03-E5CD-4D9E-9C16-D365901BCA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178" y="881058"/>
            <a:ext cx="2080096" cy="1560378"/>
          </a:xfrm>
          <a:prstGeom prst="rect">
            <a:avLst/>
          </a:prstGeom>
        </p:spPr>
      </p:pic>
      <p:pic>
        <p:nvPicPr>
          <p:cNvPr id="225" name="图片 224">
            <a:extLst>
              <a:ext uri="{FF2B5EF4-FFF2-40B4-BE49-F238E27FC236}">
                <a16:creationId xmlns:a16="http://schemas.microsoft.com/office/drawing/2014/main" id="{66B8FD7B-AD43-4B48-81FF-1C4254175C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8083" y="957128"/>
            <a:ext cx="1199022" cy="2491301"/>
          </a:xfrm>
          <a:prstGeom prst="rect">
            <a:avLst/>
          </a:prstGeom>
        </p:spPr>
      </p:pic>
      <p:pic>
        <p:nvPicPr>
          <p:cNvPr id="227" name="图片 226">
            <a:extLst>
              <a:ext uri="{FF2B5EF4-FFF2-40B4-BE49-F238E27FC236}">
                <a16:creationId xmlns:a16="http://schemas.microsoft.com/office/drawing/2014/main" id="{699B532D-ED3C-482C-9FF8-1CF2847050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742" y="2872611"/>
            <a:ext cx="1992647" cy="1374664"/>
          </a:xfrm>
          <a:prstGeom prst="rect">
            <a:avLst/>
          </a:prstGeom>
        </p:spPr>
      </p:pic>
      <p:pic>
        <p:nvPicPr>
          <p:cNvPr id="229" name="图片 228">
            <a:extLst>
              <a:ext uri="{FF2B5EF4-FFF2-40B4-BE49-F238E27FC236}">
                <a16:creationId xmlns:a16="http://schemas.microsoft.com/office/drawing/2014/main" id="{E8EBC95A-86FD-4CF8-BB45-2E84F307DB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5060" y="2794119"/>
            <a:ext cx="2053213" cy="1412059"/>
          </a:xfrm>
          <a:prstGeom prst="rect">
            <a:avLst/>
          </a:prstGeom>
        </p:spPr>
      </p:pic>
      <p:pic>
        <p:nvPicPr>
          <p:cNvPr id="231" name="图片 230">
            <a:extLst>
              <a:ext uri="{FF2B5EF4-FFF2-40B4-BE49-F238E27FC236}">
                <a16:creationId xmlns:a16="http://schemas.microsoft.com/office/drawing/2014/main" id="{8F2ECF79-0592-4073-BB74-BAD7D01ED5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234" name="箭头: V 形 233">
            <a:extLst>
              <a:ext uri="{FF2B5EF4-FFF2-40B4-BE49-F238E27FC236}">
                <a16:creationId xmlns:a16="http://schemas.microsoft.com/office/drawing/2014/main" id="{48032B71-E7DF-4C9E-8CC3-EA98437665AC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35" name="图片 234">
            <a:extLst>
              <a:ext uri="{FF2B5EF4-FFF2-40B4-BE49-F238E27FC236}">
                <a16:creationId xmlns:a16="http://schemas.microsoft.com/office/drawing/2014/main" id="{5827310F-7A9E-48B1-A9A6-828FBC381F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sp>
        <p:nvSpPr>
          <p:cNvPr id="236" name="矩形 235">
            <a:extLst>
              <a:ext uri="{FF2B5EF4-FFF2-40B4-BE49-F238E27FC236}">
                <a16:creationId xmlns:a16="http://schemas.microsoft.com/office/drawing/2014/main" id="{43534D5C-C02A-4F60-B5AA-EEA90F91DA79}"/>
              </a:ext>
            </a:extLst>
          </p:cNvPr>
          <p:cNvSpPr/>
          <p:nvPr/>
        </p:nvSpPr>
        <p:spPr>
          <a:xfrm>
            <a:off x="110578" y="120408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主题党日活动丰富</a:t>
            </a:r>
          </a:p>
        </p:txBody>
      </p:sp>
      <p:sp>
        <p:nvSpPr>
          <p:cNvPr id="237" name="文本框 236">
            <a:extLst>
              <a:ext uri="{FF2B5EF4-FFF2-40B4-BE49-F238E27FC236}">
                <a16:creationId xmlns:a16="http://schemas.microsoft.com/office/drawing/2014/main" id="{107814E1-41C1-45C0-89B0-88D08303B581}"/>
              </a:ext>
            </a:extLst>
          </p:cNvPr>
          <p:cNvSpPr txBox="1"/>
          <p:nvPr/>
        </p:nvSpPr>
        <p:spPr>
          <a:xfrm>
            <a:off x="531435" y="2427867"/>
            <a:ext cx="180049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以史为鉴，开创未来</a:t>
            </a:r>
          </a:p>
        </p:txBody>
      </p:sp>
      <p:sp>
        <p:nvSpPr>
          <p:cNvPr id="238" name="文本框 237">
            <a:extLst>
              <a:ext uri="{FF2B5EF4-FFF2-40B4-BE49-F238E27FC236}">
                <a16:creationId xmlns:a16="http://schemas.microsoft.com/office/drawing/2014/main" id="{7BDFF483-B140-45FF-A734-1FD0CD99CAAA}"/>
              </a:ext>
            </a:extLst>
          </p:cNvPr>
          <p:cNvSpPr txBox="1"/>
          <p:nvPr/>
        </p:nvSpPr>
        <p:spPr>
          <a:xfrm>
            <a:off x="2668392" y="2471783"/>
            <a:ext cx="215956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学党史、强信念、跟党走</a:t>
            </a:r>
          </a:p>
        </p:txBody>
      </p:sp>
      <p:sp>
        <p:nvSpPr>
          <p:cNvPr id="239" name="文本框 238">
            <a:extLst>
              <a:ext uri="{FF2B5EF4-FFF2-40B4-BE49-F238E27FC236}">
                <a16:creationId xmlns:a16="http://schemas.microsoft.com/office/drawing/2014/main" id="{8C8117F2-751F-47A5-B4A9-A9CAB9476DA5}"/>
              </a:ext>
            </a:extLst>
          </p:cNvPr>
          <p:cNvSpPr txBox="1"/>
          <p:nvPr/>
        </p:nvSpPr>
        <p:spPr>
          <a:xfrm>
            <a:off x="4827958" y="2453107"/>
            <a:ext cx="2491524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总书记辛亥革命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110</a:t>
            </a: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周年讲话</a:t>
            </a:r>
          </a:p>
        </p:txBody>
      </p:sp>
      <p:sp>
        <p:nvSpPr>
          <p:cNvPr id="240" name="文本框 239">
            <a:extLst>
              <a:ext uri="{FF2B5EF4-FFF2-40B4-BE49-F238E27FC236}">
                <a16:creationId xmlns:a16="http://schemas.microsoft.com/office/drawing/2014/main" id="{DE033D74-4B5B-4317-93CD-59C6F8F9C9B3}"/>
              </a:ext>
            </a:extLst>
          </p:cNvPr>
          <p:cNvSpPr txBox="1"/>
          <p:nvPr/>
        </p:nvSpPr>
        <p:spPr>
          <a:xfrm>
            <a:off x="352297" y="4260615"/>
            <a:ext cx="214353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热议”两会“，展望未来</a:t>
            </a:r>
          </a:p>
        </p:txBody>
      </p:sp>
      <p:pic>
        <p:nvPicPr>
          <p:cNvPr id="241" name="图片 240">
            <a:extLst>
              <a:ext uri="{FF2B5EF4-FFF2-40B4-BE49-F238E27FC236}">
                <a16:creationId xmlns:a16="http://schemas.microsoft.com/office/drawing/2014/main" id="{9C6F9733-52F4-4D01-BBCE-1BFF5477F3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8873" y="2894348"/>
            <a:ext cx="1850634" cy="1360954"/>
          </a:xfrm>
          <a:prstGeom prst="rect">
            <a:avLst/>
          </a:prstGeom>
        </p:spPr>
      </p:pic>
      <p:sp>
        <p:nvSpPr>
          <p:cNvPr id="242" name="文本框 241">
            <a:extLst>
              <a:ext uri="{FF2B5EF4-FFF2-40B4-BE49-F238E27FC236}">
                <a16:creationId xmlns:a16="http://schemas.microsoft.com/office/drawing/2014/main" id="{FE27F0ED-8300-4F87-85BB-99CA863024D9}"/>
              </a:ext>
            </a:extLst>
          </p:cNvPr>
          <p:cNvSpPr txBox="1"/>
          <p:nvPr/>
        </p:nvSpPr>
        <p:spPr>
          <a:xfrm>
            <a:off x="3207001" y="4259024"/>
            <a:ext cx="1082348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双碳在行动</a:t>
            </a:r>
          </a:p>
        </p:txBody>
      </p:sp>
      <p:sp>
        <p:nvSpPr>
          <p:cNvPr id="243" name="文本框 242">
            <a:extLst>
              <a:ext uri="{FF2B5EF4-FFF2-40B4-BE49-F238E27FC236}">
                <a16:creationId xmlns:a16="http://schemas.microsoft.com/office/drawing/2014/main" id="{6A79AFF2-20E6-4489-B01A-F5A7FC589D17}"/>
              </a:ext>
            </a:extLst>
          </p:cNvPr>
          <p:cNvSpPr txBox="1"/>
          <p:nvPr/>
        </p:nvSpPr>
        <p:spPr>
          <a:xfrm>
            <a:off x="5468059" y="4195952"/>
            <a:ext cx="1082348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重走西迁路</a:t>
            </a:r>
          </a:p>
        </p:txBody>
      </p:sp>
      <p:cxnSp>
        <p:nvCxnSpPr>
          <p:cNvPr id="245" name="直接连接符 244">
            <a:extLst>
              <a:ext uri="{FF2B5EF4-FFF2-40B4-BE49-F238E27FC236}">
                <a16:creationId xmlns:a16="http://schemas.microsoft.com/office/drawing/2014/main" id="{F04947F5-E731-4B5F-94C6-27AB736F0E80}"/>
              </a:ext>
            </a:extLst>
          </p:cNvPr>
          <p:cNvCxnSpPr>
            <a:cxnSpLocks/>
          </p:cNvCxnSpPr>
          <p:nvPr/>
        </p:nvCxnSpPr>
        <p:spPr>
          <a:xfrm>
            <a:off x="7238572" y="823705"/>
            <a:ext cx="18839" cy="3862213"/>
          </a:xfrm>
          <a:prstGeom prst="line">
            <a:avLst/>
          </a:prstGeom>
          <a:ln>
            <a:solidFill>
              <a:srgbClr val="FD7C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文本框 252">
            <a:extLst>
              <a:ext uri="{FF2B5EF4-FFF2-40B4-BE49-F238E27FC236}">
                <a16:creationId xmlns:a16="http://schemas.microsoft.com/office/drawing/2014/main" id="{35BAD8E5-DCBE-4283-BC44-1CDFEADCBE5A}"/>
              </a:ext>
            </a:extLst>
          </p:cNvPr>
          <p:cNvSpPr txBox="1"/>
          <p:nvPr/>
        </p:nvSpPr>
        <p:spPr>
          <a:xfrm>
            <a:off x="7540892" y="3589093"/>
            <a:ext cx="1261884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最佳团日推送</a:t>
            </a:r>
          </a:p>
        </p:txBody>
      </p:sp>
    </p:spTree>
    <p:extLst>
      <p:ext uri="{BB962C8B-B14F-4D97-AF65-F5344CB8AC3E}">
        <p14:creationId xmlns:p14="http://schemas.microsoft.com/office/powerpoint/2010/main" val="115274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427">
        <p:random/>
      </p:transition>
    </mc:Choice>
    <mc:Fallback>
      <p:transition spd="slow" advTm="16427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图片 229">
            <a:extLst>
              <a:ext uri="{FF2B5EF4-FFF2-40B4-BE49-F238E27FC236}">
                <a16:creationId xmlns:a16="http://schemas.microsoft.com/office/drawing/2014/main" id="{D224437C-8207-4926-99F3-77DDC41E5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577" y="26215"/>
            <a:ext cx="9144000" cy="5143500"/>
          </a:xfrm>
          <a:prstGeom prst="rect">
            <a:avLst/>
          </a:prstGeom>
        </p:spPr>
      </p:pic>
      <p:grpSp>
        <p:nvGrpSpPr>
          <p:cNvPr id="8" name="09ae53e3-fad9-43bc-b69d-5d8bcf9670d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87D8061-7402-4E43-A97D-9396E41B2AC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373821" y="2570182"/>
            <a:ext cx="1593829" cy="1091697"/>
            <a:chOff x="2938463" y="1311275"/>
            <a:chExt cx="6192838" cy="4241800"/>
          </a:xfrm>
        </p:grpSpPr>
        <p:sp>
          <p:nvSpPr>
            <p:cNvPr id="9" name="ïṧliďé">
              <a:extLst>
                <a:ext uri="{FF2B5EF4-FFF2-40B4-BE49-F238E27FC236}">
                  <a16:creationId xmlns:a16="http://schemas.microsoft.com/office/drawing/2014/main" id="{460CF217-5C05-4AF2-9E07-416ED43F68D3}"/>
                </a:ext>
              </a:extLst>
            </p:cNvPr>
            <p:cNvSpPr/>
            <p:nvPr/>
          </p:nvSpPr>
          <p:spPr bwMode="auto">
            <a:xfrm>
              <a:off x="2938463" y="2784475"/>
              <a:ext cx="6046788" cy="2327275"/>
            </a:xfrm>
            <a:custGeom>
              <a:avLst/>
              <a:gdLst>
                <a:gd name="T0" fmla="*/ 99 w 1833"/>
                <a:gd name="T1" fmla="*/ 706 h 706"/>
                <a:gd name="T2" fmla="*/ 1743 w 1833"/>
                <a:gd name="T3" fmla="*/ 706 h 706"/>
                <a:gd name="T4" fmla="*/ 1676 w 1833"/>
                <a:gd name="T5" fmla="*/ 278 h 706"/>
                <a:gd name="T6" fmla="*/ 1334 w 1833"/>
                <a:gd name="T7" fmla="*/ 263 h 706"/>
                <a:gd name="T8" fmla="*/ 1282 w 1833"/>
                <a:gd name="T9" fmla="*/ 159 h 706"/>
                <a:gd name="T10" fmla="*/ 1163 w 1833"/>
                <a:gd name="T11" fmla="*/ 174 h 706"/>
                <a:gd name="T12" fmla="*/ 1007 w 1833"/>
                <a:gd name="T13" fmla="*/ 30 h 706"/>
                <a:gd name="T14" fmla="*/ 732 w 1833"/>
                <a:gd name="T15" fmla="*/ 113 h 706"/>
                <a:gd name="T16" fmla="*/ 551 w 1833"/>
                <a:gd name="T17" fmla="*/ 98 h 706"/>
                <a:gd name="T18" fmla="*/ 450 w 1833"/>
                <a:gd name="T19" fmla="*/ 247 h 706"/>
                <a:gd name="T20" fmla="*/ 136 w 1833"/>
                <a:gd name="T21" fmla="*/ 284 h 706"/>
                <a:gd name="T22" fmla="*/ 99 w 1833"/>
                <a:gd name="T2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3" h="706">
                  <a:moveTo>
                    <a:pt x="99" y="706"/>
                  </a:moveTo>
                  <a:cubicBezTo>
                    <a:pt x="647" y="706"/>
                    <a:pt x="1195" y="706"/>
                    <a:pt x="1743" y="706"/>
                  </a:cubicBezTo>
                  <a:cubicBezTo>
                    <a:pt x="1833" y="556"/>
                    <a:pt x="1798" y="369"/>
                    <a:pt x="1676" y="278"/>
                  </a:cubicBezTo>
                  <a:cubicBezTo>
                    <a:pt x="1582" y="207"/>
                    <a:pt x="1447" y="201"/>
                    <a:pt x="1334" y="263"/>
                  </a:cubicBezTo>
                  <a:cubicBezTo>
                    <a:pt x="1340" y="220"/>
                    <a:pt x="1319" y="179"/>
                    <a:pt x="1282" y="159"/>
                  </a:cubicBezTo>
                  <a:cubicBezTo>
                    <a:pt x="1243" y="138"/>
                    <a:pt x="1195" y="144"/>
                    <a:pt x="1163" y="174"/>
                  </a:cubicBezTo>
                  <a:cubicBezTo>
                    <a:pt x="1156" y="158"/>
                    <a:pt x="1112" y="64"/>
                    <a:pt x="1007" y="30"/>
                  </a:cubicBezTo>
                  <a:cubicBezTo>
                    <a:pt x="911" y="0"/>
                    <a:pt x="803" y="33"/>
                    <a:pt x="732" y="113"/>
                  </a:cubicBezTo>
                  <a:cubicBezTo>
                    <a:pt x="679" y="75"/>
                    <a:pt x="610" y="70"/>
                    <a:pt x="551" y="98"/>
                  </a:cubicBezTo>
                  <a:cubicBezTo>
                    <a:pt x="493" y="126"/>
                    <a:pt x="454" y="183"/>
                    <a:pt x="450" y="247"/>
                  </a:cubicBezTo>
                  <a:cubicBezTo>
                    <a:pt x="341" y="201"/>
                    <a:pt x="218" y="215"/>
                    <a:pt x="136" y="284"/>
                  </a:cubicBezTo>
                  <a:cubicBezTo>
                    <a:pt x="24" y="378"/>
                    <a:pt x="0" y="563"/>
                    <a:pt x="99" y="706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ṣḻîḓê">
              <a:extLst>
                <a:ext uri="{FF2B5EF4-FFF2-40B4-BE49-F238E27FC236}">
                  <a16:creationId xmlns:a16="http://schemas.microsoft.com/office/drawing/2014/main" id="{2CA92AFF-542D-4CD8-BE2B-2EC2748A2EEA}"/>
                </a:ext>
              </a:extLst>
            </p:cNvPr>
            <p:cNvSpPr/>
            <p:nvPr/>
          </p:nvSpPr>
          <p:spPr bwMode="auto">
            <a:xfrm>
              <a:off x="6719888" y="2768600"/>
              <a:ext cx="1701800" cy="1700213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ïṡḻide">
              <a:extLst>
                <a:ext uri="{FF2B5EF4-FFF2-40B4-BE49-F238E27FC236}">
                  <a16:creationId xmlns:a16="http://schemas.microsoft.com/office/drawing/2014/main" id="{4439C1DD-3C17-45A2-A8B9-66AC8883BEA0}"/>
                </a:ext>
              </a:extLst>
            </p:cNvPr>
            <p:cNvSpPr/>
            <p:nvPr/>
          </p:nvSpPr>
          <p:spPr bwMode="auto">
            <a:xfrm>
              <a:off x="8191501" y="3363913"/>
              <a:ext cx="585788" cy="5873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ṣḻídé">
              <a:extLst>
                <a:ext uri="{FF2B5EF4-FFF2-40B4-BE49-F238E27FC236}">
                  <a16:creationId xmlns:a16="http://schemas.microsoft.com/office/drawing/2014/main" id="{811A5D85-DA9E-4FA1-97B6-E42886D2845B}"/>
                </a:ext>
              </a:extLst>
            </p:cNvPr>
            <p:cNvSpPr/>
            <p:nvPr/>
          </p:nvSpPr>
          <p:spPr bwMode="auto">
            <a:xfrm>
              <a:off x="5989638" y="2368550"/>
              <a:ext cx="396875" cy="3968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ísḷiḋê">
              <a:extLst>
                <a:ext uri="{FF2B5EF4-FFF2-40B4-BE49-F238E27FC236}">
                  <a16:creationId xmlns:a16="http://schemas.microsoft.com/office/drawing/2014/main" id="{379BFDCD-8CA2-4CF0-9F87-83276F77A344}"/>
                </a:ext>
              </a:extLst>
            </p:cNvPr>
            <p:cNvSpPr/>
            <p:nvPr/>
          </p:nvSpPr>
          <p:spPr bwMode="auto">
            <a:xfrm>
              <a:off x="4519613" y="2462213"/>
              <a:ext cx="196850" cy="196850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ślïdé">
              <a:extLst>
                <a:ext uri="{FF2B5EF4-FFF2-40B4-BE49-F238E27FC236}">
                  <a16:creationId xmlns:a16="http://schemas.microsoft.com/office/drawing/2014/main" id="{8A33FE8C-082D-4F3E-866D-DA546829AECC}"/>
                </a:ext>
              </a:extLst>
            </p:cNvPr>
            <p:cNvSpPr/>
            <p:nvPr/>
          </p:nvSpPr>
          <p:spPr bwMode="auto">
            <a:xfrm>
              <a:off x="3430588" y="2965450"/>
              <a:ext cx="395288" cy="3952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îSļîḑe">
              <a:extLst>
                <a:ext uri="{FF2B5EF4-FFF2-40B4-BE49-F238E27FC236}">
                  <a16:creationId xmlns:a16="http://schemas.microsoft.com/office/drawing/2014/main" id="{2E67EB33-4450-486A-A173-603255F352F8}"/>
                </a:ext>
              </a:extLst>
            </p:cNvPr>
            <p:cNvSpPr/>
            <p:nvPr/>
          </p:nvSpPr>
          <p:spPr bwMode="auto">
            <a:xfrm>
              <a:off x="6534151" y="2897188"/>
              <a:ext cx="587375" cy="5857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ṣlïḓe">
              <a:extLst>
                <a:ext uri="{FF2B5EF4-FFF2-40B4-BE49-F238E27FC236}">
                  <a16:creationId xmlns:a16="http://schemas.microsoft.com/office/drawing/2014/main" id="{C81D2351-A06A-40BD-AFD0-475021CE4E8C}"/>
                </a:ext>
              </a:extLst>
            </p:cNvPr>
            <p:cNvSpPr/>
            <p:nvPr/>
          </p:nvSpPr>
          <p:spPr bwMode="auto">
            <a:xfrm>
              <a:off x="3968751" y="2668588"/>
              <a:ext cx="1992313" cy="199072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ṥḻîḋe">
              <a:extLst>
                <a:ext uri="{FF2B5EF4-FFF2-40B4-BE49-F238E27FC236}">
                  <a16:creationId xmlns:a16="http://schemas.microsoft.com/office/drawing/2014/main" id="{5803F560-B137-4C7D-BD2C-1D35419B486D}"/>
                </a:ext>
              </a:extLst>
            </p:cNvPr>
            <p:cNvSpPr/>
            <p:nvPr/>
          </p:nvSpPr>
          <p:spPr bwMode="auto">
            <a:xfrm>
              <a:off x="4914901" y="5237163"/>
              <a:ext cx="4216400" cy="128588"/>
            </a:xfrm>
            <a:custGeom>
              <a:avLst/>
              <a:gdLst>
                <a:gd name="T0" fmla="*/ 16 w 1278"/>
                <a:gd name="T1" fmla="*/ 39 h 39"/>
                <a:gd name="T2" fmla="*/ 1261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1 w 1278"/>
                <a:gd name="T9" fmla="*/ 0 h 39"/>
                <a:gd name="T10" fmla="*/ 16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6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6" y="39"/>
                  </a:moveTo>
                  <a:cubicBezTo>
                    <a:pt x="1261" y="39"/>
                    <a:pt x="1261" y="39"/>
                    <a:pt x="1261" y="39"/>
                  </a:cubicBezTo>
                  <a:cubicBezTo>
                    <a:pt x="1270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0" y="0"/>
                    <a:pt x="126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7" y="39"/>
                    <a:pt x="16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ŝḷïḑê">
              <a:extLst>
                <a:ext uri="{FF2B5EF4-FFF2-40B4-BE49-F238E27FC236}">
                  <a16:creationId xmlns:a16="http://schemas.microsoft.com/office/drawing/2014/main" id="{5943F85E-AAA0-4FF8-B820-4E49738017D7}"/>
                </a:ext>
              </a:extLst>
            </p:cNvPr>
            <p:cNvSpPr/>
            <p:nvPr/>
          </p:nvSpPr>
          <p:spPr bwMode="auto">
            <a:xfrm>
              <a:off x="3538538" y="5295900"/>
              <a:ext cx="3625850" cy="187325"/>
            </a:xfrm>
            <a:custGeom>
              <a:avLst/>
              <a:gdLst>
                <a:gd name="T0" fmla="*/ 1071 w 1099"/>
                <a:gd name="T1" fmla="*/ 57 h 57"/>
                <a:gd name="T2" fmla="*/ 28 w 1099"/>
                <a:gd name="T3" fmla="*/ 57 h 57"/>
                <a:gd name="T4" fmla="*/ 0 w 1099"/>
                <a:gd name="T5" fmla="*/ 29 h 57"/>
                <a:gd name="T6" fmla="*/ 0 w 1099"/>
                <a:gd name="T7" fmla="*/ 29 h 57"/>
                <a:gd name="T8" fmla="*/ 28 w 1099"/>
                <a:gd name="T9" fmla="*/ 0 h 57"/>
                <a:gd name="T10" fmla="*/ 1071 w 1099"/>
                <a:gd name="T11" fmla="*/ 0 h 57"/>
                <a:gd name="T12" fmla="*/ 1099 w 1099"/>
                <a:gd name="T13" fmla="*/ 29 h 57"/>
                <a:gd name="T14" fmla="*/ 1099 w 1099"/>
                <a:gd name="T15" fmla="*/ 29 h 57"/>
                <a:gd name="T16" fmla="*/ 1071 w 1099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9" h="57">
                  <a:moveTo>
                    <a:pt x="1071" y="57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087" y="0"/>
                    <a:pt x="1099" y="13"/>
                    <a:pt x="1099" y="29"/>
                  </a:cubicBezTo>
                  <a:cubicBezTo>
                    <a:pt x="1099" y="29"/>
                    <a:pt x="1099" y="29"/>
                    <a:pt x="1099" y="29"/>
                  </a:cubicBezTo>
                  <a:cubicBezTo>
                    <a:pt x="1099" y="44"/>
                    <a:pt x="1087" y="57"/>
                    <a:pt x="1071" y="5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Sľiḑè">
              <a:extLst>
                <a:ext uri="{FF2B5EF4-FFF2-40B4-BE49-F238E27FC236}">
                  <a16:creationId xmlns:a16="http://schemas.microsoft.com/office/drawing/2014/main" id="{839FF3AF-F99B-4165-A0B0-AC803075A62C}"/>
                </a:ext>
              </a:extLst>
            </p:cNvPr>
            <p:cNvSpPr/>
            <p:nvPr/>
          </p:nvSpPr>
          <p:spPr bwMode="auto">
            <a:xfrm>
              <a:off x="5973763" y="5299075"/>
              <a:ext cx="2628900" cy="254000"/>
            </a:xfrm>
            <a:custGeom>
              <a:avLst/>
              <a:gdLst>
                <a:gd name="T0" fmla="*/ 39 w 797"/>
                <a:gd name="T1" fmla="*/ 77 h 77"/>
                <a:gd name="T2" fmla="*/ 759 w 797"/>
                <a:gd name="T3" fmla="*/ 77 h 77"/>
                <a:gd name="T4" fmla="*/ 797 w 797"/>
                <a:gd name="T5" fmla="*/ 39 h 77"/>
                <a:gd name="T6" fmla="*/ 797 w 797"/>
                <a:gd name="T7" fmla="*/ 39 h 77"/>
                <a:gd name="T8" fmla="*/ 759 w 797"/>
                <a:gd name="T9" fmla="*/ 0 h 77"/>
                <a:gd name="T10" fmla="*/ 39 w 797"/>
                <a:gd name="T11" fmla="*/ 0 h 77"/>
                <a:gd name="T12" fmla="*/ 0 w 797"/>
                <a:gd name="T13" fmla="*/ 39 h 77"/>
                <a:gd name="T14" fmla="*/ 0 w 797"/>
                <a:gd name="T15" fmla="*/ 39 h 77"/>
                <a:gd name="T16" fmla="*/ 39 w 797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7" h="77">
                  <a:moveTo>
                    <a:pt x="39" y="77"/>
                  </a:moveTo>
                  <a:cubicBezTo>
                    <a:pt x="759" y="77"/>
                    <a:pt x="759" y="77"/>
                    <a:pt x="759" y="77"/>
                  </a:cubicBezTo>
                  <a:cubicBezTo>
                    <a:pt x="780" y="77"/>
                    <a:pt x="797" y="60"/>
                    <a:pt x="797" y="39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97" y="18"/>
                    <a:pt x="780" y="0"/>
                    <a:pt x="75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î$líḑe">
              <a:extLst>
                <a:ext uri="{FF2B5EF4-FFF2-40B4-BE49-F238E27FC236}">
                  <a16:creationId xmlns:a16="http://schemas.microsoft.com/office/drawing/2014/main" id="{0C487375-E25D-4348-BC4B-12C8C27B4F9D}"/>
                </a:ext>
              </a:extLst>
            </p:cNvPr>
            <p:cNvSpPr/>
            <p:nvPr/>
          </p:nvSpPr>
          <p:spPr bwMode="auto">
            <a:xfrm>
              <a:off x="3054351" y="5237163"/>
              <a:ext cx="4216400" cy="128588"/>
            </a:xfrm>
            <a:custGeom>
              <a:avLst/>
              <a:gdLst>
                <a:gd name="T0" fmla="*/ 17 w 1278"/>
                <a:gd name="T1" fmla="*/ 39 h 39"/>
                <a:gd name="T2" fmla="*/ 1262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2 w 1278"/>
                <a:gd name="T9" fmla="*/ 0 h 39"/>
                <a:gd name="T10" fmla="*/ 17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7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7" y="39"/>
                  </a:moveTo>
                  <a:cubicBezTo>
                    <a:pt x="1262" y="39"/>
                    <a:pt x="1262" y="39"/>
                    <a:pt x="1262" y="39"/>
                  </a:cubicBezTo>
                  <a:cubicBezTo>
                    <a:pt x="1271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1" y="0"/>
                    <a:pt x="126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8" y="39"/>
                    <a:pt x="17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îs1ïḋè">
              <a:extLst>
                <a:ext uri="{FF2B5EF4-FFF2-40B4-BE49-F238E27FC236}">
                  <a16:creationId xmlns:a16="http://schemas.microsoft.com/office/drawing/2014/main" id="{D785F64E-7101-4BB0-84B7-9E4FE47E0B0C}"/>
                </a:ext>
              </a:extLst>
            </p:cNvPr>
            <p:cNvSpPr/>
            <p:nvPr/>
          </p:nvSpPr>
          <p:spPr bwMode="auto">
            <a:xfrm>
              <a:off x="4143376" y="3671888"/>
              <a:ext cx="762000" cy="1554163"/>
            </a:xfrm>
            <a:custGeom>
              <a:avLst/>
              <a:gdLst>
                <a:gd name="T0" fmla="*/ 231 w 231"/>
                <a:gd name="T1" fmla="*/ 472 h 472"/>
                <a:gd name="T2" fmla="*/ 35 w 231"/>
                <a:gd name="T3" fmla="*/ 392 h 472"/>
                <a:gd name="T4" fmla="*/ 20 w 231"/>
                <a:gd name="T5" fmla="*/ 357 h 472"/>
                <a:gd name="T6" fmla="*/ 35 w 231"/>
                <a:gd name="T7" fmla="*/ 324 h 472"/>
                <a:gd name="T8" fmla="*/ 64 w 231"/>
                <a:gd name="T9" fmla="*/ 313 h 472"/>
                <a:gd name="T10" fmla="*/ 66 w 231"/>
                <a:gd name="T11" fmla="*/ 288 h 472"/>
                <a:gd name="T12" fmla="*/ 50 w 231"/>
                <a:gd name="T13" fmla="*/ 268 h 472"/>
                <a:gd name="T14" fmla="*/ 9 w 231"/>
                <a:gd name="T15" fmla="*/ 219 h 472"/>
                <a:gd name="T16" fmla="*/ 26 w 231"/>
                <a:gd name="T17" fmla="*/ 164 h 472"/>
                <a:gd name="T18" fmla="*/ 62 w 231"/>
                <a:gd name="T19" fmla="*/ 154 h 472"/>
                <a:gd name="T20" fmla="*/ 62 w 231"/>
                <a:gd name="T21" fmla="*/ 121 h 472"/>
                <a:gd name="T22" fmla="*/ 39 w 231"/>
                <a:gd name="T23" fmla="*/ 94 h 472"/>
                <a:gd name="T24" fmla="*/ 30 w 231"/>
                <a:gd name="T25" fmla="*/ 40 h 472"/>
                <a:gd name="T26" fmla="*/ 66 w 231"/>
                <a:gd name="T27" fmla="*/ 0 h 472"/>
                <a:gd name="T28" fmla="*/ 231 w 231"/>
                <a:gd name="T2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472">
                  <a:moveTo>
                    <a:pt x="231" y="472"/>
                  </a:moveTo>
                  <a:cubicBezTo>
                    <a:pt x="180" y="445"/>
                    <a:pt x="68" y="438"/>
                    <a:pt x="35" y="392"/>
                  </a:cubicBezTo>
                  <a:cubicBezTo>
                    <a:pt x="27" y="381"/>
                    <a:pt x="21" y="370"/>
                    <a:pt x="20" y="357"/>
                  </a:cubicBezTo>
                  <a:cubicBezTo>
                    <a:pt x="19" y="344"/>
                    <a:pt x="24" y="330"/>
                    <a:pt x="35" y="324"/>
                  </a:cubicBezTo>
                  <a:cubicBezTo>
                    <a:pt x="44" y="319"/>
                    <a:pt x="56" y="320"/>
                    <a:pt x="64" y="313"/>
                  </a:cubicBezTo>
                  <a:cubicBezTo>
                    <a:pt x="70" y="306"/>
                    <a:pt x="70" y="296"/>
                    <a:pt x="66" y="288"/>
                  </a:cubicBezTo>
                  <a:cubicBezTo>
                    <a:pt x="63" y="280"/>
                    <a:pt x="57" y="274"/>
                    <a:pt x="50" y="268"/>
                  </a:cubicBezTo>
                  <a:cubicBezTo>
                    <a:pt x="34" y="253"/>
                    <a:pt x="17" y="239"/>
                    <a:pt x="9" y="219"/>
                  </a:cubicBezTo>
                  <a:cubicBezTo>
                    <a:pt x="0" y="200"/>
                    <a:pt x="6" y="172"/>
                    <a:pt x="26" y="164"/>
                  </a:cubicBezTo>
                  <a:cubicBezTo>
                    <a:pt x="38" y="160"/>
                    <a:pt x="53" y="163"/>
                    <a:pt x="62" y="154"/>
                  </a:cubicBezTo>
                  <a:cubicBezTo>
                    <a:pt x="70" y="145"/>
                    <a:pt x="68" y="131"/>
                    <a:pt x="62" y="121"/>
                  </a:cubicBezTo>
                  <a:cubicBezTo>
                    <a:pt x="56" y="111"/>
                    <a:pt x="46" y="103"/>
                    <a:pt x="39" y="94"/>
                  </a:cubicBezTo>
                  <a:cubicBezTo>
                    <a:pt x="28" y="79"/>
                    <a:pt x="25" y="58"/>
                    <a:pt x="30" y="40"/>
                  </a:cubicBezTo>
                  <a:cubicBezTo>
                    <a:pt x="35" y="22"/>
                    <a:pt x="49" y="7"/>
                    <a:pt x="66" y="0"/>
                  </a:cubicBezTo>
                  <a:lnTo>
                    <a:pt x="231" y="472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íṩľîdé">
              <a:extLst>
                <a:ext uri="{FF2B5EF4-FFF2-40B4-BE49-F238E27FC236}">
                  <a16:creationId xmlns:a16="http://schemas.microsoft.com/office/drawing/2014/main" id="{D5EB4E99-D3E5-4E9D-8E7E-2C18D5C1C96A}"/>
                </a:ext>
              </a:extLst>
            </p:cNvPr>
            <p:cNvSpPr/>
            <p:nvPr/>
          </p:nvSpPr>
          <p:spPr bwMode="auto">
            <a:xfrm>
              <a:off x="4360863" y="3651250"/>
              <a:ext cx="893763" cy="1574800"/>
            </a:xfrm>
            <a:custGeom>
              <a:avLst/>
              <a:gdLst>
                <a:gd name="T0" fmla="*/ 165 w 271"/>
                <a:gd name="T1" fmla="*/ 478 h 478"/>
                <a:gd name="T2" fmla="*/ 268 w 271"/>
                <a:gd name="T3" fmla="*/ 294 h 478"/>
                <a:gd name="T4" fmla="*/ 259 w 271"/>
                <a:gd name="T5" fmla="*/ 257 h 478"/>
                <a:gd name="T6" fmla="*/ 226 w 271"/>
                <a:gd name="T7" fmla="*/ 241 h 478"/>
                <a:gd name="T8" fmla="*/ 197 w 271"/>
                <a:gd name="T9" fmla="*/ 249 h 478"/>
                <a:gd name="T10" fmla="*/ 179 w 271"/>
                <a:gd name="T11" fmla="*/ 232 h 478"/>
                <a:gd name="T12" fmla="*/ 179 w 271"/>
                <a:gd name="T13" fmla="*/ 206 h 478"/>
                <a:gd name="T14" fmla="*/ 182 w 271"/>
                <a:gd name="T15" fmla="*/ 142 h 478"/>
                <a:gd name="T16" fmla="*/ 134 w 271"/>
                <a:gd name="T17" fmla="*/ 110 h 478"/>
                <a:gd name="T18" fmla="*/ 100 w 271"/>
                <a:gd name="T19" fmla="*/ 124 h 478"/>
                <a:gd name="T20" fmla="*/ 79 w 271"/>
                <a:gd name="T21" fmla="*/ 98 h 478"/>
                <a:gd name="T22" fmla="*/ 80 w 271"/>
                <a:gd name="T23" fmla="*/ 63 h 478"/>
                <a:gd name="T24" fmla="*/ 54 w 271"/>
                <a:gd name="T25" fmla="*/ 15 h 478"/>
                <a:gd name="T26" fmla="*/ 0 w 271"/>
                <a:gd name="T27" fmla="*/ 6 h 478"/>
                <a:gd name="T28" fmla="*/ 165 w 271"/>
                <a:gd name="T2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1" h="478">
                  <a:moveTo>
                    <a:pt x="165" y="478"/>
                  </a:moveTo>
                  <a:cubicBezTo>
                    <a:pt x="188" y="426"/>
                    <a:pt x="271" y="350"/>
                    <a:pt x="268" y="294"/>
                  </a:cubicBezTo>
                  <a:cubicBezTo>
                    <a:pt x="268" y="281"/>
                    <a:pt x="266" y="268"/>
                    <a:pt x="259" y="257"/>
                  </a:cubicBezTo>
                  <a:cubicBezTo>
                    <a:pt x="252" y="246"/>
                    <a:pt x="239" y="239"/>
                    <a:pt x="226" y="241"/>
                  </a:cubicBezTo>
                  <a:cubicBezTo>
                    <a:pt x="216" y="243"/>
                    <a:pt x="207" y="251"/>
                    <a:pt x="197" y="249"/>
                  </a:cubicBezTo>
                  <a:cubicBezTo>
                    <a:pt x="188" y="248"/>
                    <a:pt x="181" y="240"/>
                    <a:pt x="179" y="232"/>
                  </a:cubicBezTo>
                  <a:cubicBezTo>
                    <a:pt x="177" y="224"/>
                    <a:pt x="178" y="215"/>
                    <a:pt x="179" y="206"/>
                  </a:cubicBezTo>
                  <a:cubicBezTo>
                    <a:pt x="183" y="185"/>
                    <a:pt x="188" y="163"/>
                    <a:pt x="182" y="142"/>
                  </a:cubicBezTo>
                  <a:cubicBezTo>
                    <a:pt x="176" y="121"/>
                    <a:pt x="155" y="103"/>
                    <a:pt x="134" y="110"/>
                  </a:cubicBezTo>
                  <a:cubicBezTo>
                    <a:pt x="122" y="114"/>
                    <a:pt x="112" y="125"/>
                    <a:pt x="100" y="124"/>
                  </a:cubicBezTo>
                  <a:cubicBezTo>
                    <a:pt x="88" y="122"/>
                    <a:pt x="80" y="110"/>
                    <a:pt x="79" y="98"/>
                  </a:cubicBezTo>
                  <a:cubicBezTo>
                    <a:pt x="78" y="86"/>
                    <a:pt x="81" y="75"/>
                    <a:pt x="80" y="63"/>
                  </a:cubicBezTo>
                  <a:cubicBezTo>
                    <a:pt x="79" y="44"/>
                    <a:pt x="69" y="26"/>
                    <a:pt x="54" y="15"/>
                  </a:cubicBezTo>
                  <a:cubicBezTo>
                    <a:pt x="39" y="4"/>
                    <a:pt x="18" y="0"/>
                    <a:pt x="0" y="6"/>
                  </a:cubicBezTo>
                  <a:lnTo>
                    <a:pt x="165" y="478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ïṩ1iḓè">
              <a:extLst>
                <a:ext uri="{FF2B5EF4-FFF2-40B4-BE49-F238E27FC236}">
                  <a16:creationId xmlns:a16="http://schemas.microsoft.com/office/drawing/2014/main" id="{1FDCF9D2-EB73-422D-B32F-570F4390AB2B}"/>
                </a:ext>
              </a:extLst>
            </p:cNvPr>
            <p:cNvSpPr/>
            <p:nvPr/>
          </p:nvSpPr>
          <p:spPr bwMode="auto">
            <a:xfrm>
              <a:off x="4265613" y="3849688"/>
              <a:ext cx="171450" cy="98425"/>
            </a:xfrm>
            <a:custGeom>
              <a:avLst/>
              <a:gdLst>
                <a:gd name="T0" fmla="*/ 50 w 52"/>
                <a:gd name="T1" fmla="*/ 30 h 30"/>
                <a:gd name="T2" fmla="*/ 49 w 52"/>
                <a:gd name="T3" fmla="*/ 30 h 30"/>
                <a:gd name="T4" fmla="*/ 1 w 52"/>
                <a:gd name="T5" fmla="*/ 5 h 30"/>
                <a:gd name="T6" fmla="*/ 0 w 52"/>
                <a:gd name="T7" fmla="*/ 2 h 30"/>
                <a:gd name="T8" fmla="*/ 3 w 52"/>
                <a:gd name="T9" fmla="*/ 1 h 30"/>
                <a:gd name="T10" fmla="*/ 51 w 52"/>
                <a:gd name="T11" fmla="*/ 27 h 30"/>
                <a:gd name="T12" fmla="*/ 52 w 52"/>
                <a:gd name="T13" fmla="*/ 29 h 30"/>
                <a:gd name="T14" fmla="*/ 50 w 52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30">
                  <a:moveTo>
                    <a:pt x="50" y="30"/>
                  </a:moveTo>
                  <a:cubicBezTo>
                    <a:pt x="50" y="30"/>
                    <a:pt x="49" y="30"/>
                    <a:pt x="49" y="3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2" y="30"/>
                    <a:pt x="51" y="30"/>
                    <a:pt x="50" y="3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ïṧľîḓé">
              <a:extLst>
                <a:ext uri="{FF2B5EF4-FFF2-40B4-BE49-F238E27FC236}">
                  <a16:creationId xmlns:a16="http://schemas.microsoft.com/office/drawing/2014/main" id="{BDFAF8CA-F08B-4294-B3B9-F0BE0ED6F137}"/>
                </a:ext>
              </a:extLst>
            </p:cNvPr>
            <p:cNvSpPr/>
            <p:nvPr/>
          </p:nvSpPr>
          <p:spPr bwMode="auto">
            <a:xfrm>
              <a:off x="4479926" y="3756025"/>
              <a:ext cx="79375" cy="185738"/>
            </a:xfrm>
            <a:custGeom>
              <a:avLst/>
              <a:gdLst>
                <a:gd name="T0" fmla="*/ 2 w 24"/>
                <a:gd name="T1" fmla="*/ 56 h 56"/>
                <a:gd name="T2" fmla="*/ 2 w 24"/>
                <a:gd name="T3" fmla="*/ 55 h 56"/>
                <a:gd name="T4" fmla="*/ 1 w 24"/>
                <a:gd name="T5" fmla="*/ 53 h 56"/>
                <a:gd name="T6" fmla="*/ 20 w 24"/>
                <a:gd name="T7" fmla="*/ 1 h 56"/>
                <a:gd name="T8" fmla="*/ 23 w 24"/>
                <a:gd name="T9" fmla="*/ 0 h 56"/>
                <a:gd name="T10" fmla="*/ 24 w 24"/>
                <a:gd name="T11" fmla="*/ 3 h 56"/>
                <a:gd name="T12" fmla="*/ 4 w 24"/>
                <a:gd name="T13" fmla="*/ 54 h 56"/>
                <a:gd name="T14" fmla="*/ 2 w 24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2" y="56"/>
                  </a:moveTo>
                  <a:cubicBezTo>
                    <a:pt x="2" y="56"/>
                    <a:pt x="2" y="55"/>
                    <a:pt x="2" y="55"/>
                  </a:cubicBezTo>
                  <a:cubicBezTo>
                    <a:pt x="1" y="55"/>
                    <a:pt x="0" y="54"/>
                    <a:pt x="1" y="5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4" y="2"/>
                    <a:pt x="24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îş1îḍè">
              <a:extLst>
                <a:ext uri="{FF2B5EF4-FFF2-40B4-BE49-F238E27FC236}">
                  <a16:creationId xmlns:a16="http://schemas.microsoft.com/office/drawing/2014/main" id="{8F3ED896-8361-412F-A677-39F4B858C4F6}"/>
                </a:ext>
              </a:extLst>
            </p:cNvPr>
            <p:cNvSpPr/>
            <p:nvPr/>
          </p:nvSpPr>
          <p:spPr bwMode="auto">
            <a:xfrm>
              <a:off x="4684713" y="4110038"/>
              <a:ext cx="177800" cy="349250"/>
            </a:xfrm>
            <a:custGeom>
              <a:avLst/>
              <a:gdLst>
                <a:gd name="T0" fmla="*/ 2 w 54"/>
                <a:gd name="T1" fmla="*/ 106 h 106"/>
                <a:gd name="T2" fmla="*/ 1 w 54"/>
                <a:gd name="T3" fmla="*/ 106 h 106"/>
                <a:gd name="T4" fmla="*/ 1 w 54"/>
                <a:gd name="T5" fmla="*/ 103 h 106"/>
                <a:gd name="T6" fmla="*/ 49 w 54"/>
                <a:gd name="T7" fmla="*/ 2 h 106"/>
                <a:gd name="T8" fmla="*/ 52 w 54"/>
                <a:gd name="T9" fmla="*/ 1 h 106"/>
                <a:gd name="T10" fmla="*/ 53 w 54"/>
                <a:gd name="T11" fmla="*/ 4 h 106"/>
                <a:gd name="T12" fmla="*/ 4 w 54"/>
                <a:gd name="T13" fmla="*/ 105 h 106"/>
                <a:gd name="T14" fmla="*/ 2 w 54"/>
                <a:gd name="T1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106">
                  <a:moveTo>
                    <a:pt x="2" y="106"/>
                  </a:moveTo>
                  <a:cubicBezTo>
                    <a:pt x="2" y="106"/>
                    <a:pt x="2" y="106"/>
                    <a:pt x="1" y="106"/>
                  </a:cubicBezTo>
                  <a:cubicBezTo>
                    <a:pt x="0" y="105"/>
                    <a:pt x="0" y="104"/>
                    <a:pt x="1" y="10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1"/>
                    <a:pt x="51" y="0"/>
                    <a:pt x="52" y="1"/>
                  </a:cubicBezTo>
                  <a:cubicBezTo>
                    <a:pt x="53" y="1"/>
                    <a:pt x="54" y="3"/>
                    <a:pt x="53" y="4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6"/>
                    <a:pt x="3" y="106"/>
                    <a:pt x="2" y="10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ïṣḻïde">
              <a:extLst>
                <a:ext uri="{FF2B5EF4-FFF2-40B4-BE49-F238E27FC236}">
                  <a16:creationId xmlns:a16="http://schemas.microsoft.com/office/drawing/2014/main" id="{E2ADC652-9A44-4AB2-999E-D36D10EDEDD0}"/>
                </a:ext>
              </a:extLst>
            </p:cNvPr>
            <p:cNvSpPr/>
            <p:nvPr/>
          </p:nvSpPr>
          <p:spPr bwMode="auto">
            <a:xfrm>
              <a:off x="4816476" y="4564063"/>
              <a:ext cx="325438" cy="358775"/>
            </a:xfrm>
            <a:custGeom>
              <a:avLst/>
              <a:gdLst>
                <a:gd name="T0" fmla="*/ 2 w 99"/>
                <a:gd name="T1" fmla="*/ 109 h 109"/>
                <a:gd name="T2" fmla="*/ 1 w 99"/>
                <a:gd name="T3" fmla="*/ 109 h 109"/>
                <a:gd name="T4" fmla="*/ 1 w 99"/>
                <a:gd name="T5" fmla="*/ 106 h 109"/>
                <a:gd name="T6" fmla="*/ 96 w 99"/>
                <a:gd name="T7" fmla="*/ 1 h 109"/>
                <a:gd name="T8" fmla="*/ 98 w 99"/>
                <a:gd name="T9" fmla="*/ 1 h 109"/>
                <a:gd name="T10" fmla="*/ 99 w 99"/>
                <a:gd name="T11" fmla="*/ 4 h 109"/>
                <a:gd name="T12" fmla="*/ 4 w 99"/>
                <a:gd name="T13" fmla="*/ 109 h 109"/>
                <a:gd name="T14" fmla="*/ 2 w 99"/>
                <a:gd name="T1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09">
                  <a:moveTo>
                    <a:pt x="2" y="109"/>
                  </a:moveTo>
                  <a:cubicBezTo>
                    <a:pt x="2" y="109"/>
                    <a:pt x="1" y="109"/>
                    <a:pt x="1" y="109"/>
                  </a:cubicBezTo>
                  <a:cubicBezTo>
                    <a:pt x="0" y="108"/>
                    <a:pt x="0" y="107"/>
                    <a:pt x="1" y="106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0"/>
                    <a:pt x="98" y="0"/>
                    <a:pt x="98" y="1"/>
                  </a:cubicBezTo>
                  <a:cubicBezTo>
                    <a:pt x="99" y="2"/>
                    <a:pt x="99" y="3"/>
                    <a:pt x="99" y="4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9"/>
                    <a:pt x="3" y="109"/>
                    <a:pt x="2" y="109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isľíḍe">
              <a:extLst>
                <a:ext uri="{FF2B5EF4-FFF2-40B4-BE49-F238E27FC236}">
                  <a16:creationId xmlns:a16="http://schemas.microsoft.com/office/drawing/2014/main" id="{2F818DC1-69A5-4395-A16E-FA36583FD689}"/>
                </a:ext>
              </a:extLst>
            </p:cNvPr>
            <p:cNvSpPr/>
            <p:nvPr/>
          </p:nvSpPr>
          <p:spPr bwMode="auto">
            <a:xfrm>
              <a:off x="4211638" y="4303713"/>
              <a:ext cx="376238" cy="180975"/>
            </a:xfrm>
            <a:custGeom>
              <a:avLst/>
              <a:gdLst>
                <a:gd name="T0" fmla="*/ 112 w 114"/>
                <a:gd name="T1" fmla="*/ 55 h 55"/>
                <a:gd name="T2" fmla="*/ 111 w 114"/>
                <a:gd name="T3" fmla="*/ 54 h 55"/>
                <a:gd name="T4" fmla="*/ 2 w 114"/>
                <a:gd name="T5" fmla="*/ 4 h 55"/>
                <a:gd name="T6" fmla="*/ 1 w 114"/>
                <a:gd name="T7" fmla="*/ 2 h 55"/>
                <a:gd name="T8" fmla="*/ 3 w 114"/>
                <a:gd name="T9" fmla="*/ 1 h 55"/>
                <a:gd name="T10" fmla="*/ 112 w 114"/>
                <a:gd name="T11" fmla="*/ 51 h 55"/>
                <a:gd name="T12" fmla="*/ 113 w 114"/>
                <a:gd name="T13" fmla="*/ 53 h 55"/>
                <a:gd name="T14" fmla="*/ 112 w 11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55">
                  <a:moveTo>
                    <a:pt x="112" y="55"/>
                  </a:moveTo>
                  <a:cubicBezTo>
                    <a:pt x="111" y="55"/>
                    <a:pt x="111" y="55"/>
                    <a:pt x="111" y="5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3" y="51"/>
                    <a:pt x="114" y="52"/>
                    <a:pt x="113" y="53"/>
                  </a:cubicBezTo>
                  <a:cubicBezTo>
                    <a:pt x="113" y="54"/>
                    <a:pt x="112" y="55"/>
                    <a:pt x="112" y="5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í$ḻïde">
              <a:extLst>
                <a:ext uri="{FF2B5EF4-FFF2-40B4-BE49-F238E27FC236}">
                  <a16:creationId xmlns:a16="http://schemas.microsoft.com/office/drawing/2014/main" id="{3D6C063D-EDF8-4C3B-802B-02E1BD57C299}"/>
                </a:ext>
              </a:extLst>
            </p:cNvPr>
            <p:cNvSpPr/>
            <p:nvPr/>
          </p:nvSpPr>
          <p:spPr bwMode="auto">
            <a:xfrm>
              <a:off x="4251326" y="4802188"/>
              <a:ext cx="508000" cy="153988"/>
            </a:xfrm>
            <a:custGeom>
              <a:avLst/>
              <a:gdLst>
                <a:gd name="T0" fmla="*/ 152 w 154"/>
                <a:gd name="T1" fmla="*/ 47 h 47"/>
                <a:gd name="T2" fmla="*/ 151 w 154"/>
                <a:gd name="T3" fmla="*/ 47 h 47"/>
                <a:gd name="T4" fmla="*/ 2 w 154"/>
                <a:gd name="T5" fmla="*/ 5 h 47"/>
                <a:gd name="T6" fmla="*/ 1 w 154"/>
                <a:gd name="T7" fmla="*/ 2 h 47"/>
                <a:gd name="T8" fmla="*/ 3 w 154"/>
                <a:gd name="T9" fmla="*/ 1 h 47"/>
                <a:gd name="T10" fmla="*/ 153 w 154"/>
                <a:gd name="T11" fmla="*/ 43 h 47"/>
                <a:gd name="T12" fmla="*/ 154 w 154"/>
                <a:gd name="T13" fmla="*/ 45 h 47"/>
                <a:gd name="T14" fmla="*/ 152 w 15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47">
                  <a:moveTo>
                    <a:pt x="152" y="47"/>
                  </a:moveTo>
                  <a:cubicBezTo>
                    <a:pt x="152" y="47"/>
                    <a:pt x="152" y="47"/>
                    <a:pt x="151" y="4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4" y="43"/>
                    <a:pt x="154" y="44"/>
                    <a:pt x="154" y="45"/>
                  </a:cubicBezTo>
                  <a:cubicBezTo>
                    <a:pt x="154" y="46"/>
                    <a:pt x="153" y="47"/>
                    <a:pt x="152" y="4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íṥľïḑê">
              <a:extLst>
                <a:ext uri="{FF2B5EF4-FFF2-40B4-BE49-F238E27FC236}">
                  <a16:creationId xmlns:a16="http://schemas.microsoft.com/office/drawing/2014/main" id="{3678704A-103F-4267-AB73-FE35E5323FE9}"/>
                </a:ext>
              </a:extLst>
            </p:cNvPr>
            <p:cNvSpPr/>
            <p:nvPr/>
          </p:nvSpPr>
          <p:spPr bwMode="auto">
            <a:xfrm>
              <a:off x="5441951" y="3770313"/>
              <a:ext cx="531813" cy="1246188"/>
            </a:xfrm>
            <a:custGeom>
              <a:avLst/>
              <a:gdLst>
                <a:gd name="T0" fmla="*/ 161 w 161"/>
                <a:gd name="T1" fmla="*/ 378 h 378"/>
                <a:gd name="T2" fmla="*/ 14 w 161"/>
                <a:gd name="T3" fmla="*/ 303 h 378"/>
                <a:gd name="T4" fmla="*/ 5 w 161"/>
                <a:gd name="T5" fmla="*/ 275 h 378"/>
                <a:gd name="T6" fmla="*/ 19 w 161"/>
                <a:gd name="T7" fmla="*/ 250 h 378"/>
                <a:gd name="T8" fmla="*/ 42 w 161"/>
                <a:gd name="T9" fmla="*/ 243 h 378"/>
                <a:gd name="T10" fmla="*/ 46 w 161"/>
                <a:gd name="T11" fmla="*/ 224 h 378"/>
                <a:gd name="T12" fmla="*/ 34 w 161"/>
                <a:gd name="T13" fmla="*/ 207 h 378"/>
                <a:gd name="T14" fmla="*/ 5 w 161"/>
                <a:gd name="T15" fmla="*/ 167 h 378"/>
                <a:gd name="T16" fmla="*/ 22 w 161"/>
                <a:gd name="T17" fmla="*/ 125 h 378"/>
                <a:gd name="T18" fmla="*/ 51 w 161"/>
                <a:gd name="T19" fmla="*/ 119 h 378"/>
                <a:gd name="T20" fmla="*/ 53 w 161"/>
                <a:gd name="T21" fmla="*/ 94 h 378"/>
                <a:gd name="T22" fmla="*/ 37 w 161"/>
                <a:gd name="T23" fmla="*/ 71 h 378"/>
                <a:gd name="T24" fmla="*/ 33 w 161"/>
                <a:gd name="T25" fmla="*/ 29 h 378"/>
                <a:gd name="T26" fmla="*/ 64 w 161"/>
                <a:gd name="T27" fmla="*/ 0 h 378"/>
                <a:gd name="T28" fmla="*/ 161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161" y="378"/>
                  </a:moveTo>
                  <a:cubicBezTo>
                    <a:pt x="124" y="354"/>
                    <a:pt x="37" y="341"/>
                    <a:pt x="14" y="303"/>
                  </a:cubicBezTo>
                  <a:cubicBezTo>
                    <a:pt x="9" y="294"/>
                    <a:pt x="5" y="285"/>
                    <a:pt x="5" y="275"/>
                  </a:cubicBezTo>
                  <a:cubicBezTo>
                    <a:pt x="5" y="265"/>
                    <a:pt x="10" y="254"/>
                    <a:pt x="19" y="250"/>
                  </a:cubicBezTo>
                  <a:cubicBezTo>
                    <a:pt x="26" y="247"/>
                    <a:pt x="36" y="248"/>
                    <a:pt x="42" y="243"/>
                  </a:cubicBezTo>
                  <a:cubicBezTo>
                    <a:pt x="47" y="239"/>
                    <a:pt x="48" y="231"/>
                    <a:pt x="46" y="224"/>
                  </a:cubicBezTo>
                  <a:cubicBezTo>
                    <a:pt x="44" y="218"/>
                    <a:pt x="39" y="212"/>
                    <a:pt x="34" y="207"/>
                  </a:cubicBezTo>
                  <a:cubicBezTo>
                    <a:pt x="23" y="195"/>
                    <a:pt x="10" y="183"/>
                    <a:pt x="5" y="167"/>
                  </a:cubicBezTo>
                  <a:cubicBezTo>
                    <a:pt x="0" y="151"/>
                    <a:pt x="6" y="130"/>
                    <a:pt x="22" y="125"/>
                  </a:cubicBezTo>
                  <a:cubicBezTo>
                    <a:pt x="32" y="122"/>
                    <a:pt x="43" y="126"/>
                    <a:pt x="51" y="119"/>
                  </a:cubicBezTo>
                  <a:cubicBezTo>
                    <a:pt x="58" y="113"/>
                    <a:pt x="57" y="102"/>
                    <a:pt x="53" y="94"/>
                  </a:cubicBezTo>
                  <a:cubicBezTo>
                    <a:pt x="49" y="86"/>
                    <a:pt x="42" y="79"/>
                    <a:pt x="37" y="71"/>
                  </a:cubicBezTo>
                  <a:cubicBezTo>
                    <a:pt x="29" y="59"/>
                    <a:pt x="28" y="43"/>
                    <a:pt x="33" y="29"/>
                  </a:cubicBezTo>
                  <a:cubicBezTo>
                    <a:pt x="38" y="15"/>
                    <a:pt x="50" y="4"/>
                    <a:pt x="64" y="0"/>
                  </a:cubicBezTo>
                  <a:lnTo>
                    <a:pt x="161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îṧlídè">
              <a:extLst>
                <a:ext uri="{FF2B5EF4-FFF2-40B4-BE49-F238E27FC236}">
                  <a16:creationId xmlns:a16="http://schemas.microsoft.com/office/drawing/2014/main" id="{793BCB08-E26F-4554-BC46-309C3E791B8B}"/>
                </a:ext>
              </a:extLst>
            </p:cNvPr>
            <p:cNvSpPr/>
            <p:nvPr/>
          </p:nvSpPr>
          <p:spPr bwMode="auto">
            <a:xfrm>
              <a:off x="5653088" y="3760788"/>
              <a:ext cx="630238" cy="1255713"/>
            </a:xfrm>
            <a:custGeom>
              <a:avLst/>
              <a:gdLst>
                <a:gd name="T0" fmla="*/ 97 w 191"/>
                <a:gd name="T1" fmla="*/ 381 h 381"/>
                <a:gd name="T2" fmla="*/ 190 w 191"/>
                <a:gd name="T3" fmla="*/ 244 h 381"/>
                <a:gd name="T4" fmla="*/ 185 w 191"/>
                <a:gd name="T5" fmla="*/ 215 h 381"/>
                <a:gd name="T6" fmla="*/ 161 w 191"/>
                <a:gd name="T7" fmla="*/ 200 h 381"/>
                <a:gd name="T8" fmla="*/ 137 w 191"/>
                <a:gd name="T9" fmla="*/ 205 h 381"/>
                <a:gd name="T10" fmla="*/ 125 w 191"/>
                <a:gd name="T11" fmla="*/ 190 h 381"/>
                <a:gd name="T12" fmla="*/ 127 w 191"/>
                <a:gd name="T13" fmla="*/ 170 h 381"/>
                <a:gd name="T14" fmla="*/ 133 w 191"/>
                <a:gd name="T15" fmla="*/ 121 h 381"/>
                <a:gd name="T16" fmla="*/ 98 w 191"/>
                <a:gd name="T17" fmla="*/ 92 h 381"/>
                <a:gd name="T18" fmla="*/ 70 w 191"/>
                <a:gd name="T19" fmla="*/ 101 h 381"/>
                <a:gd name="T20" fmla="*/ 56 w 191"/>
                <a:gd name="T21" fmla="*/ 80 h 381"/>
                <a:gd name="T22" fmla="*/ 59 w 191"/>
                <a:gd name="T23" fmla="*/ 52 h 381"/>
                <a:gd name="T24" fmla="*/ 41 w 191"/>
                <a:gd name="T25" fmla="*/ 13 h 381"/>
                <a:gd name="T26" fmla="*/ 0 w 191"/>
                <a:gd name="T27" fmla="*/ 3 h 381"/>
                <a:gd name="T28" fmla="*/ 97 w 191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1" h="381">
                  <a:moveTo>
                    <a:pt x="97" y="381"/>
                  </a:moveTo>
                  <a:cubicBezTo>
                    <a:pt x="119" y="342"/>
                    <a:pt x="189" y="289"/>
                    <a:pt x="190" y="244"/>
                  </a:cubicBezTo>
                  <a:cubicBezTo>
                    <a:pt x="191" y="234"/>
                    <a:pt x="190" y="224"/>
                    <a:pt x="185" y="215"/>
                  </a:cubicBezTo>
                  <a:cubicBezTo>
                    <a:pt x="180" y="206"/>
                    <a:pt x="171" y="199"/>
                    <a:pt x="161" y="200"/>
                  </a:cubicBezTo>
                  <a:cubicBezTo>
                    <a:pt x="153" y="201"/>
                    <a:pt x="145" y="207"/>
                    <a:pt x="137" y="205"/>
                  </a:cubicBezTo>
                  <a:cubicBezTo>
                    <a:pt x="131" y="204"/>
                    <a:pt x="126" y="197"/>
                    <a:pt x="125" y="190"/>
                  </a:cubicBezTo>
                  <a:cubicBezTo>
                    <a:pt x="123" y="184"/>
                    <a:pt x="125" y="177"/>
                    <a:pt x="127" y="170"/>
                  </a:cubicBezTo>
                  <a:cubicBezTo>
                    <a:pt x="131" y="154"/>
                    <a:pt x="136" y="137"/>
                    <a:pt x="133" y="121"/>
                  </a:cubicBezTo>
                  <a:cubicBezTo>
                    <a:pt x="130" y="104"/>
                    <a:pt x="114" y="89"/>
                    <a:pt x="98" y="92"/>
                  </a:cubicBezTo>
                  <a:cubicBezTo>
                    <a:pt x="88" y="94"/>
                    <a:pt x="79" y="103"/>
                    <a:pt x="70" y="101"/>
                  </a:cubicBezTo>
                  <a:cubicBezTo>
                    <a:pt x="61" y="99"/>
                    <a:pt x="56" y="89"/>
                    <a:pt x="56" y="80"/>
                  </a:cubicBezTo>
                  <a:cubicBezTo>
                    <a:pt x="55" y="70"/>
                    <a:pt x="58" y="61"/>
                    <a:pt x="59" y="52"/>
                  </a:cubicBezTo>
                  <a:cubicBezTo>
                    <a:pt x="59" y="38"/>
                    <a:pt x="53" y="23"/>
                    <a:pt x="41" y="13"/>
                  </a:cubicBezTo>
                  <a:cubicBezTo>
                    <a:pt x="30" y="4"/>
                    <a:pt x="15" y="0"/>
                    <a:pt x="0" y="3"/>
                  </a:cubicBezTo>
                  <a:lnTo>
                    <a:pt x="97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íṣ1ïḓé">
              <a:extLst>
                <a:ext uri="{FF2B5EF4-FFF2-40B4-BE49-F238E27FC236}">
                  <a16:creationId xmlns:a16="http://schemas.microsoft.com/office/drawing/2014/main" id="{C2B4FFBF-0C7E-47F8-9C6E-80B12667220F}"/>
                </a:ext>
              </a:extLst>
            </p:cNvPr>
            <p:cNvSpPr/>
            <p:nvPr/>
          </p:nvSpPr>
          <p:spPr bwMode="auto">
            <a:xfrm>
              <a:off x="5554663" y="3884613"/>
              <a:ext cx="131763" cy="90488"/>
            </a:xfrm>
            <a:custGeom>
              <a:avLst/>
              <a:gdLst>
                <a:gd name="T0" fmla="*/ 38 w 40"/>
                <a:gd name="T1" fmla="*/ 27 h 27"/>
                <a:gd name="T2" fmla="*/ 37 w 40"/>
                <a:gd name="T3" fmla="*/ 27 h 27"/>
                <a:gd name="T4" fmla="*/ 1 w 40"/>
                <a:gd name="T5" fmla="*/ 3 h 27"/>
                <a:gd name="T6" fmla="*/ 1 w 40"/>
                <a:gd name="T7" fmla="*/ 1 h 27"/>
                <a:gd name="T8" fmla="*/ 3 w 40"/>
                <a:gd name="T9" fmla="*/ 0 h 27"/>
                <a:gd name="T10" fmla="*/ 39 w 40"/>
                <a:gd name="T11" fmla="*/ 23 h 27"/>
                <a:gd name="T12" fmla="*/ 40 w 40"/>
                <a:gd name="T13" fmla="*/ 26 h 27"/>
                <a:gd name="T14" fmla="*/ 38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38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39" y="27"/>
                    <a:pt x="39" y="27"/>
                    <a:pt x="38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ï$ľïďé">
              <a:extLst>
                <a:ext uri="{FF2B5EF4-FFF2-40B4-BE49-F238E27FC236}">
                  <a16:creationId xmlns:a16="http://schemas.microsoft.com/office/drawing/2014/main" id="{712E58FA-9BBD-499A-9429-3B88DF2B633D}"/>
                </a:ext>
              </a:extLst>
            </p:cNvPr>
            <p:cNvSpPr/>
            <p:nvPr/>
          </p:nvSpPr>
          <p:spPr bwMode="auto">
            <a:xfrm>
              <a:off x="5729288" y="3838575"/>
              <a:ext cx="63500" cy="125413"/>
            </a:xfrm>
            <a:custGeom>
              <a:avLst/>
              <a:gdLst>
                <a:gd name="T0" fmla="*/ 2 w 19"/>
                <a:gd name="T1" fmla="*/ 38 h 38"/>
                <a:gd name="T2" fmla="*/ 1 w 19"/>
                <a:gd name="T3" fmla="*/ 38 h 38"/>
                <a:gd name="T4" fmla="*/ 0 w 19"/>
                <a:gd name="T5" fmla="*/ 35 h 38"/>
                <a:gd name="T6" fmla="*/ 15 w 19"/>
                <a:gd name="T7" fmla="*/ 1 h 38"/>
                <a:gd name="T8" fmla="*/ 17 w 19"/>
                <a:gd name="T9" fmla="*/ 0 h 38"/>
                <a:gd name="T10" fmla="*/ 18 w 19"/>
                <a:gd name="T11" fmla="*/ 3 h 38"/>
                <a:gd name="T12" fmla="*/ 4 w 19"/>
                <a:gd name="T13" fmla="*/ 37 h 38"/>
                <a:gd name="T14" fmla="*/ 2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2" y="38"/>
                  </a:moveTo>
                  <a:cubicBezTo>
                    <a:pt x="2" y="38"/>
                    <a:pt x="2" y="38"/>
                    <a:pt x="1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2"/>
                    <a:pt x="18" y="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ïṣľíḋé">
              <a:extLst>
                <a:ext uri="{FF2B5EF4-FFF2-40B4-BE49-F238E27FC236}">
                  <a16:creationId xmlns:a16="http://schemas.microsoft.com/office/drawing/2014/main" id="{E22AC13B-D509-48E4-A13E-46337D120A20}"/>
                </a:ext>
              </a:extLst>
            </p:cNvPr>
            <p:cNvSpPr/>
            <p:nvPr/>
          </p:nvSpPr>
          <p:spPr bwMode="auto">
            <a:xfrm>
              <a:off x="5508626" y="4251325"/>
              <a:ext cx="260350" cy="131763"/>
            </a:xfrm>
            <a:custGeom>
              <a:avLst/>
              <a:gdLst>
                <a:gd name="T0" fmla="*/ 76 w 79"/>
                <a:gd name="T1" fmla="*/ 40 h 40"/>
                <a:gd name="T2" fmla="*/ 75 w 79"/>
                <a:gd name="T3" fmla="*/ 40 h 40"/>
                <a:gd name="T4" fmla="*/ 2 w 79"/>
                <a:gd name="T5" fmla="*/ 4 h 40"/>
                <a:gd name="T6" fmla="*/ 1 w 79"/>
                <a:gd name="T7" fmla="*/ 1 h 40"/>
                <a:gd name="T8" fmla="*/ 3 w 79"/>
                <a:gd name="T9" fmla="*/ 0 h 40"/>
                <a:gd name="T10" fmla="*/ 77 w 79"/>
                <a:gd name="T11" fmla="*/ 36 h 40"/>
                <a:gd name="T12" fmla="*/ 78 w 79"/>
                <a:gd name="T13" fmla="*/ 39 h 40"/>
                <a:gd name="T14" fmla="*/ 76 w 7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0">
                  <a:moveTo>
                    <a:pt x="76" y="40"/>
                  </a:moveTo>
                  <a:cubicBezTo>
                    <a:pt x="76" y="40"/>
                    <a:pt x="76" y="40"/>
                    <a:pt x="75" y="4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8" y="37"/>
                    <a:pt x="79" y="38"/>
                    <a:pt x="78" y="39"/>
                  </a:cubicBezTo>
                  <a:cubicBezTo>
                    <a:pt x="78" y="40"/>
                    <a:pt x="77" y="40"/>
                    <a:pt x="76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îšḻiḍê">
              <a:extLst>
                <a:ext uri="{FF2B5EF4-FFF2-40B4-BE49-F238E27FC236}">
                  <a16:creationId xmlns:a16="http://schemas.microsoft.com/office/drawing/2014/main" id="{BC930F4E-BFC6-46EB-94A5-4A77A3E66460}"/>
                </a:ext>
              </a:extLst>
            </p:cNvPr>
            <p:cNvSpPr/>
            <p:nvPr/>
          </p:nvSpPr>
          <p:spPr bwMode="auto">
            <a:xfrm>
              <a:off x="5854701" y="4129088"/>
              <a:ext cx="177800" cy="223838"/>
            </a:xfrm>
            <a:custGeom>
              <a:avLst/>
              <a:gdLst>
                <a:gd name="T0" fmla="*/ 2 w 54"/>
                <a:gd name="T1" fmla="*/ 68 h 68"/>
                <a:gd name="T2" fmla="*/ 1 w 54"/>
                <a:gd name="T3" fmla="*/ 68 h 68"/>
                <a:gd name="T4" fmla="*/ 1 w 54"/>
                <a:gd name="T5" fmla="*/ 65 h 68"/>
                <a:gd name="T6" fmla="*/ 50 w 54"/>
                <a:gd name="T7" fmla="*/ 1 h 68"/>
                <a:gd name="T8" fmla="*/ 53 w 54"/>
                <a:gd name="T9" fmla="*/ 1 h 68"/>
                <a:gd name="T10" fmla="*/ 53 w 54"/>
                <a:gd name="T11" fmla="*/ 4 h 68"/>
                <a:gd name="T12" fmla="*/ 4 w 54"/>
                <a:gd name="T13" fmla="*/ 67 h 68"/>
                <a:gd name="T14" fmla="*/ 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2" y="68"/>
                  </a:moveTo>
                  <a:cubicBezTo>
                    <a:pt x="2" y="68"/>
                    <a:pt x="2" y="68"/>
                    <a:pt x="1" y="68"/>
                  </a:cubicBezTo>
                  <a:cubicBezTo>
                    <a:pt x="0" y="67"/>
                    <a:pt x="0" y="66"/>
                    <a:pt x="1" y="6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54" y="2"/>
                    <a:pt x="54" y="3"/>
                    <a:pt x="53" y="4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3" y="68"/>
                    <a:pt x="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iş1ïdè">
              <a:extLst>
                <a:ext uri="{FF2B5EF4-FFF2-40B4-BE49-F238E27FC236}">
                  <a16:creationId xmlns:a16="http://schemas.microsoft.com/office/drawing/2014/main" id="{5C0A8DA1-414F-4911-AC20-817A4AF46C04}"/>
                </a:ext>
              </a:extLst>
            </p:cNvPr>
            <p:cNvSpPr/>
            <p:nvPr/>
          </p:nvSpPr>
          <p:spPr bwMode="auto">
            <a:xfrm>
              <a:off x="5930901" y="4502150"/>
              <a:ext cx="280988" cy="285750"/>
            </a:xfrm>
            <a:custGeom>
              <a:avLst/>
              <a:gdLst>
                <a:gd name="T0" fmla="*/ 3 w 85"/>
                <a:gd name="T1" fmla="*/ 87 h 87"/>
                <a:gd name="T2" fmla="*/ 1 w 85"/>
                <a:gd name="T3" fmla="*/ 86 h 87"/>
                <a:gd name="T4" fmla="*/ 1 w 85"/>
                <a:gd name="T5" fmla="*/ 83 h 87"/>
                <a:gd name="T6" fmla="*/ 81 w 85"/>
                <a:gd name="T7" fmla="*/ 1 h 87"/>
                <a:gd name="T8" fmla="*/ 84 w 85"/>
                <a:gd name="T9" fmla="*/ 1 h 87"/>
                <a:gd name="T10" fmla="*/ 84 w 85"/>
                <a:gd name="T11" fmla="*/ 4 h 87"/>
                <a:gd name="T12" fmla="*/ 4 w 85"/>
                <a:gd name="T13" fmla="*/ 86 h 87"/>
                <a:gd name="T14" fmla="*/ 3 w 85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7">
                  <a:moveTo>
                    <a:pt x="3" y="87"/>
                  </a:moveTo>
                  <a:cubicBezTo>
                    <a:pt x="2" y="87"/>
                    <a:pt x="2" y="87"/>
                    <a:pt x="1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0"/>
                    <a:pt x="83" y="0"/>
                    <a:pt x="84" y="1"/>
                  </a:cubicBezTo>
                  <a:cubicBezTo>
                    <a:pt x="85" y="2"/>
                    <a:pt x="85" y="3"/>
                    <a:pt x="84" y="4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3" y="87"/>
                    <a:pt x="3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ïŝ1iďê">
              <a:extLst>
                <a:ext uri="{FF2B5EF4-FFF2-40B4-BE49-F238E27FC236}">
                  <a16:creationId xmlns:a16="http://schemas.microsoft.com/office/drawing/2014/main" id="{63C1D8F8-7CCC-477C-8515-BF990E3E6477}"/>
                </a:ext>
              </a:extLst>
            </p:cNvPr>
            <p:cNvSpPr/>
            <p:nvPr/>
          </p:nvSpPr>
          <p:spPr bwMode="auto">
            <a:xfrm>
              <a:off x="5492751" y="4652963"/>
              <a:ext cx="392113" cy="149225"/>
            </a:xfrm>
            <a:custGeom>
              <a:avLst/>
              <a:gdLst>
                <a:gd name="T0" fmla="*/ 117 w 119"/>
                <a:gd name="T1" fmla="*/ 45 h 45"/>
                <a:gd name="T2" fmla="*/ 116 w 119"/>
                <a:gd name="T3" fmla="*/ 45 h 45"/>
                <a:gd name="T4" fmla="*/ 2 w 119"/>
                <a:gd name="T5" fmla="*/ 4 h 45"/>
                <a:gd name="T6" fmla="*/ 0 w 119"/>
                <a:gd name="T7" fmla="*/ 1 h 45"/>
                <a:gd name="T8" fmla="*/ 3 w 119"/>
                <a:gd name="T9" fmla="*/ 0 h 45"/>
                <a:gd name="T10" fmla="*/ 118 w 119"/>
                <a:gd name="T11" fmla="*/ 41 h 45"/>
                <a:gd name="T12" fmla="*/ 119 w 119"/>
                <a:gd name="T13" fmla="*/ 43 h 45"/>
                <a:gd name="T14" fmla="*/ 117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117" y="45"/>
                  </a:moveTo>
                  <a:cubicBezTo>
                    <a:pt x="117" y="45"/>
                    <a:pt x="116" y="45"/>
                    <a:pt x="116" y="4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9" y="41"/>
                    <a:pt x="119" y="42"/>
                    <a:pt x="119" y="43"/>
                  </a:cubicBezTo>
                  <a:cubicBezTo>
                    <a:pt x="118" y="44"/>
                    <a:pt x="118" y="45"/>
                    <a:pt x="117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iṩļíďê">
              <a:extLst>
                <a:ext uri="{FF2B5EF4-FFF2-40B4-BE49-F238E27FC236}">
                  <a16:creationId xmlns:a16="http://schemas.microsoft.com/office/drawing/2014/main" id="{B94D1673-C4A9-4342-BE8C-0A4CE3F82E26}"/>
                </a:ext>
              </a:extLst>
            </p:cNvPr>
            <p:cNvSpPr/>
            <p:nvPr/>
          </p:nvSpPr>
          <p:spPr bwMode="auto">
            <a:xfrm>
              <a:off x="7712076" y="4349750"/>
              <a:ext cx="366713" cy="854075"/>
            </a:xfrm>
            <a:custGeom>
              <a:avLst/>
              <a:gdLst>
                <a:gd name="T0" fmla="*/ 111 w 111"/>
                <a:gd name="T1" fmla="*/ 259 h 259"/>
                <a:gd name="T2" fmla="*/ 10 w 111"/>
                <a:gd name="T3" fmla="*/ 208 h 259"/>
                <a:gd name="T4" fmla="*/ 4 w 111"/>
                <a:gd name="T5" fmla="*/ 189 h 259"/>
                <a:gd name="T6" fmla="*/ 13 w 111"/>
                <a:gd name="T7" fmla="*/ 172 h 259"/>
                <a:gd name="T8" fmla="*/ 29 w 111"/>
                <a:gd name="T9" fmla="*/ 167 h 259"/>
                <a:gd name="T10" fmla="*/ 32 w 111"/>
                <a:gd name="T11" fmla="*/ 154 h 259"/>
                <a:gd name="T12" fmla="*/ 24 w 111"/>
                <a:gd name="T13" fmla="*/ 142 h 259"/>
                <a:gd name="T14" fmla="*/ 4 w 111"/>
                <a:gd name="T15" fmla="*/ 115 h 259"/>
                <a:gd name="T16" fmla="*/ 16 w 111"/>
                <a:gd name="T17" fmla="*/ 86 h 259"/>
                <a:gd name="T18" fmla="*/ 35 w 111"/>
                <a:gd name="T19" fmla="*/ 82 h 259"/>
                <a:gd name="T20" fmla="*/ 37 w 111"/>
                <a:gd name="T21" fmla="*/ 64 h 259"/>
                <a:gd name="T22" fmla="*/ 26 w 111"/>
                <a:gd name="T23" fmla="*/ 49 h 259"/>
                <a:gd name="T24" fmla="*/ 23 w 111"/>
                <a:gd name="T25" fmla="*/ 20 h 259"/>
                <a:gd name="T26" fmla="*/ 44 w 111"/>
                <a:gd name="T27" fmla="*/ 0 h 259"/>
                <a:gd name="T28" fmla="*/ 111 w 111"/>
                <a:gd name="T2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259">
                  <a:moveTo>
                    <a:pt x="111" y="259"/>
                  </a:moveTo>
                  <a:cubicBezTo>
                    <a:pt x="85" y="243"/>
                    <a:pt x="26" y="234"/>
                    <a:pt x="10" y="208"/>
                  </a:cubicBezTo>
                  <a:cubicBezTo>
                    <a:pt x="7" y="202"/>
                    <a:pt x="4" y="195"/>
                    <a:pt x="4" y="189"/>
                  </a:cubicBezTo>
                  <a:cubicBezTo>
                    <a:pt x="4" y="182"/>
                    <a:pt x="7" y="175"/>
                    <a:pt x="13" y="172"/>
                  </a:cubicBezTo>
                  <a:cubicBezTo>
                    <a:pt x="18" y="170"/>
                    <a:pt x="25" y="170"/>
                    <a:pt x="29" y="167"/>
                  </a:cubicBezTo>
                  <a:cubicBezTo>
                    <a:pt x="33" y="164"/>
                    <a:pt x="33" y="158"/>
                    <a:pt x="32" y="154"/>
                  </a:cubicBezTo>
                  <a:cubicBezTo>
                    <a:pt x="30" y="149"/>
                    <a:pt x="27" y="146"/>
                    <a:pt x="24" y="142"/>
                  </a:cubicBezTo>
                  <a:cubicBezTo>
                    <a:pt x="16" y="134"/>
                    <a:pt x="7" y="126"/>
                    <a:pt x="4" y="115"/>
                  </a:cubicBezTo>
                  <a:cubicBezTo>
                    <a:pt x="0" y="104"/>
                    <a:pt x="4" y="89"/>
                    <a:pt x="16" y="86"/>
                  </a:cubicBezTo>
                  <a:cubicBezTo>
                    <a:pt x="22" y="84"/>
                    <a:pt x="30" y="86"/>
                    <a:pt x="35" y="82"/>
                  </a:cubicBezTo>
                  <a:cubicBezTo>
                    <a:pt x="40" y="78"/>
                    <a:pt x="40" y="70"/>
                    <a:pt x="37" y="64"/>
                  </a:cubicBezTo>
                  <a:cubicBezTo>
                    <a:pt x="34" y="59"/>
                    <a:pt x="29" y="54"/>
                    <a:pt x="26" y="49"/>
                  </a:cubicBezTo>
                  <a:cubicBezTo>
                    <a:pt x="21" y="40"/>
                    <a:pt x="20" y="29"/>
                    <a:pt x="23" y="20"/>
                  </a:cubicBezTo>
                  <a:cubicBezTo>
                    <a:pt x="27" y="10"/>
                    <a:pt x="35" y="3"/>
                    <a:pt x="44" y="0"/>
                  </a:cubicBezTo>
                  <a:lnTo>
                    <a:pt x="111" y="259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îṡḷîďê">
              <a:extLst>
                <a:ext uri="{FF2B5EF4-FFF2-40B4-BE49-F238E27FC236}">
                  <a16:creationId xmlns:a16="http://schemas.microsoft.com/office/drawing/2014/main" id="{BF7A98D0-46DD-4552-A9C4-754F201E9927}"/>
                </a:ext>
              </a:extLst>
            </p:cNvPr>
            <p:cNvSpPr/>
            <p:nvPr/>
          </p:nvSpPr>
          <p:spPr bwMode="auto">
            <a:xfrm>
              <a:off x="7858126" y="4343400"/>
              <a:ext cx="431800" cy="860425"/>
            </a:xfrm>
            <a:custGeom>
              <a:avLst/>
              <a:gdLst>
                <a:gd name="T0" fmla="*/ 67 w 131"/>
                <a:gd name="T1" fmla="*/ 261 h 261"/>
                <a:gd name="T2" fmla="*/ 131 w 131"/>
                <a:gd name="T3" fmla="*/ 167 h 261"/>
                <a:gd name="T4" fmla="*/ 127 w 131"/>
                <a:gd name="T5" fmla="*/ 148 h 261"/>
                <a:gd name="T6" fmla="*/ 111 w 131"/>
                <a:gd name="T7" fmla="*/ 138 h 261"/>
                <a:gd name="T8" fmla="*/ 94 w 131"/>
                <a:gd name="T9" fmla="*/ 141 h 261"/>
                <a:gd name="T10" fmla="*/ 86 w 131"/>
                <a:gd name="T11" fmla="*/ 131 h 261"/>
                <a:gd name="T12" fmla="*/ 87 w 131"/>
                <a:gd name="T13" fmla="*/ 117 h 261"/>
                <a:gd name="T14" fmla="*/ 91 w 131"/>
                <a:gd name="T15" fmla="*/ 83 h 261"/>
                <a:gd name="T16" fmla="*/ 67 w 131"/>
                <a:gd name="T17" fmla="*/ 63 h 261"/>
                <a:gd name="T18" fmla="*/ 48 w 131"/>
                <a:gd name="T19" fmla="*/ 69 h 261"/>
                <a:gd name="T20" fmla="*/ 38 w 131"/>
                <a:gd name="T21" fmla="*/ 55 h 261"/>
                <a:gd name="T22" fmla="*/ 40 w 131"/>
                <a:gd name="T23" fmla="*/ 36 h 261"/>
                <a:gd name="T24" fmla="*/ 29 w 131"/>
                <a:gd name="T25" fmla="*/ 9 h 261"/>
                <a:gd name="T26" fmla="*/ 0 w 131"/>
                <a:gd name="T27" fmla="*/ 2 h 261"/>
                <a:gd name="T28" fmla="*/ 67 w 131"/>
                <a:gd name="T29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261">
                  <a:moveTo>
                    <a:pt x="67" y="261"/>
                  </a:moveTo>
                  <a:cubicBezTo>
                    <a:pt x="82" y="235"/>
                    <a:pt x="130" y="198"/>
                    <a:pt x="131" y="167"/>
                  </a:cubicBezTo>
                  <a:cubicBezTo>
                    <a:pt x="131" y="161"/>
                    <a:pt x="130" y="154"/>
                    <a:pt x="127" y="148"/>
                  </a:cubicBezTo>
                  <a:cubicBezTo>
                    <a:pt x="124" y="142"/>
                    <a:pt x="117" y="137"/>
                    <a:pt x="111" y="138"/>
                  </a:cubicBezTo>
                  <a:cubicBezTo>
                    <a:pt x="105" y="138"/>
                    <a:pt x="100" y="142"/>
                    <a:pt x="94" y="141"/>
                  </a:cubicBezTo>
                  <a:cubicBezTo>
                    <a:pt x="90" y="140"/>
                    <a:pt x="87" y="135"/>
                    <a:pt x="86" y="131"/>
                  </a:cubicBezTo>
                  <a:cubicBezTo>
                    <a:pt x="85" y="126"/>
                    <a:pt x="86" y="121"/>
                    <a:pt x="87" y="117"/>
                  </a:cubicBezTo>
                  <a:cubicBezTo>
                    <a:pt x="90" y="106"/>
                    <a:pt x="94" y="94"/>
                    <a:pt x="91" y="83"/>
                  </a:cubicBezTo>
                  <a:cubicBezTo>
                    <a:pt x="89" y="71"/>
                    <a:pt x="79" y="61"/>
                    <a:pt x="67" y="63"/>
                  </a:cubicBezTo>
                  <a:cubicBezTo>
                    <a:pt x="61" y="65"/>
                    <a:pt x="55" y="70"/>
                    <a:pt x="48" y="69"/>
                  </a:cubicBezTo>
                  <a:cubicBezTo>
                    <a:pt x="42" y="68"/>
                    <a:pt x="39" y="61"/>
                    <a:pt x="38" y="55"/>
                  </a:cubicBezTo>
                  <a:cubicBezTo>
                    <a:pt x="38" y="48"/>
                    <a:pt x="40" y="42"/>
                    <a:pt x="40" y="36"/>
                  </a:cubicBezTo>
                  <a:cubicBezTo>
                    <a:pt x="41" y="26"/>
                    <a:pt x="36" y="16"/>
                    <a:pt x="29" y="9"/>
                  </a:cubicBezTo>
                  <a:cubicBezTo>
                    <a:pt x="21" y="3"/>
                    <a:pt x="10" y="0"/>
                    <a:pt x="0" y="2"/>
                  </a:cubicBezTo>
                  <a:lnTo>
                    <a:pt x="67" y="26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îṡļîḓe">
              <a:extLst>
                <a:ext uri="{FF2B5EF4-FFF2-40B4-BE49-F238E27FC236}">
                  <a16:creationId xmlns:a16="http://schemas.microsoft.com/office/drawing/2014/main" id="{8EBC3393-CB32-4522-9807-5E47225F9796}"/>
                </a:ext>
              </a:extLst>
            </p:cNvPr>
            <p:cNvSpPr/>
            <p:nvPr/>
          </p:nvSpPr>
          <p:spPr bwMode="auto">
            <a:xfrm>
              <a:off x="7788276" y="4425950"/>
              <a:ext cx="95250" cy="65088"/>
            </a:xfrm>
            <a:custGeom>
              <a:avLst/>
              <a:gdLst>
                <a:gd name="T0" fmla="*/ 27 w 29"/>
                <a:gd name="T1" fmla="*/ 20 h 20"/>
                <a:gd name="T2" fmla="*/ 26 w 29"/>
                <a:gd name="T3" fmla="*/ 20 h 20"/>
                <a:gd name="T4" fmla="*/ 1 w 29"/>
                <a:gd name="T5" fmla="*/ 4 h 20"/>
                <a:gd name="T6" fmla="*/ 1 w 29"/>
                <a:gd name="T7" fmla="*/ 1 h 20"/>
                <a:gd name="T8" fmla="*/ 3 w 29"/>
                <a:gd name="T9" fmla="*/ 1 h 20"/>
                <a:gd name="T10" fmla="*/ 28 w 29"/>
                <a:gd name="T11" fmla="*/ 16 h 20"/>
                <a:gd name="T12" fmla="*/ 28 w 29"/>
                <a:gd name="T13" fmla="*/ 19 h 20"/>
                <a:gd name="T14" fmla="*/ 27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7" y="2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29" y="18"/>
                    <a:pt x="28" y="19"/>
                  </a:cubicBezTo>
                  <a:cubicBezTo>
                    <a:pt x="28" y="20"/>
                    <a:pt x="27" y="20"/>
                    <a:pt x="27" y="2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íṡlíďé">
              <a:extLst>
                <a:ext uri="{FF2B5EF4-FFF2-40B4-BE49-F238E27FC236}">
                  <a16:creationId xmlns:a16="http://schemas.microsoft.com/office/drawing/2014/main" id="{6D9315AF-E44D-44B1-AF27-424D8E3DE896}"/>
                </a:ext>
              </a:extLst>
            </p:cNvPr>
            <p:cNvSpPr/>
            <p:nvPr/>
          </p:nvSpPr>
          <p:spPr bwMode="auto">
            <a:xfrm>
              <a:off x="7907338" y="4392613"/>
              <a:ext cx="49213" cy="92075"/>
            </a:xfrm>
            <a:custGeom>
              <a:avLst/>
              <a:gdLst>
                <a:gd name="T0" fmla="*/ 3 w 15"/>
                <a:gd name="T1" fmla="*/ 28 h 28"/>
                <a:gd name="T2" fmla="*/ 2 w 15"/>
                <a:gd name="T3" fmla="*/ 28 h 28"/>
                <a:gd name="T4" fmla="*/ 1 w 15"/>
                <a:gd name="T5" fmla="*/ 25 h 28"/>
                <a:gd name="T6" fmla="*/ 11 w 15"/>
                <a:gd name="T7" fmla="*/ 2 h 28"/>
                <a:gd name="T8" fmla="*/ 13 w 15"/>
                <a:gd name="T9" fmla="*/ 1 h 28"/>
                <a:gd name="T10" fmla="*/ 14 w 15"/>
                <a:gd name="T11" fmla="*/ 3 h 28"/>
                <a:gd name="T12" fmla="*/ 4 w 15"/>
                <a:gd name="T13" fmla="*/ 27 h 28"/>
                <a:gd name="T14" fmla="*/ 3 w 15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8">
                  <a:moveTo>
                    <a:pt x="3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1"/>
                  </a:cubicBezTo>
                  <a:cubicBezTo>
                    <a:pt x="14" y="1"/>
                    <a:pt x="15" y="2"/>
                    <a:pt x="14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íṧ1iḋe">
              <a:extLst>
                <a:ext uri="{FF2B5EF4-FFF2-40B4-BE49-F238E27FC236}">
                  <a16:creationId xmlns:a16="http://schemas.microsoft.com/office/drawing/2014/main" id="{3F6AC7CE-C09D-411C-BECC-D38EF79186FC}"/>
                </a:ext>
              </a:extLst>
            </p:cNvPr>
            <p:cNvSpPr/>
            <p:nvPr/>
          </p:nvSpPr>
          <p:spPr bwMode="auto">
            <a:xfrm>
              <a:off x="7754938" y="4676775"/>
              <a:ext cx="185738" cy="95250"/>
            </a:xfrm>
            <a:custGeom>
              <a:avLst/>
              <a:gdLst>
                <a:gd name="T0" fmla="*/ 53 w 56"/>
                <a:gd name="T1" fmla="*/ 29 h 29"/>
                <a:gd name="T2" fmla="*/ 53 w 56"/>
                <a:gd name="T3" fmla="*/ 29 h 29"/>
                <a:gd name="T4" fmla="*/ 2 w 56"/>
                <a:gd name="T5" fmla="*/ 4 h 29"/>
                <a:gd name="T6" fmla="*/ 1 w 56"/>
                <a:gd name="T7" fmla="*/ 2 h 29"/>
                <a:gd name="T8" fmla="*/ 4 w 56"/>
                <a:gd name="T9" fmla="*/ 1 h 29"/>
                <a:gd name="T10" fmla="*/ 54 w 56"/>
                <a:gd name="T11" fmla="*/ 26 h 29"/>
                <a:gd name="T12" fmla="*/ 55 w 56"/>
                <a:gd name="T13" fmla="*/ 28 h 29"/>
                <a:gd name="T14" fmla="*/ 53 w 56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9">
                  <a:moveTo>
                    <a:pt x="53" y="29"/>
                  </a:moveTo>
                  <a:cubicBezTo>
                    <a:pt x="53" y="29"/>
                    <a:pt x="53" y="29"/>
                    <a:pt x="53" y="29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6"/>
                    <a:pt x="56" y="27"/>
                    <a:pt x="55" y="28"/>
                  </a:cubicBezTo>
                  <a:cubicBezTo>
                    <a:pt x="55" y="29"/>
                    <a:pt x="54" y="29"/>
                    <a:pt x="53" y="29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ṧḷîdê">
              <a:extLst>
                <a:ext uri="{FF2B5EF4-FFF2-40B4-BE49-F238E27FC236}">
                  <a16:creationId xmlns:a16="http://schemas.microsoft.com/office/drawing/2014/main" id="{93E322B3-E903-4936-8531-1A3E7F2DF80C}"/>
                </a:ext>
              </a:extLst>
            </p:cNvPr>
            <p:cNvSpPr/>
            <p:nvPr/>
          </p:nvSpPr>
          <p:spPr bwMode="auto">
            <a:xfrm>
              <a:off x="7996238" y="4594225"/>
              <a:ext cx="125413" cy="158750"/>
            </a:xfrm>
            <a:custGeom>
              <a:avLst/>
              <a:gdLst>
                <a:gd name="T0" fmla="*/ 2 w 38"/>
                <a:gd name="T1" fmla="*/ 48 h 48"/>
                <a:gd name="T2" fmla="*/ 1 w 38"/>
                <a:gd name="T3" fmla="*/ 48 h 48"/>
                <a:gd name="T4" fmla="*/ 0 w 38"/>
                <a:gd name="T5" fmla="*/ 45 h 48"/>
                <a:gd name="T6" fmla="*/ 34 w 38"/>
                <a:gd name="T7" fmla="*/ 1 h 48"/>
                <a:gd name="T8" fmla="*/ 37 w 38"/>
                <a:gd name="T9" fmla="*/ 1 h 48"/>
                <a:gd name="T10" fmla="*/ 37 w 38"/>
                <a:gd name="T11" fmla="*/ 4 h 48"/>
                <a:gd name="T12" fmla="*/ 3 w 38"/>
                <a:gd name="T13" fmla="*/ 47 h 48"/>
                <a:gd name="T14" fmla="*/ 2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8" y="2"/>
                    <a:pt x="38" y="3"/>
                    <a:pt x="37" y="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8"/>
                    <a:pt x="2" y="4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iśḻiḋê">
              <a:extLst>
                <a:ext uri="{FF2B5EF4-FFF2-40B4-BE49-F238E27FC236}">
                  <a16:creationId xmlns:a16="http://schemas.microsoft.com/office/drawing/2014/main" id="{EA0D1E44-12DB-4A40-A41E-A1F15719FED1}"/>
                </a:ext>
              </a:extLst>
            </p:cNvPr>
            <p:cNvSpPr/>
            <p:nvPr/>
          </p:nvSpPr>
          <p:spPr bwMode="auto">
            <a:xfrm>
              <a:off x="8045451" y="4851400"/>
              <a:ext cx="198438" cy="200025"/>
            </a:xfrm>
            <a:custGeom>
              <a:avLst/>
              <a:gdLst>
                <a:gd name="T0" fmla="*/ 3 w 60"/>
                <a:gd name="T1" fmla="*/ 61 h 61"/>
                <a:gd name="T2" fmla="*/ 1 w 60"/>
                <a:gd name="T3" fmla="*/ 60 h 61"/>
                <a:gd name="T4" fmla="*/ 1 w 60"/>
                <a:gd name="T5" fmla="*/ 57 h 61"/>
                <a:gd name="T6" fmla="*/ 56 w 60"/>
                <a:gd name="T7" fmla="*/ 1 h 61"/>
                <a:gd name="T8" fmla="*/ 59 w 60"/>
                <a:gd name="T9" fmla="*/ 1 h 61"/>
                <a:gd name="T10" fmla="*/ 59 w 60"/>
                <a:gd name="T11" fmla="*/ 3 h 61"/>
                <a:gd name="T12" fmla="*/ 4 w 60"/>
                <a:gd name="T13" fmla="*/ 60 h 61"/>
                <a:gd name="T14" fmla="*/ 3 w 60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9"/>
                    <a:pt x="0" y="58"/>
                    <a:pt x="1" y="57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60" y="1"/>
                    <a:pt x="60" y="3"/>
                    <a:pt x="59" y="3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3" y="61"/>
                    <a:pt x="3" y="61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iṡ1iḍé">
              <a:extLst>
                <a:ext uri="{FF2B5EF4-FFF2-40B4-BE49-F238E27FC236}">
                  <a16:creationId xmlns:a16="http://schemas.microsoft.com/office/drawing/2014/main" id="{BDDB9E7F-0636-4273-85FA-D560609B0391}"/>
                </a:ext>
              </a:extLst>
            </p:cNvPr>
            <p:cNvSpPr/>
            <p:nvPr/>
          </p:nvSpPr>
          <p:spPr bwMode="auto">
            <a:xfrm>
              <a:off x="7745413" y="4953000"/>
              <a:ext cx="273050" cy="106363"/>
            </a:xfrm>
            <a:custGeom>
              <a:avLst/>
              <a:gdLst>
                <a:gd name="T0" fmla="*/ 81 w 83"/>
                <a:gd name="T1" fmla="*/ 32 h 32"/>
                <a:gd name="T2" fmla="*/ 80 w 83"/>
                <a:gd name="T3" fmla="*/ 32 h 32"/>
                <a:gd name="T4" fmla="*/ 2 w 83"/>
                <a:gd name="T5" fmla="*/ 4 h 32"/>
                <a:gd name="T6" fmla="*/ 0 w 83"/>
                <a:gd name="T7" fmla="*/ 2 h 32"/>
                <a:gd name="T8" fmla="*/ 3 w 83"/>
                <a:gd name="T9" fmla="*/ 0 h 32"/>
                <a:gd name="T10" fmla="*/ 82 w 83"/>
                <a:gd name="T11" fmla="*/ 28 h 32"/>
                <a:gd name="T12" fmla="*/ 83 w 83"/>
                <a:gd name="T13" fmla="*/ 31 h 32"/>
                <a:gd name="T14" fmla="*/ 81 w 8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2">
                  <a:moveTo>
                    <a:pt x="81" y="32"/>
                  </a:moveTo>
                  <a:cubicBezTo>
                    <a:pt x="81" y="32"/>
                    <a:pt x="80" y="32"/>
                    <a:pt x="80" y="3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9"/>
                    <a:pt x="83" y="30"/>
                    <a:pt x="83" y="31"/>
                  </a:cubicBezTo>
                  <a:cubicBezTo>
                    <a:pt x="82" y="32"/>
                    <a:pt x="82" y="32"/>
                    <a:pt x="81" y="32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ïSḻïḓè">
              <a:extLst>
                <a:ext uri="{FF2B5EF4-FFF2-40B4-BE49-F238E27FC236}">
                  <a16:creationId xmlns:a16="http://schemas.microsoft.com/office/drawing/2014/main" id="{D215D385-A751-4B4D-B4EF-165905B4531A}"/>
                </a:ext>
              </a:extLst>
            </p:cNvPr>
            <p:cNvSpPr/>
            <p:nvPr/>
          </p:nvSpPr>
          <p:spPr bwMode="auto">
            <a:xfrm>
              <a:off x="6818313" y="3714750"/>
              <a:ext cx="531813" cy="1244600"/>
            </a:xfrm>
            <a:custGeom>
              <a:avLst/>
              <a:gdLst>
                <a:gd name="T0" fmla="*/ 0 w 161"/>
                <a:gd name="T1" fmla="*/ 378 h 378"/>
                <a:gd name="T2" fmla="*/ 147 w 161"/>
                <a:gd name="T3" fmla="*/ 303 h 378"/>
                <a:gd name="T4" fmla="*/ 156 w 161"/>
                <a:gd name="T5" fmla="*/ 275 h 378"/>
                <a:gd name="T6" fmla="*/ 142 w 161"/>
                <a:gd name="T7" fmla="*/ 251 h 378"/>
                <a:gd name="T8" fmla="*/ 119 w 161"/>
                <a:gd name="T9" fmla="*/ 243 h 378"/>
                <a:gd name="T10" fmla="*/ 115 w 161"/>
                <a:gd name="T11" fmla="*/ 224 h 378"/>
                <a:gd name="T12" fmla="*/ 127 w 161"/>
                <a:gd name="T13" fmla="*/ 208 h 378"/>
                <a:gd name="T14" fmla="*/ 156 w 161"/>
                <a:gd name="T15" fmla="*/ 167 h 378"/>
                <a:gd name="T16" fmla="*/ 139 w 161"/>
                <a:gd name="T17" fmla="*/ 125 h 378"/>
                <a:gd name="T18" fmla="*/ 111 w 161"/>
                <a:gd name="T19" fmla="*/ 119 h 378"/>
                <a:gd name="T20" fmla="*/ 108 w 161"/>
                <a:gd name="T21" fmla="*/ 94 h 378"/>
                <a:gd name="T22" fmla="*/ 124 w 161"/>
                <a:gd name="T23" fmla="*/ 71 h 378"/>
                <a:gd name="T24" fmla="*/ 128 w 161"/>
                <a:gd name="T25" fmla="*/ 29 h 378"/>
                <a:gd name="T26" fmla="*/ 97 w 161"/>
                <a:gd name="T27" fmla="*/ 0 h 378"/>
                <a:gd name="T28" fmla="*/ 0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378"/>
                  </a:moveTo>
                  <a:cubicBezTo>
                    <a:pt x="37" y="354"/>
                    <a:pt x="124" y="341"/>
                    <a:pt x="147" y="303"/>
                  </a:cubicBezTo>
                  <a:cubicBezTo>
                    <a:pt x="152" y="294"/>
                    <a:pt x="156" y="285"/>
                    <a:pt x="156" y="275"/>
                  </a:cubicBezTo>
                  <a:cubicBezTo>
                    <a:pt x="156" y="265"/>
                    <a:pt x="151" y="255"/>
                    <a:pt x="142" y="251"/>
                  </a:cubicBezTo>
                  <a:cubicBezTo>
                    <a:pt x="135" y="247"/>
                    <a:pt x="125" y="249"/>
                    <a:pt x="119" y="243"/>
                  </a:cubicBezTo>
                  <a:cubicBezTo>
                    <a:pt x="114" y="239"/>
                    <a:pt x="113" y="231"/>
                    <a:pt x="115" y="224"/>
                  </a:cubicBezTo>
                  <a:cubicBezTo>
                    <a:pt x="118" y="218"/>
                    <a:pt x="122" y="213"/>
                    <a:pt x="127" y="208"/>
                  </a:cubicBezTo>
                  <a:cubicBezTo>
                    <a:pt x="138" y="195"/>
                    <a:pt x="151" y="183"/>
                    <a:pt x="156" y="167"/>
                  </a:cubicBezTo>
                  <a:cubicBezTo>
                    <a:pt x="161" y="151"/>
                    <a:pt x="155" y="130"/>
                    <a:pt x="139" y="125"/>
                  </a:cubicBezTo>
                  <a:cubicBezTo>
                    <a:pt x="130" y="123"/>
                    <a:pt x="118" y="126"/>
                    <a:pt x="111" y="119"/>
                  </a:cubicBezTo>
                  <a:cubicBezTo>
                    <a:pt x="104" y="114"/>
                    <a:pt x="104" y="102"/>
                    <a:pt x="108" y="94"/>
                  </a:cubicBezTo>
                  <a:cubicBezTo>
                    <a:pt x="112" y="86"/>
                    <a:pt x="119" y="79"/>
                    <a:pt x="124" y="71"/>
                  </a:cubicBezTo>
                  <a:cubicBezTo>
                    <a:pt x="132" y="59"/>
                    <a:pt x="133" y="43"/>
                    <a:pt x="128" y="29"/>
                  </a:cubicBezTo>
                  <a:cubicBezTo>
                    <a:pt x="123" y="15"/>
                    <a:pt x="111" y="4"/>
                    <a:pt x="97" y="0"/>
                  </a:cubicBezTo>
                  <a:lnTo>
                    <a:pt x="0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šļïďe">
              <a:extLst>
                <a:ext uri="{FF2B5EF4-FFF2-40B4-BE49-F238E27FC236}">
                  <a16:creationId xmlns:a16="http://schemas.microsoft.com/office/drawing/2014/main" id="{715C8C4C-51E6-4049-BECF-32CC925F8941}"/>
                </a:ext>
              </a:extLst>
            </p:cNvPr>
            <p:cNvSpPr/>
            <p:nvPr/>
          </p:nvSpPr>
          <p:spPr bwMode="auto">
            <a:xfrm>
              <a:off x="6511926" y="3703638"/>
              <a:ext cx="627063" cy="1255713"/>
            </a:xfrm>
            <a:custGeom>
              <a:avLst/>
              <a:gdLst>
                <a:gd name="T0" fmla="*/ 93 w 190"/>
                <a:gd name="T1" fmla="*/ 381 h 381"/>
                <a:gd name="T2" fmla="*/ 0 w 190"/>
                <a:gd name="T3" fmla="*/ 244 h 381"/>
                <a:gd name="T4" fmla="*/ 5 w 190"/>
                <a:gd name="T5" fmla="*/ 215 h 381"/>
                <a:gd name="T6" fmla="*/ 29 w 190"/>
                <a:gd name="T7" fmla="*/ 201 h 381"/>
                <a:gd name="T8" fmla="*/ 53 w 190"/>
                <a:gd name="T9" fmla="*/ 205 h 381"/>
                <a:gd name="T10" fmla="*/ 65 w 190"/>
                <a:gd name="T11" fmla="*/ 191 h 381"/>
                <a:gd name="T12" fmla="*/ 64 w 190"/>
                <a:gd name="T13" fmla="*/ 170 h 381"/>
                <a:gd name="T14" fmla="*/ 57 w 190"/>
                <a:gd name="T15" fmla="*/ 121 h 381"/>
                <a:gd name="T16" fmla="*/ 93 w 190"/>
                <a:gd name="T17" fmla="*/ 92 h 381"/>
                <a:gd name="T18" fmla="*/ 120 w 190"/>
                <a:gd name="T19" fmla="*/ 101 h 381"/>
                <a:gd name="T20" fmla="*/ 135 w 190"/>
                <a:gd name="T21" fmla="*/ 80 h 381"/>
                <a:gd name="T22" fmla="*/ 132 w 190"/>
                <a:gd name="T23" fmla="*/ 52 h 381"/>
                <a:gd name="T24" fmla="*/ 149 w 190"/>
                <a:gd name="T25" fmla="*/ 13 h 381"/>
                <a:gd name="T26" fmla="*/ 190 w 190"/>
                <a:gd name="T27" fmla="*/ 3 h 381"/>
                <a:gd name="T28" fmla="*/ 93 w 190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81">
                  <a:moveTo>
                    <a:pt x="93" y="381"/>
                  </a:moveTo>
                  <a:cubicBezTo>
                    <a:pt x="71" y="342"/>
                    <a:pt x="1" y="289"/>
                    <a:pt x="0" y="244"/>
                  </a:cubicBezTo>
                  <a:cubicBezTo>
                    <a:pt x="0" y="234"/>
                    <a:pt x="0" y="224"/>
                    <a:pt x="5" y="215"/>
                  </a:cubicBezTo>
                  <a:cubicBezTo>
                    <a:pt x="10" y="206"/>
                    <a:pt x="19" y="200"/>
                    <a:pt x="29" y="201"/>
                  </a:cubicBezTo>
                  <a:cubicBezTo>
                    <a:pt x="37" y="201"/>
                    <a:pt x="45" y="207"/>
                    <a:pt x="53" y="205"/>
                  </a:cubicBezTo>
                  <a:cubicBezTo>
                    <a:pt x="60" y="204"/>
                    <a:pt x="64" y="197"/>
                    <a:pt x="65" y="191"/>
                  </a:cubicBezTo>
                  <a:cubicBezTo>
                    <a:pt x="67" y="184"/>
                    <a:pt x="65" y="177"/>
                    <a:pt x="64" y="170"/>
                  </a:cubicBezTo>
                  <a:cubicBezTo>
                    <a:pt x="60" y="154"/>
                    <a:pt x="54" y="137"/>
                    <a:pt x="57" y="121"/>
                  </a:cubicBezTo>
                  <a:cubicBezTo>
                    <a:pt x="61" y="104"/>
                    <a:pt x="76" y="89"/>
                    <a:pt x="93" y="92"/>
                  </a:cubicBezTo>
                  <a:cubicBezTo>
                    <a:pt x="102" y="95"/>
                    <a:pt x="111" y="103"/>
                    <a:pt x="120" y="101"/>
                  </a:cubicBezTo>
                  <a:cubicBezTo>
                    <a:pt x="129" y="99"/>
                    <a:pt x="134" y="89"/>
                    <a:pt x="135" y="80"/>
                  </a:cubicBezTo>
                  <a:cubicBezTo>
                    <a:pt x="135" y="71"/>
                    <a:pt x="132" y="62"/>
                    <a:pt x="132" y="52"/>
                  </a:cubicBezTo>
                  <a:cubicBezTo>
                    <a:pt x="131" y="38"/>
                    <a:pt x="138" y="23"/>
                    <a:pt x="149" y="13"/>
                  </a:cubicBezTo>
                  <a:cubicBezTo>
                    <a:pt x="160" y="4"/>
                    <a:pt x="176" y="0"/>
                    <a:pt x="190" y="3"/>
                  </a:cubicBezTo>
                  <a:lnTo>
                    <a:pt x="93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îṥlîde">
              <a:extLst>
                <a:ext uri="{FF2B5EF4-FFF2-40B4-BE49-F238E27FC236}">
                  <a16:creationId xmlns:a16="http://schemas.microsoft.com/office/drawing/2014/main" id="{64702D50-CE1E-434E-B94B-64EFBB088764}"/>
                </a:ext>
              </a:extLst>
            </p:cNvPr>
            <p:cNvSpPr/>
            <p:nvPr/>
          </p:nvSpPr>
          <p:spPr bwMode="auto">
            <a:xfrm>
              <a:off x="7105651" y="3829050"/>
              <a:ext cx="131763" cy="88900"/>
            </a:xfrm>
            <a:custGeom>
              <a:avLst/>
              <a:gdLst>
                <a:gd name="T0" fmla="*/ 2 w 40"/>
                <a:gd name="T1" fmla="*/ 27 h 27"/>
                <a:gd name="T2" fmla="*/ 1 w 40"/>
                <a:gd name="T3" fmla="*/ 26 h 27"/>
                <a:gd name="T4" fmla="*/ 1 w 40"/>
                <a:gd name="T5" fmla="*/ 23 h 27"/>
                <a:gd name="T6" fmla="*/ 37 w 40"/>
                <a:gd name="T7" fmla="*/ 0 h 27"/>
                <a:gd name="T8" fmla="*/ 40 w 40"/>
                <a:gd name="T9" fmla="*/ 1 h 27"/>
                <a:gd name="T10" fmla="*/ 39 w 40"/>
                <a:gd name="T11" fmla="*/ 4 h 27"/>
                <a:gd name="T12" fmla="*/ 3 w 40"/>
                <a:gd name="T13" fmla="*/ 27 h 27"/>
                <a:gd name="T14" fmla="*/ 2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0" y="1"/>
                  </a:cubicBezTo>
                  <a:cubicBezTo>
                    <a:pt x="40" y="2"/>
                    <a:pt x="40" y="3"/>
                    <a:pt x="39" y="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işlîḓé">
              <a:extLst>
                <a:ext uri="{FF2B5EF4-FFF2-40B4-BE49-F238E27FC236}">
                  <a16:creationId xmlns:a16="http://schemas.microsoft.com/office/drawing/2014/main" id="{C10E66C4-64FB-4C6C-833E-C0EC28F4608F}"/>
                </a:ext>
              </a:extLst>
            </p:cNvPr>
            <p:cNvSpPr/>
            <p:nvPr/>
          </p:nvSpPr>
          <p:spPr bwMode="auto">
            <a:xfrm>
              <a:off x="6999288" y="3783013"/>
              <a:ext cx="63500" cy="125413"/>
            </a:xfrm>
            <a:custGeom>
              <a:avLst/>
              <a:gdLst>
                <a:gd name="T0" fmla="*/ 17 w 19"/>
                <a:gd name="T1" fmla="*/ 38 h 38"/>
                <a:gd name="T2" fmla="*/ 15 w 19"/>
                <a:gd name="T3" fmla="*/ 37 h 38"/>
                <a:gd name="T4" fmla="*/ 1 w 19"/>
                <a:gd name="T5" fmla="*/ 3 h 38"/>
                <a:gd name="T6" fmla="*/ 2 w 19"/>
                <a:gd name="T7" fmla="*/ 0 h 38"/>
                <a:gd name="T8" fmla="*/ 5 w 19"/>
                <a:gd name="T9" fmla="*/ 1 h 38"/>
                <a:gd name="T10" fmla="*/ 19 w 19"/>
                <a:gd name="T11" fmla="*/ 35 h 38"/>
                <a:gd name="T12" fmla="*/ 18 w 19"/>
                <a:gd name="T13" fmla="*/ 38 h 38"/>
                <a:gd name="T14" fmla="*/ 17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17" y="38"/>
                  </a:moveTo>
                  <a:cubicBezTo>
                    <a:pt x="16" y="38"/>
                    <a:pt x="15" y="38"/>
                    <a:pt x="15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s1íḋè">
              <a:extLst>
                <a:ext uri="{FF2B5EF4-FFF2-40B4-BE49-F238E27FC236}">
                  <a16:creationId xmlns:a16="http://schemas.microsoft.com/office/drawing/2014/main" id="{3ACE9A08-7C6F-43C8-BFB0-E6B7D3F09620}"/>
                </a:ext>
              </a:extLst>
            </p:cNvPr>
            <p:cNvSpPr/>
            <p:nvPr/>
          </p:nvSpPr>
          <p:spPr bwMode="auto">
            <a:xfrm>
              <a:off x="7026276" y="4195763"/>
              <a:ext cx="257175" cy="131763"/>
            </a:xfrm>
            <a:custGeom>
              <a:avLst/>
              <a:gdLst>
                <a:gd name="T0" fmla="*/ 2 w 78"/>
                <a:gd name="T1" fmla="*/ 40 h 40"/>
                <a:gd name="T2" fmla="*/ 0 w 78"/>
                <a:gd name="T3" fmla="*/ 39 h 40"/>
                <a:gd name="T4" fmla="*/ 1 w 78"/>
                <a:gd name="T5" fmla="*/ 37 h 40"/>
                <a:gd name="T6" fmla="*/ 75 w 78"/>
                <a:gd name="T7" fmla="*/ 0 h 40"/>
                <a:gd name="T8" fmla="*/ 78 w 78"/>
                <a:gd name="T9" fmla="*/ 1 h 40"/>
                <a:gd name="T10" fmla="*/ 77 w 78"/>
                <a:gd name="T11" fmla="*/ 4 h 40"/>
                <a:gd name="T12" fmla="*/ 3 w 78"/>
                <a:gd name="T13" fmla="*/ 40 h 40"/>
                <a:gd name="T14" fmla="*/ 2 w 7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0">
                  <a:moveTo>
                    <a:pt x="2" y="40"/>
                  </a:moveTo>
                  <a:cubicBezTo>
                    <a:pt x="1" y="40"/>
                    <a:pt x="0" y="40"/>
                    <a:pt x="0" y="39"/>
                  </a:cubicBezTo>
                  <a:cubicBezTo>
                    <a:pt x="0" y="38"/>
                    <a:pt x="0" y="37"/>
                    <a:pt x="1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8" y="1"/>
                  </a:cubicBezTo>
                  <a:cubicBezTo>
                    <a:pt x="78" y="2"/>
                    <a:pt x="78" y="3"/>
                    <a:pt x="77" y="4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îśľíḍe">
              <a:extLst>
                <a:ext uri="{FF2B5EF4-FFF2-40B4-BE49-F238E27FC236}">
                  <a16:creationId xmlns:a16="http://schemas.microsoft.com/office/drawing/2014/main" id="{A3E78E7C-4541-4F53-84F8-2422996A7D48}"/>
                </a:ext>
              </a:extLst>
            </p:cNvPr>
            <p:cNvSpPr/>
            <p:nvPr/>
          </p:nvSpPr>
          <p:spPr bwMode="auto">
            <a:xfrm>
              <a:off x="6759576" y="4073525"/>
              <a:ext cx="177800" cy="223838"/>
            </a:xfrm>
            <a:custGeom>
              <a:avLst/>
              <a:gdLst>
                <a:gd name="T0" fmla="*/ 52 w 54"/>
                <a:gd name="T1" fmla="*/ 68 h 68"/>
                <a:gd name="T2" fmla="*/ 50 w 54"/>
                <a:gd name="T3" fmla="*/ 68 h 68"/>
                <a:gd name="T4" fmla="*/ 1 w 54"/>
                <a:gd name="T5" fmla="*/ 4 h 68"/>
                <a:gd name="T6" fmla="*/ 1 w 54"/>
                <a:gd name="T7" fmla="*/ 1 h 68"/>
                <a:gd name="T8" fmla="*/ 4 w 54"/>
                <a:gd name="T9" fmla="*/ 2 h 68"/>
                <a:gd name="T10" fmla="*/ 53 w 54"/>
                <a:gd name="T11" fmla="*/ 65 h 68"/>
                <a:gd name="T12" fmla="*/ 53 w 54"/>
                <a:gd name="T13" fmla="*/ 68 h 68"/>
                <a:gd name="T14" fmla="*/ 5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52" y="68"/>
                  </a:moveTo>
                  <a:cubicBezTo>
                    <a:pt x="51" y="68"/>
                    <a:pt x="51" y="68"/>
                    <a:pt x="5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4" y="66"/>
                    <a:pt x="54" y="67"/>
                    <a:pt x="53" y="68"/>
                  </a:cubicBezTo>
                  <a:cubicBezTo>
                    <a:pt x="53" y="68"/>
                    <a:pt x="52" y="68"/>
                    <a:pt x="5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šḻíďè">
              <a:extLst>
                <a:ext uri="{FF2B5EF4-FFF2-40B4-BE49-F238E27FC236}">
                  <a16:creationId xmlns:a16="http://schemas.microsoft.com/office/drawing/2014/main" id="{D829B7D9-F71D-4193-B6A8-27A57E0F3DD9}"/>
                </a:ext>
              </a:extLst>
            </p:cNvPr>
            <p:cNvSpPr/>
            <p:nvPr/>
          </p:nvSpPr>
          <p:spPr bwMode="auto">
            <a:xfrm>
              <a:off x="6584951" y="4445000"/>
              <a:ext cx="276225" cy="287338"/>
            </a:xfrm>
            <a:custGeom>
              <a:avLst/>
              <a:gdLst>
                <a:gd name="T0" fmla="*/ 82 w 84"/>
                <a:gd name="T1" fmla="*/ 87 h 87"/>
                <a:gd name="T2" fmla="*/ 80 w 84"/>
                <a:gd name="T3" fmla="*/ 86 h 87"/>
                <a:gd name="T4" fmla="*/ 0 w 84"/>
                <a:gd name="T5" fmla="*/ 4 h 87"/>
                <a:gd name="T6" fmla="*/ 0 w 84"/>
                <a:gd name="T7" fmla="*/ 1 h 87"/>
                <a:gd name="T8" fmla="*/ 3 w 84"/>
                <a:gd name="T9" fmla="*/ 1 h 87"/>
                <a:gd name="T10" fmla="*/ 83 w 84"/>
                <a:gd name="T11" fmla="*/ 84 h 87"/>
                <a:gd name="T12" fmla="*/ 83 w 84"/>
                <a:gd name="T13" fmla="*/ 86 h 87"/>
                <a:gd name="T14" fmla="*/ 82 w 84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87">
                  <a:moveTo>
                    <a:pt x="82" y="87"/>
                  </a:moveTo>
                  <a:cubicBezTo>
                    <a:pt x="81" y="87"/>
                    <a:pt x="81" y="87"/>
                    <a:pt x="80" y="8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4"/>
                    <a:pt x="84" y="86"/>
                    <a:pt x="83" y="86"/>
                  </a:cubicBezTo>
                  <a:cubicBezTo>
                    <a:pt x="83" y="87"/>
                    <a:pt x="82" y="87"/>
                    <a:pt x="82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$lïḍé">
              <a:extLst>
                <a:ext uri="{FF2B5EF4-FFF2-40B4-BE49-F238E27FC236}">
                  <a16:creationId xmlns:a16="http://schemas.microsoft.com/office/drawing/2014/main" id="{B06F8E86-C36A-45A9-A00D-D8E3AF3BE677}"/>
                </a:ext>
              </a:extLst>
            </p:cNvPr>
            <p:cNvSpPr/>
            <p:nvPr/>
          </p:nvSpPr>
          <p:spPr bwMode="auto">
            <a:xfrm>
              <a:off x="6907213" y="4597400"/>
              <a:ext cx="392113" cy="147638"/>
            </a:xfrm>
            <a:custGeom>
              <a:avLst/>
              <a:gdLst>
                <a:gd name="T0" fmla="*/ 2 w 119"/>
                <a:gd name="T1" fmla="*/ 45 h 45"/>
                <a:gd name="T2" fmla="*/ 0 w 119"/>
                <a:gd name="T3" fmla="*/ 43 h 45"/>
                <a:gd name="T4" fmla="*/ 2 w 119"/>
                <a:gd name="T5" fmla="*/ 41 h 45"/>
                <a:gd name="T6" fmla="*/ 116 w 119"/>
                <a:gd name="T7" fmla="*/ 0 h 45"/>
                <a:gd name="T8" fmla="*/ 119 w 119"/>
                <a:gd name="T9" fmla="*/ 1 h 45"/>
                <a:gd name="T10" fmla="*/ 118 w 119"/>
                <a:gd name="T11" fmla="*/ 4 h 45"/>
                <a:gd name="T12" fmla="*/ 3 w 119"/>
                <a:gd name="T13" fmla="*/ 45 h 45"/>
                <a:gd name="T14" fmla="*/ 2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2" y="45"/>
                  </a:moveTo>
                  <a:cubicBezTo>
                    <a:pt x="1" y="45"/>
                    <a:pt x="1" y="44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7" y="0"/>
                    <a:pt x="118" y="0"/>
                    <a:pt x="119" y="1"/>
                  </a:cubicBezTo>
                  <a:cubicBezTo>
                    <a:pt x="119" y="2"/>
                    <a:pt x="119" y="4"/>
                    <a:pt x="118" y="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2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ṥľïďè">
              <a:extLst>
                <a:ext uri="{FF2B5EF4-FFF2-40B4-BE49-F238E27FC236}">
                  <a16:creationId xmlns:a16="http://schemas.microsoft.com/office/drawing/2014/main" id="{8070FD2A-1213-492C-BF12-03BB9D1DEEAB}"/>
                </a:ext>
              </a:extLst>
            </p:cNvPr>
            <p:cNvSpPr/>
            <p:nvPr/>
          </p:nvSpPr>
          <p:spPr bwMode="auto">
            <a:xfrm>
              <a:off x="4905376" y="2894013"/>
              <a:ext cx="134938" cy="209550"/>
            </a:xfrm>
            <a:custGeom>
              <a:avLst/>
              <a:gdLst>
                <a:gd name="T0" fmla="*/ 25 w 41"/>
                <a:gd name="T1" fmla="*/ 50 h 64"/>
                <a:gd name="T2" fmla="*/ 36 w 41"/>
                <a:gd name="T3" fmla="*/ 33 h 64"/>
                <a:gd name="T4" fmla="*/ 40 w 41"/>
                <a:gd name="T5" fmla="*/ 20 h 64"/>
                <a:gd name="T6" fmla="*/ 37 w 41"/>
                <a:gd name="T7" fmla="*/ 9 h 64"/>
                <a:gd name="T8" fmla="*/ 18 w 41"/>
                <a:gd name="T9" fmla="*/ 4 h 64"/>
                <a:gd name="T10" fmla="*/ 10 w 41"/>
                <a:gd name="T11" fmla="*/ 17 h 64"/>
                <a:gd name="T12" fmla="*/ 14 w 41"/>
                <a:gd name="T13" fmla="*/ 59 h 64"/>
                <a:gd name="T14" fmla="*/ 18 w 41"/>
                <a:gd name="T15" fmla="*/ 56 h 64"/>
                <a:gd name="T16" fmla="*/ 25 w 41"/>
                <a:gd name="T1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4">
                  <a:moveTo>
                    <a:pt x="25" y="50"/>
                  </a:moveTo>
                  <a:cubicBezTo>
                    <a:pt x="29" y="45"/>
                    <a:pt x="34" y="39"/>
                    <a:pt x="36" y="33"/>
                  </a:cubicBezTo>
                  <a:cubicBezTo>
                    <a:pt x="38" y="29"/>
                    <a:pt x="39" y="24"/>
                    <a:pt x="40" y="20"/>
                  </a:cubicBezTo>
                  <a:cubicBezTo>
                    <a:pt x="41" y="15"/>
                    <a:pt x="39" y="13"/>
                    <a:pt x="37" y="9"/>
                  </a:cubicBezTo>
                  <a:cubicBezTo>
                    <a:pt x="33" y="3"/>
                    <a:pt x="24" y="0"/>
                    <a:pt x="18" y="4"/>
                  </a:cubicBezTo>
                  <a:cubicBezTo>
                    <a:pt x="13" y="7"/>
                    <a:pt x="12" y="12"/>
                    <a:pt x="10" y="17"/>
                  </a:cubicBezTo>
                  <a:cubicBezTo>
                    <a:pt x="9" y="23"/>
                    <a:pt x="0" y="64"/>
                    <a:pt x="14" y="59"/>
                  </a:cubicBezTo>
                  <a:cubicBezTo>
                    <a:pt x="16" y="58"/>
                    <a:pt x="17" y="57"/>
                    <a:pt x="18" y="56"/>
                  </a:cubicBezTo>
                  <a:cubicBezTo>
                    <a:pt x="21" y="54"/>
                    <a:pt x="23" y="52"/>
                    <a:pt x="25" y="5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ísľíḑé">
              <a:extLst>
                <a:ext uri="{FF2B5EF4-FFF2-40B4-BE49-F238E27FC236}">
                  <a16:creationId xmlns:a16="http://schemas.microsoft.com/office/drawing/2014/main" id="{0AB40FEF-805F-410D-822A-D534059B1143}"/>
                </a:ext>
              </a:extLst>
            </p:cNvPr>
            <p:cNvSpPr/>
            <p:nvPr/>
          </p:nvSpPr>
          <p:spPr bwMode="auto">
            <a:xfrm>
              <a:off x="4284663" y="2995613"/>
              <a:ext cx="238125" cy="217488"/>
            </a:xfrm>
            <a:custGeom>
              <a:avLst/>
              <a:gdLst>
                <a:gd name="T0" fmla="*/ 64 w 72"/>
                <a:gd name="T1" fmla="*/ 32 h 66"/>
                <a:gd name="T2" fmla="*/ 55 w 72"/>
                <a:gd name="T3" fmla="*/ 20 h 66"/>
                <a:gd name="T4" fmla="*/ 33 w 72"/>
                <a:gd name="T5" fmla="*/ 4 h 66"/>
                <a:gd name="T6" fmla="*/ 6 w 72"/>
                <a:gd name="T7" fmla="*/ 24 h 66"/>
                <a:gd name="T8" fmla="*/ 19 w 72"/>
                <a:gd name="T9" fmla="*/ 38 h 66"/>
                <a:gd name="T10" fmla="*/ 71 w 72"/>
                <a:gd name="T11" fmla="*/ 48 h 66"/>
                <a:gd name="T12" fmla="*/ 64 w 72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6">
                  <a:moveTo>
                    <a:pt x="64" y="32"/>
                  </a:moveTo>
                  <a:cubicBezTo>
                    <a:pt x="61" y="27"/>
                    <a:pt x="58" y="23"/>
                    <a:pt x="55" y="20"/>
                  </a:cubicBezTo>
                  <a:cubicBezTo>
                    <a:pt x="50" y="13"/>
                    <a:pt x="42" y="7"/>
                    <a:pt x="33" y="4"/>
                  </a:cubicBezTo>
                  <a:cubicBezTo>
                    <a:pt x="20" y="0"/>
                    <a:pt x="0" y="7"/>
                    <a:pt x="6" y="24"/>
                  </a:cubicBezTo>
                  <a:cubicBezTo>
                    <a:pt x="8" y="31"/>
                    <a:pt x="13" y="35"/>
                    <a:pt x="19" y="38"/>
                  </a:cubicBezTo>
                  <a:cubicBezTo>
                    <a:pt x="25" y="42"/>
                    <a:pt x="72" y="66"/>
                    <a:pt x="71" y="48"/>
                  </a:cubicBezTo>
                  <a:cubicBezTo>
                    <a:pt x="71" y="43"/>
                    <a:pt x="67" y="37"/>
                    <a:pt x="64" y="32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íśļidé">
              <a:extLst>
                <a:ext uri="{FF2B5EF4-FFF2-40B4-BE49-F238E27FC236}">
                  <a16:creationId xmlns:a16="http://schemas.microsoft.com/office/drawing/2014/main" id="{E37F1F24-D7D1-4238-B0B6-39673C125258}"/>
                </a:ext>
              </a:extLst>
            </p:cNvPr>
            <p:cNvSpPr/>
            <p:nvPr/>
          </p:nvSpPr>
          <p:spPr bwMode="auto">
            <a:xfrm>
              <a:off x="3871913" y="4702175"/>
              <a:ext cx="2132013" cy="534988"/>
            </a:xfrm>
            <a:custGeom>
              <a:avLst/>
              <a:gdLst>
                <a:gd name="T0" fmla="*/ 607 w 646"/>
                <a:gd name="T1" fmla="*/ 121 h 162"/>
                <a:gd name="T2" fmla="*/ 561 w 646"/>
                <a:gd name="T3" fmla="*/ 137 h 162"/>
                <a:gd name="T4" fmla="*/ 512 w 646"/>
                <a:gd name="T5" fmla="*/ 83 h 162"/>
                <a:gd name="T6" fmla="*/ 462 w 646"/>
                <a:gd name="T7" fmla="*/ 83 h 162"/>
                <a:gd name="T8" fmla="*/ 456 w 646"/>
                <a:gd name="T9" fmla="*/ 47 h 162"/>
                <a:gd name="T10" fmla="*/ 418 w 646"/>
                <a:gd name="T11" fmla="*/ 36 h 162"/>
                <a:gd name="T12" fmla="*/ 346 w 646"/>
                <a:gd name="T13" fmla="*/ 5 h 162"/>
                <a:gd name="T14" fmla="*/ 289 w 646"/>
                <a:gd name="T15" fmla="*/ 58 h 162"/>
                <a:gd name="T16" fmla="*/ 251 w 646"/>
                <a:gd name="T17" fmla="*/ 42 h 162"/>
                <a:gd name="T18" fmla="*/ 225 w 646"/>
                <a:gd name="T19" fmla="*/ 68 h 162"/>
                <a:gd name="T20" fmla="*/ 157 w 646"/>
                <a:gd name="T21" fmla="*/ 50 h 162"/>
                <a:gd name="T22" fmla="*/ 113 w 646"/>
                <a:gd name="T23" fmla="*/ 95 h 162"/>
                <a:gd name="T24" fmla="*/ 52 w 646"/>
                <a:gd name="T25" fmla="*/ 84 h 162"/>
                <a:gd name="T26" fmla="*/ 7 w 646"/>
                <a:gd name="T27" fmla="*/ 162 h 162"/>
                <a:gd name="T28" fmla="*/ 112 w 646"/>
                <a:gd name="T29" fmla="*/ 162 h 162"/>
                <a:gd name="T30" fmla="*/ 156 w 646"/>
                <a:gd name="T31" fmla="*/ 162 h 162"/>
                <a:gd name="T32" fmla="*/ 646 w 646"/>
                <a:gd name="T33" fmla="*/ 162 h 162"/>
                <a:gd name="T34" fmla="*/ 607 w 646"/>
                <a:gd name="T35" fmla="*/ 1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162">
                  <a:moveTo>
                    <a:pt x="607" y="121"/>
                  </a:moveTo>
                  <a:cubicBezTo>
                    <a:pt x="581" y="116"/>
                    <a:pt x="562" y="136"/>
                    <a:pt x="561" y="137"/>
                  </a:cubicBezTo>
                  <a:cubicBezTo>
                    <a:pt x="560" y="133"/>
                    <a:pt x="549" y="96"/>
                    <a:pt x="512" y="83"/>
                  </a:cubicBezTo>
                  <a:cubicBezTo>
                    <a:pt x="489" y="75"/>
                    <a:pt x="469" y="81"/>
                    <a:pt x="462" y="83"/>
                  </a:cubicBezTo>
                  <a:cubicBezTo>
                    <a:pt x="467" y="71"/>
                    <a:pt x="464" y="57"/>
                    <a:pt x="456" y="47"/>
                  </a:cubicBezTo>
                  <a:cubicBezTo>
                    <a:pt x="446" y="37"/>
                    <a:pt x="432" y="32"/>
                    <a:pt x="418" y="36"/>
                  </a:cubicBezTo>
                  <a:cubicBezTo>
                    <a:pt x="402" y="12"/>
                    <a:pt x="374" y="0"/>
                    <a:pt x="346" y="5"/>
                  </a:cubicBezTo>
                  <a:cubicBezTo>
                    <a:pt x="318" y="10"/>
                    <a:pt x="296" y="31"/>
                    <a:pt x="289" y="58"/>
                  </a:cubicBezTo>
                  <a:cubicBezTo>
                    <a:pt x="281" y="46"/>
                    <a:pt x="266" y="39"/>
                    <a:pt x="251" y="42"/>
                  </a:cubicBezTo>
                  <a:cubicBezTo>
                    <a:pt x="239" y="45"/>
                    <a:pt x="228" y="55"/>
                    <a:pt x="225" y="68"/>
                  </a:cubicBezTo>
                  <a:cubicBezTo>
                    <a:pt x="207" y="50"/>
                    <a:pt x="181" y="43"/>
                    <a:pt x="157" y="50"/>
                  </a:cubicBezTo>
                  <a:cubicBezTo>
                    <a:pt x="136" y="57"/>
                    <a:pt x="119" y="74"/>
                    <a:pt x="113" y="95"/>
                  </a:cubicBezTo>
                  <a:cubicBezTo>
                    <a:pt x="96" y="82"/>
                    <a:pt x="73" y="77"/>
                    <a:pt x="52" y="84"/>
                  </a:cubicBezTo>
                  <a:cubicBezTo>
                    <a:pt x="20" y="94"/>
                    <a:pt x="0" y="128"/>
                    <a:pt x="7" y="162"/>
                  </a:cubicBezTo>
                  <a:cubicBezTo>
                    <a:pt x="42" y="162"/>
                    <a:pt x="77" y="162"/>
                    <a:pt x="112" y="16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646" y="162"/>
                    <a:pt x="646" y="162"/>
                    <a:pt x="646" y="162"/>
                  </a:cubicBezTo>
                  <a:cubicBezTo>
                    <a:pt x="642" y="141"/>
                    <a:pt x="626" y="125"/>
                    <a:pt x="607" y="121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ïślïḋe">
              <a:extLst>
                <a:ext uri="{FF2B5EF4-FFF2-40B4-BE49-F238E27FC236}">
                  <a16:creationId xmlns:a16="http://schemas.microsoft.com/office/drawing/2014/main" id="{BB870B9F-7715-4010-B231-3ACA3A89BBAA}"/>
                </a:ext>
              </a:extLst>
            </p:cNvPr>
            <p:cNvSpPr/>
            <p:nvPr/>
          </p:nvSpPr>
          <p:spPr bwMode="auto">
            <a:xfrm>
              <a:off x="5435601" y="4468813"/>
              <a:ext cx="3062288" cy="768350"/>
            </a:xfrm>
            <a:custGeom>
              <a:avLst/>
              <a:gdLst>
                <a:gd name="T0" fmla="*/ 871 w 928"/>
                <a:gd name="T1" fmla="*/ 174 h 233"/>
                <a:gd name="T2" fmla="*/ 806 w 928"/>
                <a:gd name="T3" fmla="*/ 197 h 233"/>
                <a:gd name="T4" fmla="*/ 736 w 928"/>
                <a:gd name="T5" fmla="*/ 120 h 233"/>
                <a:gd name="T6" fmla="*/ 663 w 928"/>
                <a:gd name="T7" fmla="*/ 120 h 233"/>
                <a:gd name="T8" fmla="*/ 654 w 928"/>
                <a:gd name="T9" fmla="*/ 68 h 233"/>
                <a:gd name="T10" fmla="*/ 600 w 928"/>
                <a:gd name="T11" fmla="*/ 52 h 233"/>
                <a:gd name="T12" fmla="*/ 496 w 928"/>
                <a:gd name="T13" fmla="*/ 7 h 233"/>
                <a:gd name="T14" fmla="*/ 415 w 928"/>
                <a:gd name="T15" fmla="*/ 84 h 233"/>
                <a:gd name="T16" fmla="*/ 361 w 928"/>
                <a:gd name="T17" fmla="*/ 61 h 233"/>
                <a:gd name="T18" fmla="*/ 322 w 928"/>
                <a:gd name="T19" fmla="*/ 97 h 233"/>
                <a:gd name="T20" fmla="*/ 225 w 928"/>
                <a:gd name="T21" fmla="*/ 73 h 233"/>
                <a:gd name="T22" fmla="*/ 163 w 928"/>
                <a:gd name="T23" fmla="*/ 137 h 233"/>
                <a:gd name="T24" fmla="*/ 75 w 928"/>
                <a:gd name="T25" fmla="*/ 120 h 233"/>
                <a:gd name="T26" fmla="*/ 10 w 928"/>
                <a:gd name="T27" fmla="*/ 233 h 233"/>
                <a:gd name="T28" fmla="*/ 161 w 928"/>
                <a:gd name="T29" fmla="*/ 233 h 233"/>
                <a:gd name="T30" fmla="*/ 223 w 928"/>
                <a:gd name="T31" fmla="*/ 233 h 233"/>
                <a:gd name="T32" fmla="*/ 928 w 928"/>
                <a:gd name="T33" fmla="*/ 233 h 233"/>
                <a:gd name="T34" fmla="*/ 871 w 928"/>
                <a:gd name="T35" fmla="*/ 17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8" h="233">
                  <a:moveTo>
                    <a:pt x="871" y="174"/>
                  </a:moveTo>
                  <a:cubicBezTo>
                    <a:pt x="834" y="167"/>
                    <a:pt x="807" y="195"/>
                    <a:pt x="806" y="197"/>
                  </a:cubicBezTo>
                  <a:cubicBezTo>
                    <a:pt x="804" y="191"/>
                    <a:pt x="788" y="139"/>
                    <a:pt x="736" y="120"/>
                  </a:cubicBezTo>
                  <a:cubicBezTo>
                    <a:pt x="703" y="108"/>
                    <a:pt x="673" y="117"/>
                    <a:pt x="663" y="120"/>
                  </a:cubicBezTo>
                  <a:cubicBezTo>
                    <a:pt x="670" y="102"/>
                    <a:pt x="666" y="82"/>
                    <a:pt x="654" y="68"/>
                  </a:cubicBezTo>
                  <a:cubicBezTo>
                    <a:pt x="641" y="53"/>
                    <a:pt x="620" y="47"/>
                    <a:pt x="600" y="52"/>
                  </a:cubicBezTo>
                  <a:cubicBezTo>
                    <a:pt x="578" y="18"/>
                    <a:pt x="537" y="0"/>
                    <a:pt x="496" y="7"/>
                  </a:cubicBezTo>
                  <a:cubicBezTo>
                    <a:pt x="456" y="14"/>
                    <a:pt x="424" y="45"/>
                    <a:pt x="415" y="84"/>
                  </a:cubicBezTo>
                  <a:cubicBezTo>
                    <a:pt x="403" y="66"/>
                    <a:pt x="381" y="57"/>
                    <a:pt x="361" y="61"/>
                  </a:cubicBezTo>
                  <a:cubicBezTo>
                    <a:pt x="343" y="65"/>
                    <a:pt x="328" y="79"/>
                    <a:pt x="322" y="97"/>
                  </a:cubicBezTo>
                  <a:cubicBezTo>
                    <a:pt x="297" y="71"/>
                    <a:pt x="260" y="62"/>
                    <a:pt x="225" y="73"/>
                  </a:cubicBezTo>
                  <a:cubicBezTo>
                    <a:pt x="195" y="82"/>
                    <a:pt x="171" y="107"/>
                    <a:pt x="163" y="137"/>
                  </a:cubicBezTo>
                  <a:cubicBezTo>
                    <a:pt x="138" y="118"/>
                    <a:pt x="105" y="111"/>
                    <a:pt x="75" y="120"/>
                  </a:cubicBezTo>
                  <a:cubicBezTo>
                    <a:pt x="29" y="135"/>
                    <a:pt x="0" y="184"/>
                    <a:pt x="10" y="233"/>
                  </a:cubicBezTo>
                  <a:cubicBezTo>
                    <a:pt x="60" y="233"/>
                    <a:pt x="110" y="233"/>
                    <a:pt x="161" y="233"/>
                  </a:cubicBezTo>
                  <a:cubicBezTo>
                    <a:pt x="223" y="233"/>
                    <a:pt x="223" y="233"/>
                    <a:pt x="223" y="233"/>
                  </a:cubicBezTo>
                  <a:cubicBezTo>
                    <a:pt x="928" y="233"/>
                    <a:pt x="928" y="233"/>
                    <a:pt x="928" y="233"/>
                  </a:cubicBezTo>
                  <a:cubicBezTo>
                    <a:pt x="922" y="203"/>
                    <a:pt x="899" y="180"/>
                    <a:pt x="871" y="174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iş1ïḍè">
              <a:extLst>
                <a:ext uri="{FF2B5EF4-FFF2-40B4-BE49-F238E27FC236}">
                  <a16:creationId xmlns:a16="http://schemas.microsoft.com/office/drawing/2014/main" id="{F44D2671-98AE-4001-B5C4-BFAB43DAC984}"/>
                </a:ext>
              </a:extLst>
            </p:cNvPr>
            <p:cNvSpPr/>
            <p:nvPr/>
          </p:nvSpPr>
          <p:spPr bwMode="auto">
            <a:xfrm>
              <a:off x="4976813" y="4441825"/>
              <a:ext cx="2398713" cy="795338"/>
            </a:xfrm>
            <a:custGeom>
              <a:avLst/>
              <a:gdLst>
                <a:gd name="T0" fmla="*/ 42 w 727"/>
                <a:gd name="T1" fmla="*/ 175 h 241"/>
                <a:gd name="T2" fmla="*/ 86 w 727"/>
                <a:gd name="T3" fmla="*/ 172 h 241"/>
                <a:gd name="T4" fmla="*/ 125 w 727"/>
                <a:gd name="T5" fmla="*/ 95 h 241"/>
                <a:gd name="T6" fmla="*/ 242 w 727"/>
                <a:gd name="T7" fmla="*/ 90 h 241"/>
                <a:gd name="T8" fmla="*/ 260 w 727"/>
                <a:gd name="T9" fmla="*/ 54 h 241"/>
                <a:gd name="T10" fmla="*/ 301 w 727"/>
                <a:gd name="T11" fmla="*/ 59 h 241"/>
                <a:gd name="T12" fmla="*/ 354 w 727"/>
                <a:gd name="T13" fmla="*/ 10 h 241"/>
                <a:gd name="T14" fmla="*/ 448 w 727"/>
                <a:gd name="T15" fmla="*/ 38 h 241"/>
                <a:gd name="T16" fmla="*/ 510 w 727"/>
                <a:gd name="T17" fmla="*/ 33 h 241"/>
                <a:gd name="T18" fmla="*/ 544 w 727"/>
                <a:gd name="T19" fmla="*/ 84 h 241"/>
                <a:gd name="T20" fmla="*/ 652 w 727"/>
                <a:gd name="T21" fmla="*/ 97 h 241"/>
                <a:gd name="T22" fmla="*/ 685 w 727"/>
                <a:gd name="T23" fmla="*/ 175 h 241"/>
                <a:gd name="T24" fmla="*/ 725 w 727"/>
                <a:gd name="T25" fmla="*/ 241 h 241"/>
                <a:gd name="T26" fmla="*/ 664 w 727"/>
                <a:gd name="T27" fmla="*/ 241 h 241"/>
                <a:gd name="T28" fmla="*/ 570 w 727"/>
                <a:gd name="T29" fmla="*/ 241 h 241"/>
                <a:gd name="T30" fmla="*/ 156 w 727"/>
                <a:gd name="T31" fmla="*/ 241 h 241"/>
                <a:gd name="T32" fmla="*/ 102 w 727"/>
                <a:gd name="T33" fmla="*/ 241 h 241"/>
                <a:gd name="T34" fmla="*/ 1 w 727"/>
                <a:gd name="T35" fmla="*/ 241 h 241"/>
                <a:gd name="T36" fmla="*/ 42 w 727"/>
                <a:gd name="T37" fmla="*/ 17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7" h="241">
                  <a:moveTo>
                    <a:pt x="42" y="175"/>
                  </a:moveTo>
                  <a:cubicBezTo>
                    <a:pt x="56" y="169"/>
                    <a:pt x="71" y="168"/>
                    <a:pt x="86" y="172"/>
                  </a:cubicBezTo>
                  <a:cubicBezTo>
                    <a:pt x="88" y="141"/>
                    <a:pt x="102" y="113"/>
                    <a:pt x="125" y="95"/>
                  </a:cubicBezTo>
                  <a:cubicBezTo>
                    <a:pt x="158" y="71"/>
                    <a:pt x="204" y="69"/>
                    <a:pt x="242" y="90"/>
                  </a:cubicBezTo>
                  <a:cubicBezTo>
                    <a:pt x="240" y="75"/>
                    <a:pt x="248" y="61"/>
                    <a:pt x="260" y="54"/>
                  </a:cubicBezTo>
                  <a:cubicBezTo>
                    <a:pt x="273" y="47"/>
                    <a:pt x="290" y="49"/>
                    <a:pt x="301" y="59"/>
                  </a:cubicBezTo>
                  <a:cubicBezTo>
                    <a:pt x="303" y="54"/>
                    <a:pt x="318" y="22"/>
                    <a:pt x="354" y="10"/>
                  </a:cubicBezTo>
                  <a:cubicBezTo>
                    <a:pt x="387" y="0"/>
                    <a:pt x="424" y="11"/>
                    <a:pt x="448" y="38"/>
                  </a:cubicBezTo>
                  <a:cubicBezTo>
                    <a:pt x="466" y="26"/>
                    <a:pt x="490" y="24"/>
                    <a:pt x="510" y="33"/>
                  </a:cubicBezTo>
                  <a:cubicBezTo>
                    <a:pt x="529" y="43"/>
                    <a:pt x="543" y="62"/>
                    <a:pt x="544" y="84"/>
                  </a:cubicBezTo>
                  <a:cubicBezTo>
                    <a:pt x="581" y="69"/>
                    <a:pt x="623" y="73"/>
                    <a:pt x="652" y="97"/>
                  </a:cubicBezTo>
                  <a:cubicBezTo>
                    <a:pt x="674" y="116"/>
                    <a:pt x="686" y="145"/>
                    <a:pt x="685" y="175"/>
                  </a:cubicBezTo>
                  <a:cubicBezTo>
                    <a:pt x="710" y="186"/>
                    <a:pt x="727" y="212"/>
                    <a:pt x="725" y="241"/>
                  </a:cubicBezTo>
                  <a:cubicBezTo>
                    <a:pt x="705" y="241"/>
                    <a:pt x="684" y="241"/>
                    <a:pt x="664" y="241"/>
                  </a:cubicBezTo>
                  <a:cubicBezTo>
                    <a:pt x="633" y="241"/>
                    <a:pt x="602" y="241"/>
                    <a:pt x="570" y="241"/>
                  </a:cubicBezTo>
                  <a:cubicBezTo>
                    <a:pt x="432" y="241"/>
                    <a:pt x="294" y="241"/>
                    <a:pt x="156" y="241"/>
                  </a:cubicBezTo>
                  <a:cubicBezTo>
                    <a:pt x="138" y="241"/>
                    <a:pt x="120" y="241"/>
                    <a:pt x="102" y="241"/>
                  </a:cubicBezTo>
                  <a:cubicBezTo>
                    <a:pt x="69" y="241"/>
                    <a:pt x="35" y="241"/>
                    <a:pt x="1" y="241"/>
                  </a:cubicBezTo>
                  <a:cubicBezTo>
                    <a:pt x="0" y="212"/>
                    <a:pt x="16" y="185"/>
                    <a:pt x="42" y="17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íṩļíḍé">
              <a:extLst>
                <a:ext uri="{FF2B5EF4-FFF2-40B4-BE49-F238E27FC236}">
                  <a16:creationId xmlns:a16="http://schemas.microsoft.com/office/drawing/2014/main" id="{08F52086-90AA-4FE5-A325-6ED2F58DBB46}"/>
                </a:ext>
              </a:extLst>
            </p:cNvPr>
            <p:cNvSpPr/>
            <p:nvPr/>
          </p:nvSpPr>
          <p:spPr bwMode="auto">
            <a:xfrm>
              <a:off x="5119688" y="4787900"/>
              <a:ext cx="1289050" cy="449263"/>
            </a:xfrm>
            <a:custGeom>
              <a:avLst/>
              <a:gdLst>
                <a:gd name="T0" fmla="*/ 9 w 391"/>
                <a:gd name="T1" fmla="*/ 136 h 136"/>
                <a:gd name="T2" fmla="*/ 386 w 391"/>
                <a:gd name="T3" fmla="*/ 136 h 136"/>
                <a:gd name="T4" fmla="*/ 368 w 391"/>
                <a:gd name="T5" fmla="*/ 86 h 136"/>
                <a:gd name="T6" fmla="*/ 328 w 391"/>
                <a:gd name="T7" fmla="*/ 82 h 136"/>
                <a:gd name="T8" fmla="*/ 316 w 391"/>
                <a:gd name="T9" fmla="*/ 34 h 136"/>
                <a:gd name="T10" fmla="*/ 269 w 391"/>
                <a:gd name="T11" fmla="*/ 28 h 136"/>
                <a:gd name="T12" fmla="*/ 200 w 391"/>
                <a:gd name="T13" fmla="*/ 7 h 136"/>
                <a:gd name="T14" fmla="*/ 143 w 391"/>
                <a:gd name="T15" fmla="*/ 53 h 136"/>
                <a:gd name="T16" fmla="*/ 108 w 391"/>
                <a:gd name="T17" fmla="*/ 36 h 136"/>
                <a:gd name="T18" fmla="*/ 81 w 391"/>
                <a:gd name="T19" fmla="*/ 71 h 136"/>
                <a:gd name="T20" fmla="*/ 25 w 391"/>
                <a:gd name="T21" fmla="*/ 74 h 136"/>
                <a:gd name="T22" fmla="*/ 9 w 391"/>
                <a:gd name="T2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1" h="136">
                  <a:moveTo>
                    <a:pt x="9" y="136"/>
                  </a:moveTo>
                  <a:cubicBezTo>
                    <a:pt x="135" y="136"/>
                    <a:pt x="261" y="136"/>
                    <a:pt x="386" y="136"/>
                  </a:cubicBezTo>
                  <a:cubicBezTo>
                    <a:pt x="391" y="116"/>
                    <a:pt x="384" y="96"/>
                    <a:pt x="368" y="86"/>
                  </a:cubicBezTo>
                  <a:cubicBezTo>
                    <a:pt x="350" y="74"/>
                    <a:pt x="330" y="82"/>
                    <a:pt x="328" y="82"/>
                  </a:cubicBezTo>
                  <a:cubicBezTo>
                    <a:pt x="334" y="65"/>
                    <a:pt x="330" y="46"/>
                    <a:pt x="316" y="34"/>
                  </a:cubicBezTo>
                  <a:cubicBezTo>
                    <a:pt x="303" y="23"/>
                    <a:pt x="285" y="20"/>
                    <a:pt x="269" y="28"/>
                  </a:cubicBezTo>
                  <a:cubicBezTo>
                    <a:pt x="266" y="26"/>
                    <a:pt x="239" y="0"/>
                    <a:pt x="200" y="7"/>
                  </a:cubicBezTo>
                  <a:cubicBezTo>
                    <a:pt x="161" y="15"/>
                    <a:pt x="145" y="50"/>
                    <a:pt x="143" y="53"/>
                  </a:cubicBezTo>
                  <a:cubicBezTo>
                    <a:pt x="136" y="40"/>
                    <a:pt x="122" y="34"/>
                    <a:pt x="108" y="36"/>
                  </a:cubicBezTo>
                  <a:cubicBezTo>
                    <a:pt x="92" y="39"/>
                    <a:pt x="80" y="54"/>
                    <a:pt x="81" y="71"/>
                  </a:cubicBezTo>
                  <a:cubicBezTo>
                    <a:pt x="63" y="61"/>
                    <a:pt x="41" y="62"/>
                    <a:pt x="25" y="74"/>
                  </a:cubicBezTo>
                  <a:cubicBezTo>
                    <a:pt x="7" y="88"/>
                    <a:pt x="0" y="114"/>
                    <a:pt x="9" y="13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ṧľïďè">
              <a:extLst>
                <a:ext uri="{FF2B5EF4-FFF2-40B4-BE49-F238E27FC236}">
                  <a16:creationId xmlns:a16="http://schemas.microsoft.com/office/drawing/2014/main" id="{EE49E917-8E65-4E33-8DBA-4EF0E6C4AD06}"/>
                </a:ext>
              </a:extLst>
            </p:cNvPr>
            <p:cNvSpPr/>
            <p:nvPr/>
          </p:nvSpPr>
          <p:spPr bwMode="auto">
            <a:xfrm>
              <a:off x="5789613" y="4959350"/>
              <a:ext cx="22225" cy="260350"/>
            </a:xfrm>
            <a:custGeom>
              <a:avLst/>
              <a:gdLst>
                <a:gd name="T0" fmla="*/ 7 w 7"/>
                <a:gd name="T1" fmla="*/ 75 h 79"/>
                <a:gd name="T2" fmla="*/ 7 w 7"/>
                <a:gd name="T3" fmla="*/ 3 h 79"/>
                <a:gd name="T4" fmla="*/ 3 w 7"/>
                <a:gd name="T5" fmla="*/ 0 h 79"/>
                <a:gd name="T6" fmla="*/ 0 w 7"/>
                <a:gd name="T7" fmla="*/ 3 h 79"/>
                <a:gd name="T8" fmla="*/ 0 w 7"/>
                <a:gd name="T9" fmla="*/ 75 h 79"/>
                <a:gd name="T10" fmla="*/ 3 w 7"/>
                <a:gd name="T11" fmla="*/ 79 h 79"/>
                <a:gd name="T12" fmla="*/ 7 w 7"/>
                <a:gd name="T1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9">
                  <a:moveTo>
                    <a:pt x="7" y="75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7"/>
                    <a:pt x="1" y="79"/>
                    <a:pt x="3" y="79"/>
                  </a:cubicBezTo>
                  <a:cubicBezTo>
                    <a:pt x="5" y="79"/>
                    <a:pt x="7" y="77"/>
                    <a:pt x="7" y="7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ïšlíďé">
              <a:extLst>
                <a:ext uri="{FF2B5EF4-FFF2-40B4-BE49-F238E27FC236}">
                  <a16:creationId xmlns:a16="http://schemas.microsoft.com/office/drawing/2014/main" id="{814DA124-767F-4A46-B93B-40C8DE51C9CD}"/>
                </a:ext>
              </a:extLst>
            </p:cNvPr>
            <p:cNvSpPr/>
            <p:nvPr/>
          </p:nvSpPr>
          <p:spPr bwMode="auto">
            <a:xfrm>
              <a:off x="5815013" y="4995863"/>
              <a:ext cx="271463" cy="152400"/>
            </a:xfrm>
            <a:custGeom>
              <a:avLst/>
              <a:gdLst>
                <a:gd name="T0" fmla="*/ 5 w 82"/>
                <a:gd name="T1" fmla="*/ 45 h 46"/>
                <a:gd name="T2" fmla="*/ 80 w 82"/>
                <a:gd name="T3" fmla="*/ 7 h 46"/>
                <a:gd name="T4" fmla="*/ 81 w 82"/>
                <a:gd name="T5" fmla="*/ 2 h 46"/>
                <a:gd name="T6" fmla="*/ 76 w 82"/>
                <a:gd name="T7" fmla="*/ 1 h 46"/>
                <a:gd name="T8" fmla="*/ 2 w 82"/>
                <a:gd name="T9" fmla="*/ 38 h 46"/>
                <a:gd name="T10" fmla="*/ 1 w 82"/>
                <a:gd name="T11" fmla="*/ 43 h 46"/>
                <a:gd name="T12" fmla="*/ 5 w 82"/>
                <a:gd name="T1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6">
                  <a:moveTo>
                    <a:pt x="5" y="45"/>
                  </a:moveTo>
                  <a:cubicBezTo>
                    <a:pt x="80" y="7"/>
                    <a:pt x="80" y="7"/>
                    <a:pt x="80" y="7"/>
                  </a:cubicBezTo>
                  <a:cubicBezTo>
                    <a:pt x="81" y="6"/>
                    <a:pt x="82" y="4"/>
                    <a:pt x="81" y="2"/>
                  </a:cubicBezTo>
                  <a:cubicBezTo>
                    <a:pt x="80" y="1"/>
                    <a:pt x="78" y="0"/>
                    <a:pt x="76" y="1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1"/>
                    <a:pt x="1" y="43"/>
                  </a:cubicBezTo>
                  <a:cubicBezTo>
                    <a:pt x="1" y="45"/>
                    <a:pt x="4" y="46"/>
                    <a:pt x="5" y="4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îS1îďe">
              <a:extLst>
                <a:ext uri="{FF2B5EF4-FFF2-40B4-BE49-F238E27FC236}">
                  <a16:creationId xmlns:a16="http://schemas.microsoft.com/office/drawing/2014/main" id="{28513BF0-F7F1-4E0A-97F4-9FA3116E8F6D}"/>
                </a:ext>
              </a:extLst>
            </p:cNvPr>
            <p:cNvSpPr/>
            <p:nvPr/>
          </p:nvSpPr>
          <p:spPr bwMode="auto">
            <a:xfrm>
              <a:off x="5521326" y="4979988"/>
              <a:ext cx="204788" cy="174625"/>
            </a:xfrm>
            <a:custGeom>
              <a:avLst/>
              <a:gdLst>
                <a:gd name="T0" fmla="*/ 61 w 62"/>
                <a:gd name="T1" fmla="*/ 46 h 53"/>
                <a:gd name="T2" fmla="*/ 6 w 62"/>
                <a:gd name="T3" fmla="*/ 1 h 53"/>
                <a:gd name="T4" fmla="*/ 1 w 62"/>
                <a:gd name="T5" fmla="*/ 2 h 53"/>
                <a:gd name="T6" fmla="*/ 1 w 62"/>
                <a:gd name="T7" fmla="*/ 7 h 53"/>
                <a:gd name="T8" fmla="*/ 56 w 62"/>
                <a:gd name="T9" fmla="*/ 52 h 53"/>
                <a:gd name="T10" fmla="*/ 61 w 62"/>
                <a:gd name="T11" fmla="*/ 51 h 53"/>
                <a:gd name="T12" fmla="*/ 61 w 62"/>
                <a:gd name="T1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3">
                  <a:moveTo>
                    <a:pt x="61" y="46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8" y="53"/>
                    <a:pt x="60" y="53"/>
                    <a:pt x="61" y="51"/>
                  </a:cubicBezTo>
                  <a:cubicBezTo>
                    <a:pt x="62" y="50"/>
                    <a:pt x="62" y="47"/>
                    <a:pt x="61" y="46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îṧliḓê">
              <a:extLst>
                <a:ext uri="{FF2B5EF4-FFF2-40B4-BE49-F238E27FC236}">
                  <a16:creationId xmlns:a16="http://schemas.microsoft.com/office/drawing/2014/main" id="{52EEC221-E527-4F4F-8EFC-667B241C14A6}"/>
                </a:ext>
              </a:extLst>
            </p:cNvPr>
            <p:cNvSpPr/>
            <p:nvPr/>
          </p:nvSpPr>
          <p:spPr bwMode="auto">
            <a:xfrm>
              <a:off x="6303963" y="4686300"/>
              <a:ext cx="22225" cy="501650"/>
            </a:xfrm>
            <a:custGeom>
              <a:avLst/>
              <a:gdLst>
                <a:gd name="T0" fmla="*/ 7 w 7"/>
                <a:gd name="T1" fmla="*/ 148 h 152"/>
                <a:gd name="T2" fmla="*/ 7 w 7"/>
                <a:gd name="T3" fmla="*/ 4 h 152"/>
                <a:gd name="T4" fmla="*/ 3 w 7"/>
                <a:gd name="T5" fmla="*/ 0 h 152"/>
                <a:gd name="T6" fmla="*/ 0 w 7"/>
                <a:gd name="T7" fmla="*/ 4 h 152"/>
                <a:gd name="T8" fmla="*/ 0 w 7"/>
                <a:gd name="T9" fmla="*/ 148 h 152"/>
                <a:gd name="T10" fmla="*/ 3 w 7"/>
                <a:gd name="T11" fmla="*/ 152 h 152"/>
                <a:gd name="T12" fmla="*/ 7 w 7"/>
                <a:gd name="T13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2">
                  <a:moveTo>
                    <a:pt x="7" y="148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0"/>
                    <a:pt x="2" y="152"/>
                    <a:pt x="3" y="152"/>
                  </a:cubicBezTo>
                  <a:cubicBezTo>
                    <a:pt x="5" y="152"/>
                    <a:pt x="7" y="150"/>
                    <a:pt x="7" y="148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íṩļïde">
              <a:extLst>
                <a:ext uri="{FF2B5EF4-FFF2-40B4-BE49-F238E27FC236}">
                  <a16:creationId xmlns:a16="http://schemas.microsoft.com/office/drawing/2014/main" id="{AEE45DE8-C2D9-4CD5-A7EB-E216FE9755CA}"/>
                </a:ext>
              </a:extLst>
            </p:cNvPr>
            <p:cNvSpPr/>
            <p:nvPr/>
          </p:nvSpPr>
          <p:spPr bwMode="auto">
            <a:xfrm>
              <a:off x="6313488" y="4876800"/>
              <a:ext cx="474663" cy="168275"/>
            </a:xfrm>
            <a:custGeom>
              <a:avLst/>
              <a:gdLst>
                <a:gd name="T0" fmla="*/ 5 w 144"/>
                <a:gd name="T1" fmla="*/ 50 h 51"/>
                <a:gd name="T2" fmla="*/ 141 w 144"/>
                <a:gd name="T3" fmla="*/ 8 h 51"/>
                <a:gd name="T4" fmla="*/ 144 w 144"/>
                <a:gd name="T5" fmla="*/ 3 h 51"/>
                <a:gd name="T6" fmla="*/ 139 w 144"/>
                <a:gd name="T7" fmla="*/ 1 h 51"/>
                <a:gd name="T8" fmla="*/ 3 w 144"/>
                <a:gd name="T9" fmla="*/ 43 h 51"/>
                <a:gd name="T10" fmla="*/ 1 w 144"/>
                <a:gd name="T11" fmla="*/ 48 h 51"/>
                <a:gd name="T12" fmla="*/ 5 w 144"/>
                <a:gd name="T13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1">
                  <a:moveTo>
                    <a:pt x="5" y="50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43" y="7"/>
                    <a:pt x="144" y="5"/>
                    <a:pt x="144" y="3"/>
                  </a:cubicBezTo>
                  <a:cubicBezTo>
                    <a:pt x="143" y="1"/>
                    <a:pt x="141" y="0"/>
                    <a:pt x="139" y="1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3" y="51"/>
                    <a:pt x="5" y="50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isḷïḋè">
              <a:extLst>
                <a:ext uri="{FF2B5EF4-FFF2-40B4-BE49-F238E27FC236}">
                  <a16:creationId xmlns:a16="http://schemas.microsoft.com/office/drawing/2014/main" id="{815EF58B-6CAE-4EE2-BBD9-575F117E1057}"/>
                </a:ext>
              </a:extLst>
            </p:cNvPr>
            <p:cNvSpPr/>
            <p:nvPr/>
          </p:nvSpPr>
          <p:spPr bwMode="auto">
            <a:xfrm>
              <a:off x="6554788" y="4794250"/>
              <a:ext cx="65088" cy="165100"/>
            </a:xfrm>
            <a:custGeom>
              <a:avLst/>
              <a:gdLst>
                <a:gd name="T0" fmla="*/ 7 w 20"/>
                <a:gd name="T1" fmla="*/ 47 h 50"/>
                <a:gd name="T2" fmla="*/ 19 w 20"/>
                <a:gd name="T3" fmla="*/ 5 h 50"/>
                <a:gd name="T4" fmla="*/ 17 w 20"/>
                <a:gd name="T5" fmla="*/ 1 h 50"/>
                <a:gd name="T6" fmla="*/ 12 w 20"/>
                <a:gd name="T7" fmla="*/ 3 h 50"/>
                <a:gd name="T8" fmla="*/ 0 w 20"/>
                <a:gd name="T9" fmla="*/ 45 h 50"/>
                <a:gd name="T10" fmla="*/ 3 w 20"/>
                <a:gd name="T11" fmla="*/ 49 h 50"/>
                <a:gd name="T12" fmla="*/ 7 w 20"/>
                <a:gd name="T13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">
                  <a:moveTo>
                    <a:pt x="7" y="47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20" y="3"/>
                    <a:pt x="19" y="1"/>
                    <a:pt x="17" y="1"/>
                  </a:cubicBezTo>
                  <a:cubicBezTo>
                    <a:pt x="15" y="0"/>
                    <a:pt x="13" y="1"/>
                    <a:pt x="12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9"/>
                    <a:pt x="3" y="49"/>
                  </a:cubicBezTo>
                  <a:cubicBezTo>
                    <a:pt x="5" y="50"/>
                    <a:pt x="7" y="49"/>
                    <a:pt x="7" y="47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işlïdè">
              <a:extLst>
                <a:ext uri="{FF2B5EF4-FFF2-40B4-BE49-F238E27FC236}">
                  <a16:creationId xmlns:a16="http://schemas.microsoft.com/office/drawing/2014/main" id="{92744E41-D204-403A-8556-8AAAE7A6DB08}"/>
                </a:ext>
              </a:extLst>
            </p:cNvPr>
            <p:cNvSpPr/>
            <p:nvPr/>
          </p:nvSpPr>
          <p:spPr bwMode="auto">
            <a:xfrm>
              <a:off x="6151563" y="4710113"/>
              <a:ext cx="134938" cy="134938"/>
            </a:xfrm>
            <a:custGeom>
              <a:avLst/>
              <a:gdLst>
                <a:gd name="T0" fmla="*/ 39 w 41"/>
                <a:gd name="T1" fmla="*/ 34 h 41"/>
                <a:gd name="T2" fmla="*/ 6 w 41"/>
                <a:gd name="T3" fmla="*/ 1 h 41"/>
                <a:gd name="T4" fmla="*/ 1 w 41"/>
                <a:gd name="T5" fmla="*/ 1 h 41"/>
                <a:gd name="T6" fmla="*/ 1 w 41"/>
                <a:gd name="T7" fmla="*/ 6 h 41"/>
                <a:gd name="T8" fmla="*/ 34 w 41"/>
                <a:gd name="T9" fmla="*/ 39 h 41"/>
                <a:gd name="T10" fmla="*/ 39 w 41"/>
                <a:gd name="T11" fmla="*/ 40 h 41"/>
                <a:gd name="T12" fmla="*/ 39 w 41"/>
                <a:gd name="T1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39" y="34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5" y="41"/>
                    <a:pt x="38" y="41"/>
                    <a:pt x="39" y="40"/>
                  </a:cubicBezTo>
                  <a:cubicBezTo>
                    <a:pt x="41" y="38"/>
                    <a:pt x="41" y="36"/>
                    <a:pt x="39" y="34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ïṧ1íḍè">
              <a:extLst>
                <a:ext uri="{FF2B5EF4-FFF2-40B4-BE49-F238E27FC236}">
                  <a16:creationId xmlns:a16="http://schemas.microsoft.com/office/drawing/2014/main" id="{E03284AE-E4C1-43B6-A641-161247D47706}"/>
                </a:ext>
              </a:extLst>
            </p:cNvPr>
            <p:cNvSpPr/>
            <p:nvPr/>
          </p:nvSpPr>
          <p:spPr bwMode="auto">
            <a:xfrm>
              <a:off x="6003926" y="2857500"/>
              <a:ext cx="728663" cy="282575"/>
            </a:xfrm>
            <a:custGeom>
              <a:avLst/>
              <a:gdLst>
                <a:gd name="T0" fmla="*/ 21 w 221"/>
                <a:gd name="T1" fmla="*/ 68 h 86"/>
                <a:gd name="T2" fmla="*/ 183 w 221"/>
                <a:gd name="T3" fmla="*/ 6 h 86"/>
                <a:gd name="T4" fmla="*/ 124 w 221"/>
                <a:gd name="T5" fmla="*/ 52 h 86"/>
                <a:gd name="T6" fmla="*/ 21 w 221"/>
                <a:gd name="T7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86">
                  <a:moveTo>
                    <a:pt x="21" y="68"/>
                  </a:moveTo>
                  <a:cubicBezTo>
                    <a:pt x="0" y="22"/>
                    <a:pt x="146" y="0"/>
                    <a:pt x="183" y="6"/>
                  </a:cubicBezTo>
                  <a:cubicBezTo>
                    <a:pt x="221" y="12"/>
                    <a:pt x="183" y="31"/>
                    <a:pt x="124" y="52"/>
                  </a:cubicBezTo>
                  <a:cubicBezTo>
                    <a:pt x="65" y="74"/>
                    <a:pt x="30" y="86"/>
                    <a:pt x="21" y="6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íṣļíḓé">
              <a:extLst>
                <a:ext uri="{FF2B5EF4-FFF2-40B4-BE49-F238E27FC236}">
                  <a16:creationId xmlns:a16="http://schemas.microsoft.com/office/drawing/2014/main" id="{12840F7A-C782-4F6C-8BFC-47B1578EB5DA}"/>
                </a:ext>
              </a:extLst>
            </p:cNvPr>
            <p:cNvSpPr/>
            <p:nvPr/>
          </p:nvSpPr>
          <p:spPr bwMode="auto">
            <a:xfrm>
              <a:off x="6337301" y="2836863"/>
              <a:ext cx="661988" cy="180975"/>
            </a:xfrm>
            <a:custGeom>
              <a:avLst/>
              <a:gdLst>
                <a:gd name="T0" fmla="*/ 15 w 201"/>
                <a:gd name="T1" fmla="*/ 39 h 55"/>
                <a:gd name="T2" fmla="*/ 168 w 201"/>
                <a:gd name="T3" fmla="*/ 11 h 55"/>
                <a:gd name="T4" fmla="*/ 109 w 201"/>
                <a:gd name="T5" fmla="*/ 40 h 55"/>
                <a:gd name="T6" fmla="*/ 15 w 201"/>
                <a:gd name="T7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55">
                  <a:moveTo>
                    <a:pt x="15" y="39"/>
                  </a:moveTo>
                  <a:cubicBezTo>
                    <a:pt x="0" y="0"/>
                    <a:pt x="135" y="2"/>
                    <a:pt x="168" y="11"/>
                  </a:cubicBezTo>
                  <a:cubicBezTo>
                    <a:pt x="201" y="21"/>
                    <a:pt x="165" y="31"/>
                    <a:pt x="109" y="40"/>
                  </a:cubicBezTo>
                  <a:cubicBezTo>
                    <a:pt x="54" y="50"/>
                    <a:pt x="21" y="55"/>
                    <a:pt x="15" y="39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íṧ1îḍè">
              <a:extLst>
                <a:ext uri="{FF2B5EF4-FFF2-40B4-BE49-F238E27FC236}">
                  <a16:creationId xmlns:a16="http://schemas.microsoft.com/office/drawing/2014/main" id="{627B5A24-7D5E-46A7-879D-6465F0F9322B}"/>
                </a:ext>
              </a:extLst>
            </p:cNvPr>
            <p:cNvSpPr/>
            <p:nvPr/>
          </p:nvSpPr>
          <p:spPr bwMode="auto">
            <a:xfrm>
              <a:off x="6877051" y="2840038"/>
              <a:ext cx="228600" cy="125413"/>
            </a:xfrm>
            <a:custGeom>
              <a:avLst/>
              <a:gdLst>
                <a:gd name="T0" fmla="*/ 2 w 69"/>
                <a:gd name="T1" fmla="*/ 16 h 38"/>
                <a:gd name="T2" fmla="*/ 37 w 69"/>
                <a:gd name="T3" fmla="*/ 0 h 38"/>
                <a:gd name="T4" fmla="*/ 69 w 69"/>
                <a:gd name="T5" fmla="*/ 17 h 38"/>
                <a:gd name="T6" fmla="*/ 34 w 69"/>
                <a:gd name="T7" fmla="*/ 22 h 38"/>
                <a:gd name="T8" fmla="*/ 49 w 69"/>
                <a:gd name="T9" fmla="*/ 32 h 38"/>
                <a:gd name="T10" fmla="*/ 17 w 69"/>
                <a:gd name="T11" fmla="*/ 33 h 38"/>
                <a:gd name="T12" fmla="*/ 2 w 69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2" y="16"/>
                  </a:moveTo>
                  <a:cubicBezTo>
                    <a:pt x="0" y="0"/>
                    <a:pt x="27" y="0"/>
                    <a:pt x="37" y="0"/>
                  </a:cubicBezTo>
                  <a:cubicBezTo>
                    <a:pt x="52" y="0"/>
                    <a:pt x="69" y="11"/>
                    <a:pt x="69" y="17"/>
                  </a:cubicBezTo>
                  <a:cubicBezTo>
                    <a:pt x="69" y="23"/>
                    <a:pt x="35" y="21"/>
                    <a:pt x="34" y="22"/>
                  </a:cubicBezTo>
                  <a:cubicBezTo>
                    <a:pt x="33" y="24"/>
                    <a:pt x="49" y="27"/>
                    <a:pt x="49" y="32"/>
                  </a:cubicBezTo>
                  <a:cubicBezTo>
                    <a:pt x="48" y="38"/>
                    <a:pt x="26" y="37"/>
                    <a:pt x="17" y="33"/>
                  </a:cubicBezTo>
                  <a:cubicBezTo>
                    <a:pt x="8" y="29"/>
                    <a:pt x="4" y="26"/>
                    <a:pt x="2" y="16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îşḷiḋé">
              <a:extLst>
                <a:ext uri="{FF2B5EF4-FFF2-40B4-BE49-F238E27FC236}">
                  <a16:creationId xmlns:a16="http://schemas.microsoft.com/office/drawing/2014/main" id="{74DB1E0D-AD3C-42B0-BC98-AE7B67E0EEA4}"/>
                </a:ext>
              </a:extLst>
            </p:cNvPr>
            <p:cNvSpPr/>
            <p:nvPr/>
          </p:nvSpPr>
          <p:spPr bwMode="auto">
            <a:xfrm>
              <a:off x="6188076" y="2894013"/>
              <a:ext cx="238125" cy="252413"/>
            </a:xfrm>
            <a:custGeom>
              <a:avLst/>
              <a:gdLst>
                <a:gd name="T0" fmla="*/ 0 w 72"/>
                <a:gd name="T1" fmla="*/ 12 h 77"/>
                <a:gd name="T2" fmla="*/ 51 w 72"/>
                <a:gd name="T3" fmla="*/ 0 h 77"/>
                <a:gd name="T4" fmla="*/ 67 w 72"/>
                <a:gd name="T5" fmla="*/ 23 h 77"/>
                <a:gd name="T6" fmla="*/ 72 w 72"/>
                <a:gd name="T7" fmla="*/ 50 h 77"/>
                <a:gd name="T8" fmla="*/ 0 w 7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12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62" y="9"/>
                    <a:pt x="67" y="23"/>
                  </a:cubicBezTo>
                  <a:cubicBezTo>
                    <a:pt x="71" y="37"/>
                    <a:pt x="72" y="50"/>
                    <a:pt x="72" y="50"/>
                  </a:cubicBezTo>
                  <a:cubicBezTo>
                    <a:pt x="72" y="50"/>
                    <a:pt x="12" y="62"/>
                    <a:pt x="0" y="77"/>
                  </a:cubicBezTo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ŝḻïḍê">
              <a:extLst>
                <a:ext uri="{FF2B5EF4-FFF2-40B4-BE49-F238E27FC236}">
                  <a16:creationId xmlns:a16="http://schemas.microsoft.com/office/drawing/2014/main" id="{921CE76A-FB4F-426E-BEAC-3D228897EECC}"/>
                </a:ext>
              </a:extLst>
            </p:cNvPr>
            <p:cNvSpPr/>
            <p:nvPr/>
          </p:nvSpPr>
          <p:spPr bwMode="auto">
            <a:xfrm>
              <a:off x="6286501" y="5145088"/>
              <a:ext cx="254000" cy="190500"/>
            </a:xfrm>
            <a:custGeom>
              <a:avLst/>
              <a:gdLst>
                <a:gd name="T0" fmla="*/ 56 w 77"/>
                <a:gd name="T1" fmla="*/ 0 h 58"/>
                <a:gd name="T2" fmla="*/ 73 w 77"/>
                <a:gd name="T3" fmla="*/ 36 h 58"/>
                <a:gd name="T4" fmla="*/ 6 w 77"/>
                <a:gd name="T5" fmla="*/ 49 h 58"/>
                <a:gd name="T6" fmla="*/ 56 w 7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8">
                  <a:moveTo>
                    <a:pt x="56" y="0"/>
                  </a:moveTo>
                  <a:cubicBezTo>
                    <a:pt x="68" y="0"/>
                    <a:pt x="77" y="24"/>
                    <a:pt x="73" y="36"/>
                  </a:cubicBezTo>
                  <a:cubicBezTo>
                    <a:pt x="68" y="48"/>
                    <a:pt x="12" y="58"/>
                    <a:pt x="6" y="49"/>
                  </a:cubicBezTo>
                  <a:cubicBezTo>
                    <a:pt x="0" y="40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ïṣḷîḋê">
              <a:extLst>
                <a:ext uri="{FF2B5EF4-FFF2-40B4-BE49-F238E27FC236}">
                  <a16:creationId xmlns:a16="http://schemas.microsoft.com/office/drawing/2014/main" id="{9D16CF0E-81BE-48DC-9728-05119D60BCA3}"/>
                </a:ext>
              </a:extLst>
            </p:cNvPr>
            <p:cNvSpPr/>
            <p:nvPr/>
          </p:nvSpPr>
          <p:spPr bwMode="auto">
            <a:xfrm>
              <a:off x="6329363" y="4264025"/>
              <a:ext cx="298450" cy="1055688"/>
            </a:xfrm>
            <a:custGeom>
              <a:avLst/>
              <a:gdLst>
                <a:gd name="T0" fmla="*/ 64 w 90"/>
                <a:gd name="T1" fmla="*/ 21 h 320"/>
                <a:gd name="T2" fmla="*/ 29 w 90"/>
                <a:gd name="T3" fmla="*/ 267 h 320"/>
                <a:gd name="T4" fmla="*/ 72 w 90"/>
                <a:gd name="T5" fmla="*/ 171 h 320"/>
                <a:gd name="T6" fmla="*/ 64 w 90"/>
                <a:gd name="T7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64" y="21"/>
                  </a:moveTo>
                  <a:cubicBezTo>
                    <a:pt x="0" y="0"/>
                    <a:pt x="12" y="214"/>
                    <a:pt x="29" y="267"/>
                  </a:cubicBezTo>
                  <a:cubicBezTo>
                    <a:pt x="47" y="320"/>
                    <a:pt x="60" y="261"/>
                    <a:pt x="72" y="171"/>
                  </a:cubicBezTo>
                  <a:cubicBezTo>
                    <a:pt x="84" y="82"/>
                    <a:pt x="90" y="29"/>
                    <a:pt x="64" y="2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ïs1iḑè">
              <a:extLst>
                <a:ext uri="{FF2B5EF4-FFF2-40B4-BE49-F238E27FC236}">
                  <a16:creationId xmlns:a16="http://schemas.microsoft.com/office/drawing/2014/main" id="{DE0944C9-A301-4542-823F-502DD212606D}"/>
                </a:ext>
              </a:extLst>
            </p:cNvPr>
            <p:cNvSpPr/>
            <p:nvPr/>
          </p:nvSpPr>
          <p:spPr bwMode="auto">
            <a:xfrm>
              <a:off x="6294438" y="5170488"/>
              <a:ext cx="239713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1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1"/>
                    <a:pt x="66" y="1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5"/>
                    <a:pt x="18" y="13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îṣliḍè">
              <a:extLst>
                <a:ext uri="{FF2B5EF4-FFF2-40B4-BE49-F238E27FC236}">
                  <a16:creationId xmlns:a16="http://schemas.microsoft.com/office/drawing/2014/main" id="{4C15F947-6B37-46C9-90A2-1B6B754DADEC}"/>
                </a:ext>
              </a:extLst>
            </p:cNvPr>
            <p:cNvSpPr/>
            <p:nvPr/>
          </p:nvSpPr>
          <p:spPr bwMode="auto">
            <a:xfrm>
              <a:off x="6303963" y="3546475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0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íŝļïḋe">
              <a:extLst>
                <a:ext uri="{FF2B5EF4-FFF2-40B4-BE49-F238E27FC236}">
                  <a16:creationId xmlns:a16="http://schemas.microsoft.com/office/drawing/2014/main" id="{5F619A9C-7B38-41D4-B2AC-67910872F363}"/>
                </a:ext>
              </a:extLst>
            </p:cNvPr>
            <p:cNvSpPr/>
            <p:nvPr/>
          </p:nvSpPr>
          <p:spPr bwMode="auto">
            <a:xfrm>
              <a:off x="6927851" y="5145088"/>
              <a:ext cx="250825" cy="190500"/>
            </a:xfrm>
            <a:custGeom>
              <a:avLst/>
              <a:gdLst>
                <a:gd name="T0" fmla="*/ 20 w 76"/>
                <a:gd name="T1" fmla="*/ 0 h 58"/>
                <a:gd name="T2" fmla="*/ 4 w 76"/>
                <a:gd name="T3" fmla="*/ 36 h 58"/>
                <a:gd name="T4" fmla="*/ 71 w 76"/>
                <a:gd name="T5" fmla="*/ 49 h 58"/>
                <a:gd name="T6" fmla="*/ 20 w 7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8">
                  <a:moveTo>
                    <a:pt x="20" y="0"/>
                  </a:moveTo>
                  <a:cubicBezTo>
                    <a:pt x="9" y="0"/>
                    <a:pt x="0" y="24"/>
                    <a:pt x="4" y="36"/>
                  </a:cubicBezTo>
                  <a:cubicBezTo>
                    <a:pt x="8" y="48"/>
                    <a:pt x="65" y="58"/>
                    <a:pt x="71" y="49"/>
                  </a:cubicBezTo>
                  <a:cubicBezTo>
                    <a:pt x="76" y="40"/>
                    <a:pt x="38" y="0"/>
                    <a:pt x="20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îŝļíḍé">
              <a:extLst>
                <a:ext uri="{FF2B5EF4-FFF2-40B4-BE49-F238E27FC236}">
                  <a16:creationId xmlns:a16="http://schemas.microsoft.com/office/drawing/2014/main" id="{C4A163E8-6397-49BA-AB0E-3B5F18707878}"/>
                </a:ext>
              </a:extLst>
            </p:cNvPr>
            <p:cNvSpPr/>
            <p:nvPr/>
          </p:nvSpPr>
          <p:spPr bwMode="auto">
            <a:xfrm>
              <a:off x="6831013" y="4257675"/>
              <a:ext cx="293688" cy="1054100"/>
            </a:xfrm>
            <a:custGeom>
              <a:avLst/>
              <a:gdLst>
                <a:gd name="T0" fmla="*/ 25 w 89"/>
                <a:gd name="T1" fmla="*/ 22 h 320"/>
                <a:gd name="T2" fmla="*/ 64 w 89"/>
                <a:gd name="T3" fmla="*/ 267 h 320"/>
                <a:gd name="T4" fmla="*/ 20 w 89"/>
                <a:gd name="T5" fmla="*/ 172 h 320"/>
                <a:gd name="T6" fmla="*/ 25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25" y="22"/>
                  </a:moveTo>
                  <a:cubicBezTo>
                    <a:pt x="89" y="0"/>
                    <a:pt x="81" y="214"/>
                    <a:pt x="64" y="267"/>
                  </a:cubicBezTo>
                  <a:cubicBezTo>
                    <a:pt x="47" y="320"/>
                    <a:pt x="33" y="261"/>
                    <a:pt x="20" y="172"/>
                  </a:cubicBezTo>
                  <a:cubicBezTo>
                    <a:pt x="7" y="83"/>
                    <a:pt x="0" y="30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îṣlîḍe">
              <a:extLst>
                <a:ext uri="{FF2B5EF4-FFF2-40B4-BE49-F238E27FC236}">
                  <a16:creationId xmlns:a16="http://schemas.microsoft.com/office/drawing/2014/main" id="{19E3D6D1-98A0-453E-B9C9-BC27B68820D4}"/>
                </a:ext>
              </a:extLst>
            </p:cNvPr>
            <p:cNvSpPr/>
            <p:nvPr/>
          </p:nvSpPr>
          <p:spPr bwMode="auto">
            <a:xfrm>
              <a:off x="6931026" y="5170488"/>
              <a:ext cx="242888" cy="165100"/>
            </a:xfrm>
            <a:custGeom>
              <a:avLst/>
              <a:gdLst>
                <a:gd name="T0" fmla="*/ 39 w 74"/>
                <a:gd name="T1" fmla="*/ 0 h 50"/>
                <a:gd name="T2" fmla="*/ 8 w 74"/>
                <a:gd name="T3" fmla="*/ 1 h 50"/>
                <a:gd name="T4" fmla="*/ 7 w 74"/>
                <a:gd name="T5" fmla="*/ 2 h 50"/>
                <a:gd name="T6" fmla="*/ 6 w 74"/>
                <a:gd name="T7" fmla="*/ 3 h 50"/>
                <a:gd name="T8" fmla="*/ 3 w 74"/>
                <a:gd name="T9" fmla="*/ 28 h 50"/>
                <a:gd name="T10" fmla="*/ 70 w 74"/>
                <a:gd name="T11" fmla="*/ 41 h 50"/>
                <a:gd name="T12" fmla="*/ 39 w 74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50">
                  <a:moveTo>
                    <a:pt x="39" y="0"/>
                  </a:moveTo>
                  <a:cubicBezTo>
                    <a:pt x="16" y="9"/>
                    <a:pt x="8" y="1"/>
                    <a:pt x="8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2" y="11"/>
                    <a:pt x="0" y="21"/>
                    <a:pt x="3" y="28"/>
                  </a:cubicBezTo>
                  <a:cubicBezTo>
                    <a:pt x="7" y="40"/>
                    <a:pt x="64" y="50"/>
                    <a:pt x="70" y="41"/>
                  </a:cubicBezTo>
                  <a:cubicBezTo>
                    <a:pt x="74" y="35"/>
                    <a:pt x="56" y="13"/>
                    <a:pt x="39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ïŝļiḓe">
              <a:extLst>
                <a:ext uri="{FF2B5EF4-FFF2-40B4-BE49-F238E27FC236}">
                  <a16:creationId xmlns:a16="http://schemas.microsoft.com/office/drawing/2014/main" id="{2BD48558-DB01-426D-A4AE-D270856B7EBF}"/>
                </a:ext>
              </a:extLst>
            </p:cNvPr>
            <p:cNvSpPr/>
            <p:nvPr/>
          </p:nvSpPr>
          <p:spPr bwMode="auto">
            <a:xfrm>
              <a:off x="6686551" y="3546475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íṩľíḓé">
              <a:extLst>
                <a:ext uri="{FF2B5EF4-FFF2-40B4-BE49-F238E27FC236}">
                  <a16:creationId xmlns:a16="http://schemas.microsoft.com/office/drawing/2014/main" id="{43336AEB-9E0D-4803-B5F3-4F456F23E945}"/>
                </a:ext>
              </a:extLst>
            </p:cNvPr>
            <p:cNvSpPr/>
            <p:nvPr/>
          </p:nvSpPr>
          <p:spPr bwMode="auto">
            <a:xfrm>
              <a:off x="6408738" y="2873375"/>
              <a:ext cx="627063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2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íŝlíḑê">
              <a:extLst>
                <a:ext uri="{FF2B5EF4-FFF2-40B4-BE49-F238E27FC236}">
                  <a16:creationId xmlns:a16="http://schemas.microsoft.com/office/drawing/2014/main" id="{57FACD23-A097-42FB-BC0D-E00974C1524D}"/>
                </a:ext>
              </a:extLst>
            </p:cNvPr>
            <p:cNvSpPr/>
            <p:nvPr/>
          </p:nvSpPr>
          <p:spPr bwMode="auto">
            <a:xfrm>
              <a:off x="6653213" y="2797175"/>
              <a:ext cx="142875" cy="100013"/>
            </a:xfrm>
            <a:custGeom>
              <a:avLst/>
              <a:gdLst>
                <a:gd name="T0" fmla="*/ 43 w 43"/>
                <a:gd name="T1" fmla="*/ 0 h 30"/>
                <a:gd name="T2" fmla="*/ 21 w 43"/>
                <a:gd name="T3" fmla="*/ 3 h 30"/>
                <a:gd name="T4" fmla="*/ 0 w 43"/>
                <a:gd name="T5" fmla="*/ 0 h 30"/>
                <a:gd name="T6" fmla="*/ 0 w 43"/>
                <a:gd name="T7" fmla="*/ 24 h 30"/>
                <a:gd name="T8" fmla="*/ 21 w 43"/>
                <a:gd name="T9" fmla="*/ 30 h 30"/>
                <a:gd name="T10" fmla="*/ 21 w 43"/>
                <a:gd name="T11" fmla="*/ 30 h 30"/>
                <a:gd name="T12" fmla="*/ 21 w 43"/>
                <a:gd name="T13" fmla="*/ 30 h 30"/>
                <a:gd name="T14" fmla="*/ 21 w 43"/>
                <a:gd name="T15" fmla="*/ 30 h 30"/>
                <a:gd name="T16" fmla="*/ 21 w 43"/>
                <a:gd name="T17" fmla="*/ 30 h 30"/>
                <a:gd name="T18" fmla="*/ 43 w 43"/>
                <a:gd name="T19" fmla="*/ 24 h 30"/>
                <a:gd name="T20" fmla="*/ 43 w 43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5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0"/>
                    <a:pt x="28" y="29"/>
                    <a:pt x="43" y="24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íslídé">
              <a:extLst>
                <a:ext uri="{FF2B5EF4-FFF2-40B4-BE49-F238E27FC236}">
                  <a16:creationId xmlns:a16="http://schemas.microsoft.com/office/drawing/2014/main" id="{891F501D-2FF8-4365-8CCE-B5A611568AC8}"/>
                </a:ext>
              </a:extLst>
            </p:cNvPr>
            <p:cNvSpPr/>
            <p:nvPr/>
          </p:nvSpPr>
          <p:spPr bwMode="auto">
            <a:xfrm>
              <a:off x="6662738" y="2814638"/>
              <a:ext cx="122238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íṡḷíḑê">
              <a:extLst>
                <a:ext uri="{FF2B5EF4-FFF2-40B4-BE49-F238E27FC236}">
                  <a16:creationId xmlns:a16="http://schemas.microsoft.com/office/drawing/2014/main" id="{A95DB74A-8A61-4A7E-AB0B-42F00DFCD86C}"/>
                </a:ext>
              </a:extLst>
            </p:cNvPr>
            <p:cNvSpPr/>
            <p:nvPr/>
          </p:nvSpPr>
          <p:spPr bwMode="auto">
            <a:xfrm>
              <a:off x="5976938" y="2778125"/>
              <a:ext cx="568325" cy="573088"/>
            </a:xfrm>
            <a:custGeom>
              <a:avLst/>
              <a:gdLst>
                <a:gd name="T0" fmla="*/ 163 w 172"/>
                <a:gd name="T1" fmla="*/ 45 h 174"/>
                <a:gd name="T2" fmla="*/ 18 w 172"/>
                <a:gd name="T3" fmla="*/ 140 h 174"/>
                <a:gd name="T4" fmla="*/ 90 w 172"/>
                <a:gd name="T5" fmla="*/ 119 h 174"/>
                <a:gd name="T6" fmla="*/ 163 w 172"/>
                <a:gd name="T7" fmla="*/ 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63" y="45"/>
                  </a:moveTo>
                  <a:cubicBezTo>
                    <a:pt x="138" y="0"/>
                    <a:pt x="35" y="106"/>
                    <a:pt x="18" y="140"/>
                  </a:cubicBezTo>
                  <a:cubicBezTo>
                    <a:pt x="0" y="174"/>
                    <a:pt x="38" y="154"/>
                    <a:pt x="90" y="119"/>
                  </a:cubicBezTo>
                  <a:cubicBezTo>
                    <a:pt x="142" y="84"/>
                    <a:pt x="172" y="63"/>
                    <a:pt x="163" y="4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íş1iḋé">
              <a:extLst>
                <a:ext uri="{FF2B5EF4-FFF2-40B4-BE49-F238E27FC236}">
                  <a16:creationId xmlns:a16="http://schemas.microsoft.com/office/drawing/2014/main" id="{65A948B6-12AC-4645-9545-3BD3C9F5946F}"/>
                </a:ext>
              </a:extLst>
            </p:cNvPr>
            <p:cNvSpPr/>
            <p:nvPr/>
          </p:nvSpPr>
          <p:spPr bwMode="auto">
            <a:xfrm>
              <a:off x="6738938" y="2836863"/>
              <a:ext cx="719138" cy="227013"/>
            </a:xfrm>
            <a:custGeom>
              <a:avLst/>
              <a:gdLst>
                <a:gd name="T0" fmla="*/ 11 w 218"/>
                <a:gd name="T1" fmla="*/ 49 h 69"/>
                <a:gd name="T2" fmla="*/ 183 w 218"/>
                <a:gd name="T3" fmla="*/ 25 h 69"/>
                <a:gd name="T4" fmla="*/ 114 w 218"/>
                <a:gd name="T5" fmla="*/ 57 h 69"/>
                <a:gd name="T6" fmla="*/ 11 w 218"/>
                <a:gd name="T7" fmla="*/ 4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8" h="69">
                  <a:moveTo>
                    <a:pt x="11" y="49"/>
                  </a:moveTo>
                  <a:cubicBezTo>
                    <a:pt x="0" y="0"/>
                    <a:pt x="147" y="10"/>
                    <a:pt x="183" y="25"/>
                  </a:cubicBezTo>
                  <a:cubicBezTo>
                    <a:pt x="218" y="39"/>
                    <a:pt x="177" y="48"/>
                    <a:pt x="114" y="57"/>
                  </a:cubicBezTo>
                  <a:cubicBezTo>
                    <a:pt x="52" y="65"/>
                    <a:pt x="16" y="69"/>
                    <a:pt x="11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Sḻíḍê">
              <a:extLst>
                <a:ext uri="{FF2B5EF4-FFF2-40B4-BE49-F238E27FC236}">
                  <a16:creationId xmlns:a16="http://schemas.microsoft.com/office/drawing/2014/main" id="{3F2401B3-309B-4DD5-AED0-1233E1F7D23E}"/>
                </a:ext>
              </a:extLst>
            </p:cNvPr>
            <p:cNvSpPr/>
            <p:nvPr/>
          </p:nvSpPr>
          <p:spPr bwMode="auto">
            <a:xfrm>
              <a:off x="7102476" y="2405063"/>
              <a:ext cx="385763" cy="574675"/>
            </a:xfrm>
            <a:custGeom>
              <a:avLst/>
              <a:gdLst>
                <a:gd name="T0" fmla="*/ 76 w 117"/>
                <a:gd name="T1" fmla="*/ 172 h 174"/>
                <a:gd name="T2" fmla="*/ 25 w 117"/>
                <a:gd name="T3" fmla="*/ 25 h 174"/>
                <a:gd name="T4" fmla="*/ 29 w 117"/>
                <a:gd name="T5" fmla="*/ 90 h 174"/>
                <a:gd name="T6" fmla="*/ 76 w 117"/>
                <a:gd name="T7" fmla="*/ 17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74">
                  <a:moveTo>
                    <a:pt x="76" y="172"/>
                  </a:moveTo>
                  <a:cubicBezTo>
                    <a:pt x="117" y="165"/>
                    <a:pt x="50" y="49"/>
                    <a:pt x="25" y="25"/>
                  </a:cubicBezTo>
                  <a:cubicBezTo>
                    <a:pt x="0" y="0"/>
                    <a:pt x="10" y="37"/>
                    <a:pt x="29" y="90"/>
                  </a:cubicBezTo>
                  <a:cubicBezTo>
                    <a:pt x="48" y="143"/>
                    <a:pt x="60" y="174"/>
                    <a:pt x="76" y="17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ïṡ1ïďé">
              <a:extLst>
                <a:ext uri="{FF2B5EF4-FFF2-40B4-BE49-F238E27FC236}">
                  <a16:creationId xmlns:a16="http://schemas.microsoft.com/office/drawing/2014/main" id="{AA8A08A3-C76E-49CB-ABBA-4748843A9F59}"/>
                </a:ext>
              </a:extLst>
            </p:cNvPr>
            <p:cNvSpPr/>
            <p:nvPr/>
          </p:nvSpPr>
          <p:spPr bwMode="auto">
            <a:xfrm>
              <a:off x="7096126" y="2279650"/>
              <a:ext cx="144463" cy="241300"/>
            </a:xfrm>
            <a:custGeom>
              <a:avLst/>
              <a:gdLst>
                <a:gd name="T0" fmla="*/ 11 w 44"/>
                <a:gd name="T1" fmla="*/ 65 h 73"/>
                <a:gd name="T2" fmla="*/ 39 w 44"/>
                <a:gd name="T3" fmla="*/ 39 h 73"/>
                <a:gd name="T4" fmla="*/ 34 w 44"/>
                <a:gd name="T5" fmla="*/ 2 h 73"/>
                <a:gd name="T6" fmla="*/ 16 w 44"/>
                <a:gd name="T7" fmla="*/ 34 h 73"/>
                <a:gd name="T8" fmla="*/ 13 w 44"/>
                <a:gd name="T9" fmla="*/ 16 h 73"/>
                <a:gd name="T10" fmla="*/ 0 w 44"/>
                <a:gd name="T11" fmla="*/ 45 h 73"/>
                <a:gd name="T12" fmla="*/ 11 w 44"/>
                <a:gd name="T1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3">
                  <a:moveTo>
                    <a:pt x="11" y="65"/>
                  </a:moveTo>
                  <a:cubicBezTo>
                    <a:pt x="25" y="73"/>
                    <a:pt x="35" y="48"/>
                    <a:pt x="39" y="39"/>
                  </a:cubicBezTo>
                  <a:cubicBezTo>
                    <a:pt x="44" y="25"/>
                    <a:pt x="39" y="4"/>
                    <a:pt x="34" y="2"/>
                  </a:cubicBezTo>
                  <a:cubicBezTo>
                    <a:pt x="28" y="0"/>
                    <a:pt x="18" y="33"/>
                    <a:pt x="16" y="34"/>
                  </a:cubicBezTo>
                  <a:cubicBezTo>
                    <a:pt x="15" y="34"/>
                    <a:pt x="18" y="18"/>
                    <a:pt x="13" y="16"/>
                  </a:cubicBezTo>
                  <a:cubicBezTo>
                    <a:pt x="7" y="15"/>
                    <a:pt x="0" y="36"/>
                    <a:pt x="0" y="45"/>
                  </a:cubicBezTo>
                  <a:cubicBezTo>
                    <a:pt x="1" y="55"/>
                    <a:pt x="3" y="61"/>
                    <a:pt x="11" y="6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ís1íḋè">
              <a:extLst>
                <a:ext uri="{FF2B5EF4-FFF2-40B4-BE49-F238E27FC236}">
                  <a16:creationId xmlns:a16="http://schemas.microsoft.com/office/drawing/2014/main" id="{5279805B-3FBF-4A61-892C-EE879169AFAE}"/>
                </a:ext>
              </a:extLst>
            </p:cNvPr>
            <p:cNvSpPr/>
            <p:nvPr/>
          </p:nvSpPr>
          <p:spPr bwMode="auto">
            <a:xfrm>
              <a:off x="6584951" y="2484438"/>
              <a:ext cx="282575" cy="385763"/>
            </a:xfrm>
            <a:custGeom>
              <a:avLst/>
              <a:gdLst>
                <a:gd name="T0" fmla="*/ 42 w 86"/>
                <a:gd name="T1" fmla="*/ 0 h 117"/>
                <a:gd name="T2" fmla="*/ 0 w 86"/>
                <a:gd name="T3" fmla="*/ 59 h 117"/>
                <a:gd name="T4" fmla="*/ 0 w 86"/>
                <a:gd name="T5" fmla="*/ 65 h 117"/>
                <a:gd name="T6" fmla="*/ 0 w 86"/>
                <a:gd name="T7" fmla="*/ 66 h 117"/>
                <a:gd name="T8" fmla="*/ 42 w 86"/>
                <a:gd name="T9" fmla="*/ 117 h 117"/>
                <a:gd name="T10" fmla="*/ 84 w 86"/>
                <a:gd name="T11" fmla="*/ 64 h 117"/>
                <a:gd name="T12" fmla="*/ 84 w 86"/>
                <a:gd name="T13" fmla="*/ 63 h 117"/>
                <a:gd name="T14" fmla="*/ 85 w 86"/>
                <a:gd name="T15" fmla="*/ 59 h 117"/>
                <a:gd name="T16" fmla="*/ 42 w 86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91"/>
                    <a:pt x="17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2"/>
                    <a:pt x="84" y="60"/>
                    <a:pt x="85" y="59"/>
                  </a:cubicBezTo>
                  <a:cubicBezTo>
                    <a:pt x="86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ïṩḷïḓè">
              <a:extLst>
                <a:ext uri="{FF2B5EF4-FFF2-40B4-BE49-F238E27FC236}">
                  <a16:creationId xmlns:a16="http://schemas.microsoft.com/office/drawing/2014/main" id="{FCCB7859-5CDF-4388-B3D9-D63B14CF1DC8}"/>
                </a:ext>
              </a:extLst>
            </p:cNvPr>
            <p:cNvSpPr/>
            <p:nvPr/>
          </p:nvSpPr>
          <p:spPr bwMode="auto">
            <a:xfrm>
              <a:off x="6518276" y="2441575"/>
              <a:ext cx="385763" cy="250825"/>
            </a:xfrm>
            <a:custGeom>
              <a:avLst/>
              <a:gdLst>
                <a:gd name="T0" fmla="*/ 62 w 117"/>
                <a:gd name="T1" fmla="*/ 0 h 76"/>
                <a:gd name="T2" fmla="*/ 20 w 117"/>
                <a:gd name="T3" fmla="*/ 76 h 76"/>
                <a:gd name="T4" fmla="*/ 26 w 117"/>
                <a:gd name="T5" fmla="*/ 44 h 76"/>
                <a:gd name="T6" fmla="*/ 88 w 117"/>
                <a:gd name="T7" fmla="*/ 23 h 76"/>
                <a:gd name="T8" fmla="*/ 104 w 117"/>
                <a:gd name="T9" fmla="*/ 75 h 76"/>
                <a:gd name="T10" fmla="*/ 99 w 117"/>
                <a:gd name="T11" fmla="*/ 14 h 76"/>
                <a:gd name="T12" fmla="*/ 91 w 117"/>
                <a:gd name="T13" fmla="*/ 12 h 76"/>
                <a:gd name="T14" fmla="*/ 86 w 117"/>
                <a:gd name="T15" fmla="*/ 4 h 76"/>
                <a:gd name="T16" fmla="*/ 62 w 117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76">
                  <a:moveTo>
                    <a:pt x="62" y="0"/>
                  </a:moveTo>
                  <a:cubicBezTo>
                    <a:pt x="0" y="0"/>
                    <a:pt x="20" y="76"/>
                    <a:pt x="20" y="7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58" y="36"/>
                    <a:pt x="88" y="23"/>
                  </a:cubicBezTo>
                  <a:cubicBezTo>
                    <a:pt x="96" y="34"/>
                    <a:pt x="104" y="59"/>
                    <a:pt x="104" y="75"/>
                  </a:cubicBezTo>
                  <a:cubicBezTo>
                    <a:pt x="104" y="75"/>
                    <a:pt x="117" y="36"/>
                    <a:pt x="99" y="14"/>
                  </a:cubicBezTo>
                  <a:cubicBezTo>
                    <a:pt x="97" y="12"/>
                    <a:pt x="91" y="12"/>
                    <a:pt x="91" y="12"/>
                  </a:cubicBezTo>
                  <a:cubicBezTo>
                    <a:pt x="91" y="12"/>
                    <a:pt x="89" y="5"/>
                    <a:pt x="86" y="4"/>
                  </a:cubicBezTo>
                  <a:cubicBezTo>
                    <a:pt x="80" y="1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íšḻíďé">
              <a:extLst>
                <a:ext uri="{FF2B5EF4-FFF2-40B4-BE49-F238E27FC236}">
                  <a16:creationId xmlns:a16="http://schemas.microsoft.com/office/drawing/2014/main" id="{6CB68BC3-96A0-4108-80D2-6B316F3D1AC8}"/>
                </a:ext>
              </a:extLst>
            </p:cNvPr>
            <p:cNvSpPr/>
            <p:nvPr/>
          </p:nvSpPr>
          <p:spPr bwMode="auto">
            <a:xfrm>
              <a:off x="6851651" y="2668588"/>
              <a:ext cx="36513" cy="96838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0 h 29"/>
                <a:gd name="T4" fmla="*/ 1 w 11"/>
                <a:gd name="T5" fmla="*/ 27 h 29"/>
                <a:gd name="T6" fmla="*/ 3 w 11"/>
                <a:gd name="T7" fmla="*/ 17 h 29"/>
                <a:gd name="T8" fmla="*/ 3 w 11"/>
                <a:gd name="T9" fmla="*/ 11 h 29"/>
                <a:gd name="T10" fmla="*/ 3 w 11"/>
                <a:gd name="T11" fmla="*/ 9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2"/>
                    <a:pt x="11" y="0"/>
                    <a:pt x="10" y="10"/>
                  </a:cubicBezTo>
                  <a:cubicBezTo>
                    <a:pt x="9" y="29"/>
                    <a:pt x="1" y="27"/>
                    <a:pt x="1" y="27"/>
                  </a:cubicBezTo>
                  <a:cubicBezTo>
                    <a:pt x="1" y="25"/>
                    <a:pt x="2" y="21"/>
                    <a:pt x="3" y="17"/>
                  </a:cubicBezTo>
                  <a:cubicBezTo>
                    <a:pt x="0" y="15"/>
                    <a:pt x="3" y="13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4" y="7"/>
                    <a:pt x="4" y="5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î$ļíḑè">
              <a:extLst>
                <a:ext uri="{FF2B5EF4-FFF2-40B4-BE49-F238E27FC236}">
                  <a16:creationId xmlns:a16="http://schemas.microsoft.com/office/drawing/2014/main" id="{CC2C6700-ED92-451A-97B4-B97D58466EB7}"/>
                </a:ext>
              </a:extLst>
            </p:cNvPr>
            <p:cNvSpPr/>
            <p:nvPr/>
          </p:nvSpPr>
          <p:spPr bwMode="auto">
            <a:xfrm>
              <a:off x="6861176" y="2689225"/>
              <a:ext cx="23813" cy="52388"/>
            </a:xfrm>
            <a:custGeom>
              <a:avLst/>
              <a:gdLst>
                <a:gd name="T0" fmla="*/ 0 w 7"/>
                <a:gd name="T1" fmla="*/ 3 h 16"/>
                <a:gd name="T2" fmla="*/ 5 w 7"/>
                <a:gd name="T3" fmla="*/ 2 h 16"/>
                <a:gd name="T4" fmla="*/ 4 w 7"/>
                <a:gd name="T5" fmla="*/ 12 h 16"/>
                <a:gd name="T6" fmla="*/ 0 w 7"/>
                <a:gd name="T7" fmla="*/ 15 h 16"/>
                <a:gd name="T8" fmla="*/ 2 w 7"/>
                <a:gd name="T9" fmla="*/ 10 h 16"/>
                <a:gd name="T10" fmla="*/ 0 w 7"/>
                <a:gd name="T11" fmla="*/ 7 h 16"/>
                <a:gd name="T12" fmla="*/ 0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0" y="3"/>
                  </a:moveTo>
                  <a:cubicBezTo>
                    <a:pt x="0" y="3"/>
                    <a:pt x="3" y="0"/>
                    <a:pt x="5" y="2"/>
                  </a:cubicBezTo>
                  <a:cubicBezTo>
                    <a:pt x="7" y="3"/>
                    <a:pt x="5" y="9"/>
                    <a:pt x="4" y="12"/>
                  </a:cubicBezTo>
                  <a:cubicBezTo>
                    <a:pt x="2" y="16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ïsļíḑé">
              <a:extLst>
                <a:ext uri="{FF2B5EF4-FFF2-40B4-BE49-F238E27FC236}">
                  <a16:creationId xmlns:a16="http://schemas.microsoft.com/office/drawing/2014/main" id="{6F10E286-BA0C-4A14-B11B-EC33B805E70D}"/>
                </a:ext>
              </a:extLst>
            </p:cNvPr>
            <p:cNvSpPr/>
            <p:nvPr/>
          </p:nvSpPr>
          <p:spPr bwMode="auto">
            <a:xfrm>
              <a:off x="6851651" y="2655888"/>
              <a:ext cx="15875" cy="98425"/>
            </a:xfrm>
            <a:custGeom>
              <a:avLst/>
              <a:gdLst>
                <a:gd name="T0" fmla="*/ 2 w 5"/>
                <a:gd name="T1" fmla="*/ 0 h 30"/>
                <a:gd name="T2" fmla="*/ 0 w 5"/>
                <a:gd name="T3" fmla="*/ 28 h 30"/>
                <a:gd name="T4" fmla="*/ 1 w 5"/>
                <a:gd name="T5" fmla="*/ 30 h 30"/>
                <a:gd name="T6" fmla="*/ 5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3" y="7"/>
                    <a:pt x="0" y="28"/>
                    <a:pt x="0" y="2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îṣľiďè">
              <a:extLst>
                <a:ext uri="{FF2B5EF4-FFF2-40B4-BE49-F238E27FC236}">
                  <a16:creationId xmlns:a16="http://schemas.microsoft.com/office/drawing/2014/main" id="{C926CFE1-10BB-4548-9D9B-8370BDF33EF7}"/>
                </a:ext>
              </a:extLst>
            </p:cNvPr>
            <p:cNvSpPr/>
            <p:nvPr/>
          </p:nvSpPr>
          <p:spPr bwMode="auto">
            <a:xfrm>
              <a:off x="6561138" y="2668588"/>
              <a:ext cx="36513" cy="96838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0 h 29"/>
                <a:gd name="T4" fmla="*/ 10 w 11"/>
                <a:gd name="T5" fmla="*/ 27 h 29"/>
                <a:gd name="T6" fmla="*/ 8 w 11"/>
                <a:gd name="T7" fmla="*/ 17 h 29"/>
                <a:gd name="T8" fmla="*/ 8 w 11"/>
                <a:gd name="T9" fmla="*/ 11 h 29"/>
                <a:gd name="T10" fmla="*/ 8 w 11"/>
                <a:gd name="T11" fmla="*/ 9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0"/>
                  </a:cubicBezTo>
                  <a:cubicBezTo>
                    <a:pt x="2" y="29"/>
                    <a:pt x="10" y="27"/>
                    <a:pt x="10" y="27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11" y="15"/>
                    <a:pt x="8" y="13"/>
                    <a:pt x="8" y="11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7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šḷîḍé">
              <a:extLst>
                <a:ext uri="{FF2B5EF4-FFF2-40B4-BE49-F238E27FC236}">
                  <a16:creationId xmlns:a16="http://schemas.microsoft.com/office/drawing/2014/main" id="{1A4213FC-DD4D-4AC1-BE4B-FF205B20EA2F}"/>
                </a:ext>
              </a:extLst>
            </p:cNvPr>
            <p:cNvSpPr/>
            <p:nvPr/>
          </p:nvSpPr>
          <p:spPr bwMode="auto">
            <a:xfrm>
              <a:off x="6564313" y="2689225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2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2"/>
                  </a:cubicBezTo>
                  <a:cubicBezTo>
                    <a:pt x="0" y="3"/>
                    <a:pt x="2" y="9"/>
                    <a:pt x="3" y="12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işlîďé">
              <a:extLst>
                <a:ext uri="{FF2B5EF4-FFF2-40B4-BE49-F238E27FC236}">
                  <a16:creationId xmlns:a16="http://schemas.microsoft.com/office/drawing/2014/main" id="{519EEC76-DCA4-4C6D-89AB-9F582936C4C4}"/>
                </a:ext>
              </a:extLst>
            </p:cNvPr>
            <p:cNvSpPr/>
            <p:nvPr/>
          </p:nvSpPr>
          <p:spPr bwMode="auto">
            <a:xfrm>
              <a:off x="6580188" y="2655888"/>
              <a:ext cx="17463" cy="98425"/>
            </a:xfrm>
            <a:custGeom>
              <a:avLst/>
              <a:gdLst>
                <a:gd name="T0" fmla="*/ 3 w 5"/>
                <a:gd name="T1" fmla="*/ 0 h 30"/>
                <a:gd name="T2" fmla="*/ 5 w 5"/>
                <a:gd name="T3" fmla="*/ 28 h 30"/>
                <a:gd name="T4" fmla="*/ 4 w 5"/>
                <a:gd name="T5" fmla="*/ 30 h 30"/>
                <a:gd name="T6" fmla="*/ 0 w 5"/>
                <a:gd name="T7" fmla="*/ 5 h 30"/>
                <a:gd name="T8" fmla="*/ 3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3" y="0"/>
                  </a:moveTo>
                  <a:cubicBezTo>
                    <a:pt x="2" y="7"/>
                    <a:pt x="5" y="28"/>
                    <a:pt x="5" y="28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iṡľíḋé">
              <a:extLst>
                <a:ext uri="{FF2B5EF4-FFF2-40B4-BE49-F238E27FC236}">
                  <a16:creationId xmlns:a16="http://schemas.microsoft.com/office/drawing/2014/main" id="{AF881134-761B-4D63-B70E-3D3D8120D258}"/>
                </a:ext>
              </a:extLst>
            </p:cNvPr>
            <p:cNvSpPr/>
            <p:nvPr/>
          </p:nvSpPr>
          <p:spPr bwMode="auto">
            <a:xfrm>
              <a:off x="6630988" y="2517775"/>
              <a:ext cx="177800" cy="79375"/>
            </a:xfrm>
            <a:custGeom>
              <a:avLst/>
              <a:gdLst>
                <a:gd name="T0" fmla="*/ 54 w 54"/>
                <a:gd name="T1" fmla="*/ 0 h 24"/>
                <a:gd name="T2" fmla="*/ 0 w 54"/>
                <a:gd name="T3" fmla="*/ 24 h 24"/>
                <a:gd name="T4" fmla="*/ 4 w 54"/>
                <a:gd name="T5" fmla="*/ 12 h 24"/>
                <a:gd name="T6" fmla="*/ 54 w 5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4">
                  <a:moveTo>
                    <a:pt x="54" y="0"/>
                  </a:moveTo>
                  <a:cubicBezTo>
                    <a:pt x="41" y="10"/>
                    <a:pt x="0" y="24"/>
                    <a:pt x="0" y="24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iSľîḑe">
              <a:extLst>
                <a:ext uri="{FF2B5EF4-FFF2-40B4-BE49-F238E27FC236}">
                  <a16:creationId xmlns:a16="http://schemas.microsoft.com/office/drawing/2014/main" id="{F1B62C89-6DD6-4BC0-9889-E7FE38CACAA6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ïṡḷiḍe">
              <a:extLst>
                <a:ext uri="{FF2B5EF4-FFF2-40B4-BE49-F238E27FC236}">
                  <a16:creationId xmlns:a16="http://schemas.microsoft.com/office/drawing/2014/main" id="{A8C8159D-FFE7-4C6F-9BDA-23A6EA75BAAE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ïṡḻíḑe">
              <a:extLst>
                <a:ext uri="{FF2B5EF4-FFF2-40B4-BE49-F238E27FC236}">
                  <a16:creationId xmlns:a16="http://schemas.microsoft.com/office/drawing/2014/main" id="{5F5B5D22-0DFD-4241-8E5C-0A5DED7BCCC8}"/>
                </a:ext>
              </a:extLst>
            </p:cNvPr>
            <p:cNvSpPr/>
            <p:nvPr/>
          </p:nvSpPr>
          <p:spPr bwMode="auto">
            <a:xfrm>
              <a:off x="6376988" y="3608388"/>
              <a:ext cx="701675" cy="1506538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5 h 457"/>
                <a:gd name="T6" fmla="*/ 45 w 213"/>
                <a:gd name="T7" fmla="*/ 457 h 457"/>
                <a:gd name="T8" fmla="*/ 107 w 213"/>
                <a:gd name="T9" fmla="*/ 68 h 457"/>
                <a:gd name="T10" fmla="*/ 168 w 213"/>
                <a:gd name="T11" fmla="*/ 457 h 457"/>
                <a:gd name="T12" fmla="*/ 213 w 213"/>
                <a:gd name="T13" fmla="*/ 455 h 457"/>
                <a:gd name="T14" fmla="*/ 213 w 213"/>
                <a:gd name="T15" fmla="*/ 166 h 457"/>
                <a:gd name="T16" fmla="*/ 200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1"/>
                    <a:pt x="1" y="455"/>
                    <a:pt x="1" y="455"/>
                  </a:cubicBezTo>
                  <a:cubicBezTo>
                    <a:pt x="45" y="457"/>
                    <a:pt x="45" y="457"/>
                    <a:pt x="45" y="457"/>
                  </a:cubicBezTo>
                  <a:cubicBezTo>
                    <a:pt x="45" y="457"/>
                    <a:pt x="98" y="68"/>
                    <a:pt x="107" y="68"/>
                  </a:cubicBezTo>
                  <a:cubicBezTo>
                    <a:pt x="115" y="68"/>
                    <a:pt x="168" y="457"/>
                    <a:pt x="168" y="457"/>
                  </a:cubicBezTo>
                  <a:cubicBezTo>
                    <a:pt x="213" y="455"/>
                    <a:pt x="213" y="455"/>
                    <a:pt x="213" y="455"/>
                  </a:cubicBezTo>
                  <a:cubicBezTo>
                    <a:pt x="213" y="455"/>
                    <a:pt x="213" y="231"/>
                    <a:pt x="213" y="166"/>
                  </a:cubicBezTo>
                  <a:cubicBezTo>
                    <a:pt x="213" y="101"/>
                    <a:pt x="200" y="0"/>
                    <a:pt x="20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ïšḻïḍé">
              <a:extLst>
                <a:ext uri="{FF2B5EF4-FFF2-40B4-BE49-F238E27FC236}">
                  <a16:creationId xmlns:a16="http://schemas.microsoft.com/office/drawing/2014/main" id="{865F91A4-3813-4B61-8E7F-E2F491840BB9}"/>
                </a:ext>
              </a:extLst>
            </p:cNvPr>
            <p:cNvSpPr/>
            <p:nvPr/>
          </p:nvSpPr>
          <p:spPr bwMode="auto">
            <a:xfrm>
              <a:off x="6376988" y="2873375"/>
              <a:ext cx="711200" cy="979488"/>
            </a:xfrm>
            <a:custGeom>
              <a:avLst/>
              <a:gdLst>
                <a:gd name="T0" fmla="*/ 12 w 216"/>
                <a:gd name="T1" fmla="*/ 6 h 297"/>
                <a:gd name="T2" fmla="*/ 5 w 216"/>
                <a:gd name="T3" fmla="*/ 282 h 297"/>
                <a:gd name="T4" fmla="*/ 104 w 216"/>
                <a:gd name="T5" fmla="*/ 297 h 297"/>
                <a:gd name="T6" fmla="*/ 212 w 216"/>
                <a:gd name="T7" fmla="*/ 285 h 297"/>
                <a:gd name="T8" fmla="*/ 213 w 216"/>
                <a:gd name="T9" fmla="*/ 283 h 297"/>
                <a:gd name="T10" fmla="*/ 213 w 216"/>
                <a:gd name="T11" fmla="*/ 250 h 297"/>
                <a:gd name="T12" fmla="*/ 201 w 216"/>
                <a:gd name="T13" fmla="*/ 144 h 297"/>
                <a:gd name="T14" fmla="*/ 194 w 216"/>
                <a:gd name="T15" fmla="*/ 46 h 297"/>
                <a:gd name="T16" fmla="*/ 184 w 216"/>
                <a:gd name="T17" fmla="*/ 17 h 297"/>
                <a:gd name="T18" fmla="*/ 178 w 216"/>
                <a:gd name="T19" fmla="*/ 7 h 297"/>
                <a:gd name="T20" fmla="*/ 164 w 216"/>
                <a:gd name="T21" fmla="*/ 5 h 297"/>
                <a:gd name="T22" fmla="*/ 138 w 216"/>
                <a:gd name="T23" fmla="*/ 2 h 297"/>
                <a:gd name="T24" fmla="*/ 109 w 216"/>
                <a:gd name="T25" fmla="*/ 15 h 297"/>
                <a:gd name="T26" fmla="*/ 70 w 216"/>
                <a:gd name="T27" fmla="*/ 2 h 297"/>
                <a:gd name="T28" fmla="*/ 16 w 216"/>
                <a:gd name="T29" fmla="*/ 2 h 297"/>
                <a:gd name="T30" fmla="*/ 12 w 216"/>
                <a:gd name="T31" fmla="*/ 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97">
                  <a:moveTo>
                    <a:pt x="12" y="6"/>
                  </a:moveTo>
                  <a:cubicBezTo>
                    <a:pt x="10" y="28"/>
                    <a:pt x="0" y="281"/>
                    <a:pt x="5" y="282"/>
                  </a:cubicBezTo>
                  <a:cubicBezTo>
                    <a:pt x="16" y="286"/>
                    <a:pt x="70" y="297"/>
                    <a:pt x="104" y="297"/>
                  </a:cubicBezTo>
                  <a:cubicBezTo>
                    <a:pt x="138" y="296"/>
                    <a:pt x="205" y="290"/>
                    <a:pt x="212" y="285"/>
                  </a:cubicBezTo>
                  <a:cubicBezTo>
                    <a:pt x="213" y="285"/>
                    <a:pt x="213" y="283"/>
                    <a:pt x="213" y="283"/>
                  </a:cubicBezTo>
                  <a:cubicBezTo>
                    <a:pt x="216" y="273"/>
                    <a:pt x="214" y="260"/>
                    <a:pt x="213" y="250"/>
                  </a:cubicBezTo>
                  <a:cubicBezTo>
                    <a:pt x="212" y="232"/>
                    <a:pt x="202" y="162"/>
                    <a:pt x="201" y="144"/>
                  </a:cubicBezTo>
                  <a:cubicBezTo>
                    <a:pt x="199" y="112"/>
                    <a:pt x="197" y="79"/>
                    <a:pt x="194" y="46"/>
                  </a:cubicBezTo>
                  <a:cubicBezTo>
                    <a:pt x="193" y="36"/>
                    <a:pt x="188" y="27"/>
                    <a:pt x="184" y="17"/>
                  </a:cubicBezTo>
                  <a:cubicBezTo>
                    <a:pt x="183" y="14"/>
                    <a:pt x="181" y="9"/>
                    <a:pt x="178" y="7"/>
                  </a:cubicBezTo>
                  <a:cubicBezTo>
                    <a:pt x="175" y="5"/>
                    <a:pt x="168" y="5"/>
                    <a:pt x="164" y="5"/>
                  </a:cubicBezTo>
                  <a:cubicBezTo>
                    <a:pt x="156" y="4"/>
                    <a:pt x="147" y="4"/>
                    <a:pt x="138" y="2"/>
                  </a:cubicBezTo>
                  <a:cubicBezTo>
                    <a:pt x="138" y="2"/>
                    <a:pt x="127" y="13"/>
                    <a:pt x="109" y="15"/>
                  </a:cubicBezTo>
                  <a:cubicBezTo>
                    <a:pt x="90" y="17"/>
                    <a:pt x="71" y="2"/>
                    <a:pt x="70" y="2"/>
                  </a:cubicBezTo>
                  <a:cubicBezTo>
                    <a:pt x="67" y="0"/>
                    <a:pt x="28" y="1"/>
                    <a:pt x="16" y="2"/>
                  </a:cubicBezTo>
                  <a:cubicBezTo>
                    <a:pt x="16" y="3"/>
                    <a:pt x="12" y="6"/>
                    <a:pt x="12" y="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iślïḍè">
              <a:extLst>
                <a:ext uri="{FF2B5EF4-FFF2-40B4-BE49-F238E27FC236}">
                  <a16:creationId xmlns:a16="http://schemas.microsoft.com/office/drawing/2014/main" id="{F5D4FB40-8A3C-4F0D-89E3-0447F66AF0F1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iśľîďê">
              <a:extLst>
                <a:ext uri="{FF2B5EF4-FFF2-40B4-BE49-F238E27FC236}">
                  <a16:creationId xmlns:a16="http://schemas.microsoft.com/office/drawing/2014/main" id="{3527A149-22FD-48E1-BB84-018DA168B52F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i$ľîďê">
              <a:extLst>
                <a:ext uri="{FF2B5EF4-FFF2-40B4-BE49-F238E27FC236}">
                  <a16:creationId xmlns:a16="http://schemas.microsoft.com/office/drawing/2014/main" id="{EAB51BEA-75D3-4A44-9850-7824ADEB8302}"/>
                </a:ext>
              </a:extLst>
            </p:cNvPr>
            <p:cNvSpPr/>
            <p:nvPr/>
          </p:nvSpPr>
          <p:spPr bwMode="auto">
            <a:xfrm>
              <a:off x="5653088" y="3173413"/>
              <a:ext cx="558800" cy="461963"/>
            </a:xfrm>
            <a:custGeom>
              <a:avLst/>
              <a:gdLst>
                <a:gd name="T0" fmla="*/ 133 w 169"/>
                <a:gd name="T1" fmla="*/ 8 h 140"/>
                <a:gd name="T2" fmla="*/ 32 w 169"/>
                <a:gd name="T3" fmla="*/ 126 h 140"/>
                <a:gd name="T4" fmla="*/ 59 w 169"/>
                <a:gd name="T5" fmla="*/ 67 h 140"/>
                <a:gd name="T6" fmla="*/ 133 w 169"/>
                <a:gd name="T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40">
                  <a:moveTo>
                    <a:pt x="133" y="8"/>
                  </a:moveTo>
                  <a:cubicBezTo>
                    <a:pt x="169" y="29"/>
                    <a:pt x="64" y="113"/>
                    <a:pt x="32" y="126"/>
                  </a:cubicBezTo>
                  <a:cubicBezTo>
                    <a:pt x="0" y="140"/>
                    <a:pt x="22" y="109"/>
                    <a:pt x="59" y="67"/>
                  </a:cubicBezTo>
                  <a:cubicBezTo>
                    <a:pt x="96" y="24"/>
                    <a:pt x="118" y="0"/>
                    <a:pt x="133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ïSļiḑè">
              <a:extLst>
                <a:ext uri="{FF2B5EF4-FFF2-40B4-BE49-F238E27FC236}">
                  <a16:creationId xmlns:a16="http://schemas.microsoft.com/office/drawing/2014/main" id="{253ADCC3-0148-4C70-9683-C61EF55BF581}"/>
                </a:ext>
              </a:extLst>
            </p:cNvPr>
            <p:cNvSpPr/>
            <p:nvPr/>
          </p:nvSpPr>
          <p:spPr bwMode="auto">
            <a:xfrm>
              <a:off x="5759451" y="2879725"/>
              <a:ext cx="725488" cy="663575"/>
            </a:xfrm>
            <a:custGeom>
              <a:avLst/>
              <a:gdLst>
                <a:gd name="T0" fmla="*/ 203 w 220"/>
                <a:gd name="T1" fmla="*/ 0 h 201"/>
                <a:gd name="T2" fmla="*/ 114 w 220"/>
                <a:gd name="T3" fmla="*/ 64 h 201"/>
                <a:gd name="T4" fmla="*/ 0 w 220"/>
                <a:gd name="T5" fmla="*/ 176 h 201"/>
                <a:gd name="T6" fmla="*/ 29 w 220"/>
                <a:gd name="T7" fmla="*/ 201 h 201"/>
                <a:gd name="T8" fmla="*/ 111 w 220"/>
                <a:gd name="T9" fmla="*/ 125 h 201"/>
                <a:gd name="T10" fmla="*/ 201 w 220"/>
                <a:gd name="T11" fmla="*/ 62 h 201"/>
                <a:gd name="T12" fmla="*/ 220 w 220"/>
                <a:gd name="T13" fmla="*/ 23 h 201"/>
                <a:gd name="T14" fmla="*/ 203 w 220"/>
                <a:gd name="T1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01">
                  <a:moveTo>
                    <a:pt x="203" y="0"/>
                  </a:moveTo>
                  <a:cubicBezTo>
                    <a:pt x="203" y="0"/>
                    <a:pt x="156" y="21"/>
                    <a:pt x="114" y="64"/>
                  </a:cubicBezTo>
                  <a:cubicBezTo>
                    <a:pt x="72" y="107"/>
                    <a:pt x="0" y="176"/>
                    <a:pt x="0" y="176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9" y="201"/>
                    <a:pt x="102" y="134"/>
                    <a:pt x="111" y="125"/>
                  </a:cubicBezTo>
                  <a:cubicBezTo>
                    <a:pt x="120" y="115"/>
                    <a:pt x="201" y="62"/>
                    <a:pt x="201" y="62"/>
                  </a:cubicBezTo>
                  <a:cubicBezTo>
                    <a:pt x="220" y="23"/>
                    <a:pt x="220" y="23"/>
                    <a:pt x="220" y="2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ïŝḷíḋè">
              <a:extLst>
                <a:ext uri="{FF2B5EF4-FFF2-40B4-BE49-F238E27FC236}">
                  <a16:creationId xmlns:a16="http://schemas.microsoft.com/office/drawing/2014/main" id="{020A466F-DE76-43A0-81B0-89CA46FB8C37}"/>
                </a:ext>
              </a:extLst>
            </p:cNvPr>
            <p:cNvSpPr/>
            <p:nvPr/>
          </p:nvSpPr>
          <p:spPr bwMode="auto">
            <a:xfrm>
              <a:off x="5695951" y="3460750"/>
              <a:ext cx="182563" cy="82550"/>
            </a:xfrm>
            <a:custGeom>
              <a:avLst/>
              <a:gdLst>
                <a:gd name="T0" fmla="*/ 19 w 55"/>
                <a:gd name="T1" fmla="*/ 0 h 25"/>
                <a:gd name="T2" fmla="*/ 0 w 55"/>
                <a:gd name="T3" fmla="*/ 25 h 25"/>
                <a:gd name="T4" fmla="*/ 19 w 55"/>
                <a:gd name="T5" fmla="*/ 22 h 25"/>
                <a:gd name="T6" fmla="*/ 48 w 55"/>
                <a:gd name="T7" fmla="*/ 25 h 25"/>
                <a:gd name="T8" fmla="*/ 55 w 55"/>
                <a:gd name="T9" fmla="*/ 5 h 25"/>
                <a:gd name="T10" fmla="*/ 19 w 5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5">
                  <a:moveTo>
                    <a:pt x="19" y="0"/>
                  </a:moveTo>
                  <a:cubicBezTo>
                    <a:pt x="7" y="9"/>
                    <a:pt x="0" y="25"/>
                    <a:pt x="0" y="25"/>
                  </a:cubicBezTo>
                  <a:cubicBezTo>
                    <a:pt x="0" y="25"/>
                    <a:pt x="8" y="21"/>
                    <a:pt x="19" y="22"/>
                  </a:cubicBezTo>
                  <a:cubicBezTo>
                    <a:pt x="29" y="23"/>
                    <a:pt x="48" y="25"/>
                    <a:pt x="48" y="25"/>
                  </a:cubicBezTo>
                  <a:cubicBezTo>
                    <a:pt x="55" y="5"/>
                    <a:pt x="55" y="5"/>
                    <a:pt x="55" y="5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ïṡḷïḑè">
              <a:extLst>
                <a:ext uri="{FF2B5EF4-FFF2-40B4-BE49-F238E27FC236}">
                  <a16:creationId xmlns:a16="http://schemas.microsoft.com/office/drawing/2014/main" id="{9232C89B-F8F2-4163-85F2-F030B733EBDA}"/>
                </a:ext>
              </a:extLst>
            </p:cNvPr>
            <p:cNvSpPr/>
            <p:nvPr/>
          </p:nvSpPr>
          <p:spPr bwMode="auto">
            <a:xfrm>
              <a:off x="6831013" y="2533650"/>
              <a:ext cx="584200" cy="523875"/>
            </a:xfrm>
            <a:custGeom>
              <a:avLst/>
              <a:gdLst>
                <a:gd name="T0" fmla="*/ 0 w 177"/>
                <a:gd name="T1" fmla="*/ 105 h 159"/>
                <a:gd name="T2" fmla="*/ 59 w 177"/>
                <a:gd name="T3" fmla="*/ 103 h 159"/>
                <a:gd name="T4" fmla="*/ 122 w 177"/>
                <a:gd name="T5" fmla="*/ 104 h 159"/>
                <a:gd name="T6" fmla="*/ 94 w 177"/>
                <a:gd name="T7" fmla="*/ 10 h 159"/>
                <a:gd name="T8" fmla="*/ 122 w 177"/>
                <a:gd name="T9" fmla="*/ 0 h 159"/>
                <a:gd name="T10" fmla="*/ 163 w 177"/>
                <a:gd name="T11" fmla="*/ 75 h 159"/>
                <a:gd name="T12" fmla="*/ 169 w 177"/>
                <a:gd name="T13" fmla="*/ 133 h 159"/>
                <a:gd name="T14" fmla="*/ 53 w 177"/>
                <a:gd name="T15" fmla="*/ 159 h 159"/>
                <a:gd name="T16" fmla="*/ 0 w 177"/>
                <a:gd name="T17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59">
                  <a:moveTo>
                    <a:pt x="0" y="105"/>
                  </a:moveTo>
                  <a:cubicBezTo>
                    <a:pt x="16" y="107"/>
                    <a:pt x="52" y="103"/>
                    <a:pt x="59" y="103"/>
                  </a:cubicBezTo>
                  <a:cubicBezTo>
                    <a:pt x="67" y="104"/>
                    <a:pt x="122" y="104"/>
                    <a:pt x="122" y="10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105" y="1"/>
                    <a:pt x="122" y="0"/>
                  </a:cubicBezTo>
                  <a:cubicBezTo>
                    <a:pt x="122" y="0"/>
                    <a:pt x="155" y="51"/>
                    <a:pt x="163" y="75"/>
                  </a:cubicBezTo>
                  <a:cubicBezTo>
                    <a:pt x="172" y="99"/>
                    <a:pt x="177" y="112"/>
                    <a:pt x="169" y="133"/>
                  </a:cubicBezTo>
                  <a:cubicBezTo>
                    <a:pt x="169" y="133"/>
                    <a:pt x="131" y="151"/>
                    <a:pt x="53" y="159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ïṧḻîḓe">
              <a:extLst>
                <a:ext uri="{FF2B5EF4-FFF2-40B4-BE49-F238E27FC236}">
                  <a16:creationId xmlns:a16="http://schemas.microsoft.com/office/drawing/2014/main" id="{1B009752-7732-400C-B913-0D61EB2353AC}"/>
                </a:ext>
              </a:extLst>
            </p:cNvPr>
            <p:cNvSpPr/>
            <p:nvPr/>
          </p:nvSpPr>
          <p:spPr bwMode="auto">
            <a:xfrm>
              <a:off x="6521451" y="1544638"/>
              <a:ext cx="1065213" cy="1038225"/>
            </a:xfrm>
            <a:custGeom>
              <a:avLst/>
              <a:gdLst>
                <a:gd name="T0" fmla="*/ 86 w 323"/>
                <a:gd name="T1" fmla="*/ 4 h 315"/>
                <a:gd name="T2" fmla="*/ 169 w 323"/>
                <a:gd name="T3" fmla="*/ 56 h 315"/>
                <a:gd name="T4" fmla="*/ 176 w 323"/>
                <a:gd name="T5" fmla="*/ 56 h 315"/>
                <a:gd name="T6" fmla="*/ 266 w 323"/>
                <a:gd name="T7" fmla="*/ 18 h 315"/>
                <a:gd name="T8" fmla="*/ 277 w 323"/>
                <a:gd name="T9" fmla="*/ 27 h 315"/>
                <a:gd name="T10" fmla="*/ 253 w 323"/>
                <a:gd name="T11" fmla="*/ 122 h 315"/>
                <a:gd name="T12" fmla="*/ 255 w 323"/>
                <a:gd name="T13" fmla="*/ 129 h 315"/>
                <a:gd name="T14" fmla="*/ 319 w 323"/>
                <a:gd name="T15" fmla="*/ 202 h 315"/>
                <a:gd name="T16" fmla="*/ 314 w 323"/>
                <a:gd name="T17" fmla="*/ 215 h 315"/>
                <a:gd name="T18" fmla="*/ 216 w 323"/>
                <a:gd name="T19" fmla="*/ 222 h 315"/>
                <a:gd name="T20" fmla="*/ 210 w 323"/>
                <a:gd name="T21" fmla="*/ 226 h 315"/>
                <a:gd name="T22" fmla="*/ 160 w 323"/>
                <a:gd name="T23" fmla="*/ 310 h 315"/>
                <a:gd name="T24" fmla="*/ 146 w 323"/>
                <a:gd name="T25" fmla="*/ 308 h 315"/>
                <a:gd name="T26" fmla="*/ 110 w 323"/>
                <a:gd name="T27" fmla="*/ 218 h 315"/>
                <a:gd name="T28" fmla="*/ 104 w 323"/>
                <a:gd name="T29" fmla="*/ 213 h 315"/>
                <a:gd name="T30" fmla="*/ 9 w 323"/>
                <a:gd name="T31" fmla="*/ 192 h 315"/>
                <a:gd name="T32" fmla="*/ 5 w 323"/>
                <a:gd name="T33" fmla="*/ 178 h 315"/>
                <a:gd name="T34" fmla="*/ 80 w 323"/>
                <a:gd name="T35" fmla="*/ 115 h 315"/>
                <a:gd name="T36" fmla="*/ 83 w 323"/>
                <a:gd name="T37" fmla="*/ 108 h 315"/>
                <a:gd name="T38" fmla="*/ 74 w 323"/>
                <a:gd name="T39" fmla="*/ 11 h 315"/>
                <a:gd name="T40" fmla="*/ 86 w 323"/>
                <a:gd name="T41" fmla="*/ 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3" h="315">
                  <a:moveTo>
                    <a:pt x="86" y="4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71" y="57"/>
                    <a:pt x="174" y="57"/>
                    <a:pt x="176" y="56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72" y="15"/>
                    <a:pt x="278" y="21"/>
                    <a:pt x="277" y="27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2" y="124"/>
                    <a:pt x="253" y="127"/>
                    <a:pt x="255" y="129"/>
                  </a:cubicBezTo>
                  <a:cubicBezTo>
                    <a:pt x="319" y="202"/>
                    <a:pt x="319" y="202"/>
                    <a:pt x="319" y="202"/>
                  </a:cubicBezTo>
                  <a:cubicBezTo>
                    <a:pt x="323" y="207"/>
                    <a:pt x="320" y="215"/>
                    <a:pt x="314" y="215"/>
                  </a:cubicBezTo>
                  <a:cubicBezTo>
                    <a:pt x="216" y="222"/>
                    <a:pt x="216" y="222"/>
                    <a:pt x="216" y="222"/>
                  </a:cubicBezTo>
                  <a:cubicBezTo>
                    <a:pt x="214" y="222"/>
                    <a:pt x="211" y="224"/>
                    <a:pt x="210" y="226"/>
                  </a:cubicBezTo>
                  <a:cubicBezTo>
                    <a:pt x="160" y="310"/>
                    <a:pt x="160" y="310"/>
                    <a:pt x="160" y="310"/>
                  </a:cubicBezTo>
                  <a:cubicBezTo>
                    <a:pt x="157" y="315"/>
                    <a:pt x="148" y="315"/>
                    <a:pt x="146" y="308"/>
                  </a:cubicBezTo>
                  <a:cubicBezTo>
                    <a:pt x="110" y="218"/>
                    <a:pt x="110" y="218"/>
                    <a:pt x="110" y="218"/>
                  </a:cubicBezTo>
                  <a:cubicBezTo>
                    <a:pt x="109" y="216"/>
                    <a:pt x="106" y="214"/>
                    <a:pt x="104" y="21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2" y="190"/>
                    <a:pt x="0" y="182"/>
                    <a:pt x="5" y="178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2" y="114"/>
                    <a:pt x="83" y="111"/>
                    <a:pt x="83" y="108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5"/>
                    <a:pt x="81" y="0"/>
                    <a:pt x="86" y="4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ï$ļïḋè">
              <a:extLst>
                <a:ext uri="{FF2B5EF4-FFF2-40B4-BE49-F238E27FC236}">
                  <a16:creationId xmlns:a16="http://schemas.microsoft.com/office/drawing/2014/main" id="{B716E1B4-E130-4E30-A2B7-0F98C9F515F3}"/>
                </a:ext>
              </a:extLst>
            </p:cNvPr>
            <p:cNvSpPr/>
            <p:nvPr/>
          </p:nvSpPr>
          <p:spPr bwMode="auto">
            <a:xfrm>
              <a:off x="5670551" y="2909888"/>
              <a:ext cx="606425" cy="906463"/>
            </a:xfrm>
            <a:custGeom>
              <a:avLst/>
              <a:gdLst>
                <a:gd name="T0" fmla="*/ 157 w 184"/>
                <a:gd name="T1" fmla="*/ 213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7 w 184"/>
                <a:gd name="T9" fmla="*/ 213 h 275"/>
                <a:gd name="T10" fmla="*/ 92 w 184"/>
                <a:gd name="T11" fmla="*/ 274 h 275"/>
                <a:gd name="T12" fmla="*/ 157 w 184"/>
                <a:gd name="T13" fmla="*/ 2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3"/>
                  </a:moveTo>
                  <a:cubicBezTo>
                    <a:pt x="117" y="117"/>
                    <a:pt x="184" y="15"/>
                    <a:pt x="149" y="7"/>
                  </a:cubicBezTo>
                  <a:cubicBezTo>
                    <a:pt x="127" y="1"/>
                    <a:pt x="108" y="0"/>
                    <a:pt x="92" y="0"/>
                  </a:cubicBezTo>
                  <a:cubicBezTo>
                    <a:pt x="76" y="0"/>
                    <a:pt x="58" y="1"/>
                    <a:pt x="35" y="7"/>
                  </a:cubicBezTo>
                  <a:cubicBezTo>
                    <a:pt x="1" y="15"/>
                    <a:pt x="68" y="117"/>
                    <a:pt x="27" y="213"/>
                  </a:cubicBezTo>
                  <a:cubicBezTo>
                    <a:pt x="0" y="275"/>
                    <a:pt x="33" y="274"/>
                    <a:pt x="92" y="274"/>
                  </a:cubicBezTo>
                  <a:cubicBezTo>
                    <a:pt x="152" y="274"/>
                    <a:pt x="184" y="275"/>
                    <a:pt x="157" y="21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îśḻïďè">
              <a:extLst>
                <a:ext uri="{FF2B5EF4-FFF2-40B4-BE49-F238E27FC236}">
                  <a16:creationId xmlns:a16="http://schemas.microsoft.com/office/drawing/2014/main" id="{89196D26-16C2-4CA8-B52F-6F0798FDC8D1}"/>
                </a:ext>
              </a:extLst>
            </p:cNvPr>
            <p:cNvSpPr/>
            <p:nvPr/>
          </p:nvSpPr>
          <p:spPr bwMode="auto">
            <a:xfrm>
              <a:off x="5907088" y="2843213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7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iSḷïḋé">
              <a:extLst>
                <a:ext uri="{FF2B5EF4-FFF2-40B4-BE49-F238E27FC236}">
                  <a16:creationId xmlns:a16="http://schemas.microsoft.com/office/drawing/2014/main" id="{40AC7940-DBF1-440D-ACD0-D2D76F11B650}"/>
                </a:ext>
              </a:extLst>
            </p:cNvPr>
            <p:cNvSpPr/>
            <p:nvPr/>
          </p:nvSpPr>
          <p:spPr bwMode="auto">
            <a:xfrm>
              <a:off x="5918201" y="2817813"/>
              <a:ext cx="119063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íšḻiďé">
              <a:extLst>
                <a:ext uri="{FF2B5EF4-FFF2-40B4-BE49-F238E27FC236}">
                  <a16:creationId xmlns:a16="http://schemas.microsoft.com/office/drawing/2014/main" id="{DB76C773-DC4C-4411-A566-697F50239F4C}"/>
                </a:ext>
              </a:extLst>
            </p:cNvPr>
            <p:cNvSpPr/>
            <p:nvPr/>
          </p:nvSpPr>
          <p:spPr bwMode="auto">
            <a:xfrm>
              <a:off x="5591176" y="3575050"/>
              <a:ext cx="461963" cy="1041400"/>
            </a:xfrm>
            <a:custGeom>
              <a:avLst/>
              <a:gdLst>
                <a:gd name="T0" fmla="*/ 96 w 140"/>
                <a:gd name="T1" fmla="*/ 15 h 316"/>
                <a:gd name="T2" fmla="*/ 47 w 140"/>
                <a:gd name="T3" fmla="*/ 263 h 316"/>
                <a:gd name="T4" fmla="*/ 109 w 140"/>
                <a:gd name="T5" fmla="*/ 164 h 316"/>
                <a:gd name="T6" fmla="*/ 96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96" y="15"/>
                  </a:moveTo>
                  <a:cubicBezTo>
                    <a:pt x="0" y="0"/>
                    <a:pt x="30" y="210"/>
                    <a:pt x="47" y="263"/>
                  </a:cubicBezTo>
                  <a:cubicBezTo>
                    <a:pt x="64" y="316"/>
                    <a:pt x="95" y="253"/>
                    <a:pt x="109" y="164"/>
                  </a:cubicBezTo>
                  <a:cubicBezTo>
                    <a:pt x="122" y="74"/>
                    <a:pt x="140" y="22"/>
                    <a:pt x="96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íśḷiďe">
              <a:extLst>
                <a:ext uri="{FF2B5EF4-FFF2-40B4-BE49-F238E27FC236}">
                  <a16:creationId xmlns:a16="http://schemas.microsoft.com/office/drawing/2014/main" id="{0F0727B0-677C-406F-96C6-98FD9EF5AE96}"/>
                </a:ext>
              </a:extLst>
            </p:cNvPr>
            <p:cNvSpPr/>
            <p:nvPr/>
          </p:nvSpPr>
          <p:spPr bwMode="auto">
            <a:xfrm>
              <a:off x="5610226" y="4270375"/>
              <a:ext cx="304800" cy="1041400"/>
            </a:xfrm>
            <a:custGeom>
              <a:avLst/>
              <a:gdLst>
                <a:gd name="T0" fmla="*/ 66 w 92"/>
                <a:gd name="T1" fmla="*/ 16 h 316"/>
                <a:gd name="T2" fmla="*/ 48 w 92"/>
                <a:gd name="T3" fmla="*/ 264 h 316"/>
                <a:gd name="T4" fmla="*/ 84 w 92"/>
                <a:gd name="T5" fmla="*/ 165 h 316"/>
                <a:gd name="T6" fmla="*/ 6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66" y="16"/>
                  </a:moveTo>
                  <a:cubicBezTo>
                    <a:pt x="0" y="0"/>
                    <a:pt x="27" y="213"/>
                    <a:pt x="48" y="264"/>
                  </a:cubicBezTo>
                  <a:cubicBezTo>
                    <a:pt x="69" y="316"/>
                    <a:pt x="79" y="256"/>
                    <a:pt x="84" y="165"/>
                  </a:cubicBezTo>
                  <a:cubicBezTo>
                    <a:pt x="89" y="75"/>
                    <a:pt x="92" y="22"/>
                    <a:pt x="6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iṡlíḍè">
              <a:extLst>
                <a:ext uri="{FF2B5EF4-FFF2-40B4-BE49-F238E27FC236}">
                  <a16:creationId xmlns:a16="http://schemas.microsoft.com/office/drawing/2014/main" id="{74ACDA8D-0843-4AD2-BEAF-E170174B3DBE}"/>
                </a:ext>
              </a:extLst>
            </p:cNvPr>
            <p:cNvSpPr/>
            <p:nvPr/>
          </p:nvSpPr>
          <p:spPr bwMode="auto">
            <a:xfrm>
              <a:off x="5624513" y="5137150"/>
              <a:ext cx="250825" cy="198438"/>
            </a:xfrm>
            <a:custGeom>
              <a:avLst/>
              <a:gdLst>
                <a:gd name="T0" fmla="*/ 55 w 76"/>
                <a:gd name="T1" fmla="*/ 0 h 60"/>
                <a:gd name="T2" fmla="*/ 72 w 76"/>
                <a:gd name="T3" fmla="*/ 36 h 60"/>
                <a:gd name="T4" fmla="*/ 6 w 76"/>
                <a:gd name="T5" fmla="*/ 51 h 60"/>
                <a:gd name="T6" fmla="*/ 55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55" y="0"/>
                  </a:moveTo>
                  <a:cubicBezTo>
                    <a:pt x="66" y="0"/>
                    <a:pt x="76" y="24"/>
                    <a:pt x="72" y="36"/>
                  </a:cubicBezTo>
                  <a:cubicBezTo>
                    <a:pt x="68" y="48"/>
                    <a:pt x="12" y="60"/>
                    <a:pt x="6" y="51"/>
                  </a:cubicBezTo>
                  <a:cubicBezTo>
                    <a:pt x="0" y="42"/>
                    <a:pt x="37" y="1"/>
                    <a:pt x="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ïšľîḓe">
              <a:extLst>
                <a:ext uri="{FF2B5EF4-FFF2-40B4-BE49-F238E27FC236}">
                  <a16:creationId xmlns:a16="http://schemas.microsoft.com/office/drawing/2014/main" id="{8FE13ADD-AF06-4F0A-885F-A8FFF6171BC3}"/>
                </a:ext>
              </a:extLst>
            </p:cNvPr>
            <p:cNvSpPr/>
            <p:nvPr/>
          </p:nvSpPr>
          <p:spPr bwMode="auto">
            <a:xfrm>
              <a:off x="5630863" y="5167313"/>
              <a:ext cx="241300" cy="168275"/>
            </a:xfrm>
            <a:custGeom>
              <a:avLst/>
              <a:gdLst>
                <a:gd name="T0" fmla="*/ 34 w 73"/>
                <a:gd name="T1" fmla="*/ 0 h 51"/>
                <a:gd name="T2" fmla="*/ 65 w 73"/>
                <a:gd name="T3" fmla="*/ 0 h 51"/>
                <a:gd name="T4" fmla="*/ 66 w 73"/>
                <a:gd name="T5" fmla="*/ 2 h 51"/>
                <a:gd name="T6" fmla="*/ 66 w 73"/>
                <a:gd name="T7" fmla="*/ 2 h 51"/>
                <a:gd name="T8" fmla="*/ 70 w 73"/>
                <a:gd name="T9" fmla="*/ 27 h 51"/>
                <a:gd name="T10" fmla="*/ 4 w 73"/>
                <a:gd name="T11" fmla="*/ 42 h 51"/>
                <a:gd name="T12" fmla="*/ 34 w 7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1">
                  <a:moveTo>
                    <a:pt x="34" y="0"/>
                  </a:moveTo>
                  <a:cubicBezTo>
                    <a:pt x="57" y="8"/>
                    <a:pt x="65" y="0"/>
                    <a:pt x="65" y="0"/>
                  </a:cubicBezTo>
                  <a:cubicBezTo>
                    <a:pt x="65" y="0"/>
                    <a:pt x="65" y="1"/>
                    <a:pt x="66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70" y="10"/>
                    <a:pt x="73" y="20"/>
                    <a:pt x="70" y="27"/>
                  </a:cubicBezTo>
                  <a:cubicBezTo>
                    <a:pt x="66" y="39"/>
                    <a:pt x="10" y="51"/>
                    <a:pt x="4" y="42"/>
                  </a:cubicBezTo>
                  <a:cubicBezTo>
                    <a:pt x="0" y="36"/>
                    <a:pt x="17" y="13"/>
                    <a:pt x="34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íšľíḑè">
              <a:extLst>
                <a:ext uri="{FF2B5EF4-FFF2-40B4-BE49-F238E27FC236}">
                  <a16:creationId xmlns:a16="http://schemas.microsoft.com/office/drawing/2014/main" id="{CE995BFB-05E5-4F2E-B164-79FB0945A2E7}"/>
                </a:ext>
              </a:extLst>
            </p:cNvPr>
            <p:cNvSpPr/>
            <p:nvPr/>
          </p:nvSpPr>
          <p:spPr bwMode="auto">
            <a:xfrm>
              <a:off x="5891213" y="3575050"/>
              <a:ext cx="461963" cy="1041400"/>
            </a:xfrm>
            <a:custGeom>
              <a:avLst/>
              <a:gdLst>
                <a:gd name="T0" fmla="*/ 44 w 140"/>
                <a:gd name="T1" fmla="*/ 15 h 316"/>
                <a:gd name="T2" fmla="*/ 93 w 140"/>
                <a:gd name="T3" fmla="*/ 263 h 316"/>
                <a:gd name="T4" fmla="*/ 31 w 140"/>
                <a:gd name="T5" fmla="*/ 164 h 316"/>
                <a:gd name="T6" fmla="*/ 44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44" y="15"/>
                  </a:moveTo>
                  <a:cubicBezTo>
                    <a:pt x="140" y="0"/>
                    <a:pt x="110" y="210"/>
                    <a:pt x="93" y="263"/>
                  </a:cubicBezTo>
                  <a:cubicBezTo>
                    <a:pt x="77" y="316"/>
                    <a:pt x="45" y="253"/>
                    <a:pt x="31" y="164"/>
                  </a:cubicBezTo>
                  <a:cubicBezTo>
                    <a:pt x="18" y="74"/>
                    <a:pt x="0" y="22"/>
                    <a:pt x="44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îşļidê">
              <a:extLst>
                <a:ext uri="{FF2B5EF4-FFF2-40B4-BE49-F238E27FC236}">
                  <a16:creationId xmlns:a16="http://schemas.microsoft.com/office/drawing/2014/main" id="{9159503E-B053-44A3-A784-2D2835855862}"/>
                </a:ext>
              </a:extLst>
            </p:cNvPr>
            <p:cNvSpPr/>
            <p:nvPr/>
          </p:nvSpPr>
          <p:spPr bwMode="auto">
            <a:xfrm>
              <a:off x="6029326" y="4270375"/>
              <a:ext cx="304800" cy="1041400"/>
            </a:xfrm>
            <a:custGeom>
              <a:avLst/>
              <a:gdLst>
                <a:gd name="T0" fmla="*/ 26 w 92"/>
                <a:gd name="T1" fmla="*/ 16 h 316"/>
                <a:gd name="T2" fmla="*/ 44 w 92"/>
                <a:gd name="T3" fmla="*/ 264 h 316"/>
                <a:gd name="T4" fmla="*/ 8 w 92"/>
                <a:gd name="T5" fmla="*/ 165 h 316"/>
                <a:gd name="T6" fmla="*/ 2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26" y="16"/>
                  </a:moveTo>
                  <a:cubicBezTo>
                    <a:pt x="92" y="0"/>
                    <a:pt x="65" y="213"/>
                    <a:pt x="44" y="264"/>
                  </a:cubicBezTo>
                  <a:cubicBezTo>
                    <a:pt x="23" y="316"/>
                    <a:pt x="14" y="256"/>
                    <a:pt x="8" y="165"/>
                  </a:cubicBezTo>
                  <a:cubicBezTo>
                    <a:pt x="3" y="75"/>
                    <a:pt x="0" y="22"/>
                    <a:pt x="2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iṣľïḑe">
              <a:extLst>
                <a:ext uri="{FF2B5EF4-FFF2-40B4-BE49-F238E27FC236}">
                  <a16:creationId xmlns:a16="http://schemas.microsoft.com/office/drawing/2014/main" id="{78F9DFEB-D77B-4063-8D0B-934BDAA08305}"/>
                </a:ext>
              </a:extLst>
            </p:cNvPr>
            <p:cNvSpPr/>
            <p:nvPr/>
          </p:nvSpPr>
          <p:spPr bwMode="auto">
            <a:xfrm>
              <a:off x="6069013" y="5137150"/>
              <a:ext cx="250825" cy="198438"/>
            </a:xfrm>
            <a:custGeom>
              <a:avLst/>
              <a:gdLst>
                <a:gd name="T0" fmla="*/ 21 w 76"/>
                <a:gd name="T1" fmla="*/ 0 h 60"/>
                <a:gd name="T2" fmla="*/ 4 w 76"/>
                <a:gd name="T3" fmla="*/ 36 h 60"/>
                <a:gd name="T4" fmla="*/ 70 w 76"/>
                <a:gd name="T5" fmla="*/ 51 h 60"/>
                <a:gd name="T6" fmla="*/ 21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21" y="0"/>
                  </a:moveTo>
                  <a:cubicBezTo>
                    <a:pt x="10" y="0"/>
                    <a:pt x="0" y="24"/>
                    <a:pt x="4" y="36"/>
                  </a:cubicBezTo>
                  <a:cubicBezTo>
                    <a:pt x="8" y="48"/>
                    <a:pt x="64" y="60"/>
                    <a:pt x="70" y="51"/>
                  </a:cubicBezTo>
                  <a:cubicBezTo>
                    <a:pt x="76" y="42"/>
                    <a:pt x="39" y="1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îṣľïďé">
              <a:extLst>
                <a:ext uri="{FF2B5EF4-FFF2-40B4-BE49-F238E27FC236}">
                  <a16:creationId xmlns:a16="http://schemas.microsoft.com/office/drawing/2014/main" id="{BB0C0C96-8CE5-4EF6-9653-F34DB2C320B2}"/>
                </a:ext>
              </a:extLst>
            </p:cNvPr>
            <p:cNvSpPr/>
            <p:nvPr/>
          </p:nvSpPr>
          <p:spPr bwMode="auto">
            <a:xfrm>
              <a:off x="6075363" y="5167313"/>
              <a:ext cx="238125" cy="168275"/>
            </a:xfrm>
            <a:custGeom>
              <a:avLst/>
              <a:gdLst>
                <a:gd name="T0" fmla="*/ 38 w 72"/>
                <a:gd name="T1" fmla="*/ 0 h 51"/>
                <a:gd name="T2" fmla="*/ 7 w 72"/>
                <a:gd name="T3" fmla="*/ 0 h 51"/>
                <a:gd name="T4" fmla="*/ 6 w 72"/>
                <a:gd name="T5" fmla="*/ 2 h 51"/>
                <a:gd name="T6" fmla="*/ 6 w 72"/>
                <a:gd name="T7" fmla="*/ 2 h 51"/>
                <a:gd name="T8" fmla="*/ 2 w 72"/>
                <a:gd name="T9" fmla="*/ 27 h 51"/>
                <a:gd name="T10" fmla="*/ 68 w 72"/>
                <a:gd name="T11" fmla="*/ 42 h 51"/>
                <a:gd name="T12" fmla="*/ 38 w 72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51">
                  <a:moveTo>
                    <a:pt x="38" y="0"/>
                  </a:moveTo>
                  <a:cubicBezTo>
                    <a:pt x="15" y="8"/>
                    <a:pt x="8" y="0"/>
                    <a:pt x="7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0"/>
                    <a:pt x="2" y="27"/>
                  </a:cubicBezTo>
                  <a:cubicBezTo>
                    <a:pt x="6" y="39"/>
                    <a:pt x="62" y="51"/>
                    <a:pt x="68" y="42"/>
                  </a:cubicBezTo>
                  <a:cubicBezTo>
                    <a:pt x="72" y="36"/>
                    <a:pt x="55" y="13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iŝļíďè">
              <a:extLst>
                <a:ext uri="{FF2B5EF4-FFF2-40B4-BE49-F238E27FC236}">
                  <a16:creationId xmlns:a16="http://schemas.microsoft.com/office/drawing/2014/main" id="{AA368129-1CF1-4803-8054-1002572A31ED}"/>
                </a:ext>
              </a:extLst>
            </p:cNvPr>
            <p:cNvSpPr/>
            <p:nvPr/>
          </p:nvSpPr>
          <p:spPr bwMode="auto">
            <a:xfrm>
              <a:off x="6086476" y="2686050"/>
              <a:ext cx="36513" cy="95250"/>
            </a:xfrm>
            <a:custGeom>
              <a:avLst/>
              <a:gdLst>
                <a:gd name="T0" fmla="*/ 3 w 11"/>
                <a:gd name="T1" fmla="*/ 3 h 29"/>
                <a:gd name="T2" fmla="*/ 10 w 11"/>
                <a:gd name="T3" fmla="*/ 11 h 29"/>
                <a:gd name="T4" fmla="*/ 0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3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3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1" y="25"/>
                    <a:pt x="2" y="21"/>
                    <a:pt x="2" y="17"/>
                  </a:cubicBezTo>
                  <a:cubicBezTo>
                    <a:pt x="2" y="13"/>
                    <a:pt x="3" y="13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íşlïďê">
              <a:extLst>
                <a:ext uri="{FF2B5EF4-FFF2-40B4-BE49-F238E27FC236}">
                  <a16:creationId xmlns:a16="http://schemas.microsoft.com/office/drawing/2014/main" id="{C06CF8E5-8C62-4167-B81A-B5FB05F85897}"/>
                </a:ext>
              </a:extLst>
            </p:cNvPr>
            <p:cNvSpPr/>
            <p:nvPr/>
          </p:nvSpPr>
          <p:spPr bwMode="auto">
            <a:xfrm>
              <a:off x="6092826" y="2708275"/>
              <a:ext cx="22225" cy="49213"/>
            </a:xfrm>
            <a:custGeom>
              <a:avLst/>
              <a:gdLst>
                <a:gd name="T0" fmla="*/ 1 w 7"/>
                <a:gd name="T1" fmla="*/ 3 h 15"/>
                <a:gd name="T2" fmla="*/ 5 w 7"/>
                <a:gd name="T3" fmla="*/ 1 h 15"/>
                <a:gd name="T4" fmla="*/ 4 w 7"/>
                <a:gd name="T5" fmla="*/ 12 h 15"/>
                <a:gd name="T6" fmla="*/ 1 w 7"/>
                <a:gd name="T7" fmla="*/ 14 h 15"/>
                <a:gd name="T8" fmla="*/ 3 w 7"/>
                <a:gd name="T9" fmla="*/ 10 h 15"/>
                <a:gd name="T10" fmla="*/ 1 w 7"/>
                <a:gd name="T11" fmla="*/ 7 h 15"/>
                <a:gd name="T12" fmla="*/ 1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1" y="3"/>
                  </a:moveTo>
                  <a:cubicBezTo>
                    <a:pt x="1" y="3"/>
                    <a:pt x="3" y="0"/>
                    <a:pt x="5" y="1"/>
                  </a:cubicBezTo>
                  <a:cubicBezTo>
                    <a:pt x="7" y="2"/>
                    <a:pt x="6" y="8"/>
                    <a:pt x="4" y="12"/>
                  </a:cubicBezTo>
                  <a:cubicBezTo>
                    <a:pt x="3" y="15"/>
                    <a:pt x="1" y="15"/>
                    <a:pt x="1" y="14"/>
                  </a:cubicBezTo>
                  <a:cubicBezTo>
                    <a:pt x="1" y="13"/>
                    <a:pt x="4" y="11"/>
                    <a:pt x="3" y="10"/>
                  </a:cubicBezTo>
                  <a:cubicBezTo>
                    <a:pt x="2" y="8"/>
                    <a:pt x="0" y="8"/>
                    <a:pt x="1" y="7"/>
                  </a:cubicBezTo>
                  <a:cubicBezTo>
                    <a:pt x="1" y="6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işļiḑê">
              <a:extLst>
                <a:ext uri="{FF2B5EF4-FFF2-40B4-BE49-F238E27FC236}">
                  <a16:creationId xmlns:a16="http://schemas.microsoft.com/office/drawing/2014/main" id="{0A024A05-9A92-4075-AC26-FBABC3A54319}"/>
                </a:ext>
              </a:extLst>
            </p:cNvPr>
            <p:cNvSpPr/>
            <p:nvPr/>
          </p:nvSpPr>
          <p:spPr bwMode="auto">
            <a:xfrm>
              <a:off x="5829301" y="2686050"/>
              <a:ext cx="31750" cy="95250"/>
            </a:xfrm>
            <a:custGeom>
              <a:avLst/>
              <a:gdLst>
                <a:gd name="T0" fmla="*/ 7 w 10"/>
                <a:gd name="T1" fmla="*/ 3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7 h 29"/>
                <a:gd name="T8" fmla="*/ 8 w 10"/>
                <a:gd name="T9" fmla="*/ 11 h 29"/>
                <a:gd name="T10" fmla="*/ 8 w 10"/>
                <a:gd name="T11" fmla="*/ 10 h 29"/>
                <a:gd name="T12" fmla="*/ 7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3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7" y="8"/>
                    <a:pt x="7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íṧlíḋê">
              <a:extLst>
                <a:ext uri="{FF2B5EF4-FFF2-40B4-BE49-F238E27FC236}">
                  <a16:creationId xmlns:a16="http://schemas.microsoft.com/office/drawing/2014/main" id="{3C8579D0-09A9-410E-807A-5966827791D9}"/>
                </a:ext>
              </a:extLst>
            </p:cNvPr>
            <p:cNvSpPr/>
            <p:nvPr/>
          </p:nvSpPr>
          <p:spPr bwMode="auto">
            <a:xfrm>
              <a:off x="5832476" y="2708275"/>
              <a:ext cx="22225" cy="49213"/>
            </a:xfrm>
            <a:custGeom>
              <a:avLst/>
              <a:gdLst>
                <a:gd name="T0" fmla="*/ 7 w 7"/>
                <a:gd name="T1" fmla="*/ 3 h 15"/>
                <a:gd name="T2" fmla="*/ 2 w 7"/>
                <a:gd name="T3" fmla="*/ 1 h 15"/>
                <a:gd name="T4" fmla="*/ 3 w 7"/>
                <a:gd name="T5" fmla="*/ 12 h 15"/>
                <a:gd name="T6" fmla="*/ 7 w 7"/>
                <a:gd name="T7" fmla="*/ 14 h 15"/>
                <a:gd name="T8" fmla="*/ 5 w 7"/>
                <a:gd name="T9" fmla="*/ 10 h 15"/>
                <a:gd name="T10" fmla="*/ 7 w 7"/>
                <a:gd name="T11" fmla="*/ 7 h 15"/>
                <a:gd name="T12" fmla="*/ 7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5" y="15"/>
                    <a:pt x="6" y="15"/>
                    <a:pt x="7" y="14"/>
                  </a:cubicBezTo>
                  <a:cubicBezTo>
                    <a:pt x="7" y="13"/>
                    <a:pt x="4" y="11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işlíďe">
              <a:extLst>
                <a:ext uri="{FF2B5EF4-FFF2-40B4-BE49-F238E27FC236}">
                  <a16:creationId xmlns:a16="http://schemas.microsoft.com/office/drawing/2014/main" id="{B960EDF7-01C6-47F9-9E76-6695A646B037}"/>
                </a:ext>
              </a:extLst>
            </p:cNvPr>
            <p:cNvSpPr/>
            <p:nvPr/>
          </p:nvSpPr>
          <p:spPr bwMode="auto">
            <a:xfrm>
              <a:off x="5789613" y="2649538"/>
              <a:ext cx="373063" cy="193675"/>
            </a:xfrm>
            <a:custGeom>
              <a:avLst/>
              <a:gdLst>
                <a:gd name="T0" fmla="*/ 112 w 113"/>
                <a:gd name="T1" fmla="*/ 46 h 59"/>
                <a:gd name="T2" fmla="*/ 106 w 113"/>
                <a:gd name="T3" fmla="*/ 0 h 59"/>
                <a:gd name="T4" fmla="*/ 65 w 113"/>
                <a:gd name="T5" fmla="*/ 6 h 59"/>
                <a:gd name="T6" fmla="*/ 57 w 113"/>
                <a:gd name="T7" fmla="*/ 59 h 59"/>
                <a:gd name="T8" fmla="*/ 48 w 113"/>
                <a:gd name="T9" fmla="*/ 6 h 59"/>
                <a:gd name="T10" fmla="*/ 7 w 113"/>
                <a:gd name="T11" fmla="*/ 0 h 59"/>
                <a:gd name="T12" fmla="*/ 1 w 113"/>
                <a:gd name="T13" fmla="*/ 46 h 59"/>
                <a:gd name="T14" fmla="*/ 10 w 113"/>
                <a:gd name="T15" fmla="*/ 57 h 59"/>
                <a:gd name="T16" fmla="*/ 57 w 113"/>
                <a:gd name="T17" fmla="*/ 59 h 59"/>
                <a:gd name="T18" fmla="*/ 57 w 113"/>
                <a:gd name="T19" fmla="*/ 59 h 59"/>
                <a:gd name="T20" fmla="*/ 57 w 113"/>
                <a:gd name="T21" fmla="*/ 59 h 59"/>
                <a:gd name="T22" fmla="*/ 57 w 113"/>
                <a:gd name="T23" fmla="*/ 59 h 59"/>
                <a:gd name="T24" fmla="*/ 57 w 113"/>
                <a:gd name="T25" fmla="*/ 59 h 59"/>
                <a:gd name="T26" fmla="*/ 104 w 113"/>
                <a:gd name="T27" fmla="*/ 57 h 59"/>
                <a:gd name="T28" fmla="*/ 112 w 113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3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îṡḻïḍê">
              <a:extLst>
                <a:ext uri="{FF2B5EF4-FFF2-40B4-BE49-F238E27FC236}">
                  <a16:creationId xmlns:a16="http://schemas.microsoft.com/office/drawing/2014/main" id="{E6A646A1-AD75-4B91-8257-831EB083A143}"/>
                </a:ext>
              </a:extLst>
            </p:cNvPr>
            <p:cNvSpPr/>
            <p:nvPr/>
          </p:nvSpPr>
          <p:spPr bwMode="auto">
            <a:xfrm>
              <a:off x="5851526" y="2530475"/>
              <a:ext cx="247650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ïś1iḓe">
              <a:extLst>
                <a:ext uri="{FF2B5EF4-FFF2-40B4-BE49-F238E27FC236}">
                  <a16:creationId xmlns:a16="http://schemas.microsoft.com/office/drawing/2014/main" id="{623B8505-1091-4C05-8823-DC2D0C2E89C7}"/>
                </a:ext>
              </a:extLst>
            </p:cNvPr>
            <p:cNvSpPr/>
            <p:nvPr/>
          </p:nvSpPr>
          <p:spPr bwMode="auto">
            <a:xfrm>
              <a:off x="5811838" y="2474913"/>
              <a:ext cx="327025" cy="254000"/>
            </a:xfrm>
            <a:custGeom>
              <a:avLst/>
              <a:gdLst>
                <a:gd name="T0" fmla="*/ 91 w 99"/>
                <a:gd name="T1" fmla="*/ 77 h 77"/>
                <a:gd name="T2" fmla="*/ 90 w 99"/>
                <a:gd name="T3" fmla="*/ 70 h 77"/>
                <a:gd name="T4" fmla="*/ 86 w 99"/>
                <a:gd name="T5" fmla="*/ 62 h 77"/>
                <a:gd name="T6" fmla="*/ 79 w 99"/>
                <a:gd name="T7" fmla="*/ 54 h 77"/>
                <a:gd name="T8" fmla="*/ 60 w 99"/>
                <a:gd name="T9" fmla="*/ 26 h 77"/>
                <a:gd name="T10" fmla="*/ 59 w 99"/>
                <a:gd name="T11" fmla="*/ 22 h 77"/>
                <a:gd name="T12" fmla="*/ 23 w 99"/>
                <a:gd name="T13" fmla="*/ 56 h 77"/>
                <a:gd name="T14" fmla="*/ 4 w 99"/>
                <a:gd name="T15" fmla="*/ 76 h 77"/>
                <a:gd name="T16" fmla="*/ 2 w 99"/>
                <a:gd name="T17" fmla="*/ 66 h 77"/>
                <a:gd name="T18" fmla="*/ 0 w 99"/>
                <a:gd name="T19" fmla="*/ 53 h 77"/>
                <a:gd name="T20" fmla="*/ 50 w 99"/>
                <a:gd name="T21" fmla="*/ 0 h 77"/>
                <a:gd name="T22" fmla="*/ 66 w 99"/>
                <a:gd name="T23" fmla="*/ 7 h 77"/>
                <a:gd name="T24" fmla="*/ 81 w 99"/>
                <a:gd name="T25" fmla="*/ 13 h 77"/>
                <a:gd name="T26" fmla="*/ 99 w 99"/>
                <a:gd name="T27" fmla="*/ 53 h 77"/>
                <a:gd name="T28" fmla="*/ 91 w 99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77">
                  <a:moveTo>
                    <a:pt x="91" y="77"/>
                  </a:moveTo>
                  <a:cubicBezTo>
                    <a:pt x="92" y="76"/>
                    <a:pt x="90" y="71"/>
                    <a:pt x="90" y="70"/>
                  </a:cubicBezTo>
                  <a:cubicBezTo>
                    <a:pt x="90" y="67"/>
                    <a:pt x="88" y="64"/>
                    <a:pt x="86" y="62"/>
                  </a:cubicBezTo>
                  <a:cubicBezTo>
                    <a:pt x="84" y="59"/>
                    <a:pt x="81" y="57"/>
                    <a:pt x="79" y="54"/>
                  </a:cubicBezTo>
                  <a:cubicBezTo>
                    <a:pt x="70" y="46"/>
                    <a:pt x="64" y="36"/>
                    <a:pt x="60" y="26"/>
                  </a:cubicBezTo>
                  <a:cubicBezTo>
                    <a:pt x="60" y="25"/>
                    <a:pt x="58" y="23"/>
                    <a:pt x="59" y="22"/>
                  </a:cubicBezTo>
                  <a:cubicBezTo>
                    <a:pt x="50" y="36"/>
                    <a:pt x="37" y="47"/>
                    <a:pt x="23" y="56"/>
                  </a:cubicBezTo>
                  <a:cubicBezTo>
                    <a:pt x="15" y="61"/>
                    <a:pt x="7" y="66"/>
                    <a:pt x="4" y="76"/>
                  </a:cubicBezTo>
                  <a:cubicBezTo>
                    <a:pt x="4" y="72"/>
                    <a:pt x="2" y="69"/>
                    <a:pt x="2" y="66"/>
                  </a:cubicBezTo>
                  <a:cubicBezTo>
                    <a:pt x="1" y="61"/>
                    <a:pt x="0" y="57"/>
                    <a:pt x="0" y="53"/>
                  </a:cubicBezTo>
                  <a:cubicBezTo>
                    <a:pt x="0" y="24"/>
                    <a:pt x="22" y="0"/>
                    <a:pt x="50" y="0"/>
                  </a:cubicBezTo>
                  <a:cubicBezTo>
                    <a:pt x="61" y="0"/>
                    <a:pt x="66" y="7"/>
                    <a:pt x="66" y="7"/>
                  </a:cubicBezTo>
                  <a:cubicBezTo>
                    <a:pt x="66" y="7"/>
                    <a:pt x="74" y="6"/>
                    <a:pt x="81" y="13"/>
                  </a:cubicBezTo>
                  <a:cubicBezTo>
                    <a:pt x="92" y="22"/>
                    <a:pt x="99" y="37"/>
                    <a:pt x="99" y="53"/>
                  </a:cubicBezTo>
                  <a:cubicBezTo>
                    <a:pt x="99" y="61"/>
                    <a:pt x="97" y="71"/>
                    <a:pt x="91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î$ḷíḓé">
              <a:extLst>
                <a:ext uri="{FF2B5EF4-FFF2-40B4-BE49-F238E27FC236}">
                  <a16:creationId xmlns:a16="http://schemas.microsoft.com/office/drawing/2014/main" id="{DD971EC2-9D6D-4F6B-A6DC-1A219A19C3D0}"/>
                </a:ext>
              </a:extLst>
            </p:cNvPr>
            <p:cNvSpPr/>
            <p:nvPr/>
          </p:nvSpPr>
          <p:spPr bwMode="auto">
            <a:xfrm>
              <a:off x="5811838" y="2606675"/>
              <a:ext cx="146050" cy="211138"/>
            </a:xfrm>
            <a:custGeom>
              <a:avLst/>
              <a:gdLst>
                <a:gd name="T0" fmla="*/ 44 w 44"/>
                <a:gd name="T1" fmla="*/ 0 h 64"/>
                <a:gd name="T2" fmla="*/ 15 w 44"/>
                <a:gd name="T3" fmla="*/ 50 h 64"/>
                <a:gd name="T4" fmla="*/ 15 w 44"/>
                <a:gd name="T5" fmla="*/ 64 h 64"/>
                <a:gd name="T6" fmla="*/ 0 w 44"/>
                <a:gd name="T7" fmla="*/ 52 h 64"/>
                <a:gd name="T8" fmla="*/ 6 w 44"/>
                <a:gd name="T9" fmla="*/ 17 h 64"/>
                <a:gd name="T10" fmla="*/ 16 w 44"/>
                <a:gd name="T11" fmla="*/ 6 h 64"/>
                <a:gd name="T12" fmla="*/ 44 w 4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4">
                  <a:moveTo>
                    <a:pt x="44" y="0"/>
                  </a:moveTo>
                  <a:cubicBezTo>
                    <a:pt x="31" y="11"/>
                    <a:pt x="14" y="36"/>
                    <a:pt x="15" y="5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6" y="6"/>
                    <a:pt x="16" y="6"/>
                    <a:pt x="16" y="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íṡ1îḍe">
              <a:extLst>
                <a:ext uri="{FF2B5EF4-FFF2-40B4-BE49-F238E27FC236}">
                  <a16:creationId xmlns:a16="http://schemas.microsoft.com/office/drawing/2014/main" id="{4718FB65-325C-481F-86DD-1C941CA09B95}"/>
                </a:ext>
              </a:extLst>
            </p:cNvPr>
            <p:cNvSpPr/>
            <p:nvPr/>
          </p:nvSpPr>
          <p:spPr bwMode="auto">
            <a:xfrm>
              <a:off x="6056313" y="2616200"/>
              <a:ext cx="69850" cy="198438"/>
            </a:xfrm>
            <a:custGeom>
              <a:avLst/>
              <a:gdLst>
                <a:gd name="T0" fmla="*/ 0 w 21"/>
                <a:gd name="T1" fmla="*/ 7 h 60"/>
                <a:gd name="T2" fmla="*/ 1 w 21"/>
                <a:gd name="T3" fmla="*/ 8 h 60"/>
                <a:gd name="T4" fmla="*/ 11 w 21"/>
                <a:gd name="T5" fmla="*/ 46 h 60"/>
                <a:gd name="T6" fmla="*/ 12 w 21"/>
                <a:gd name="T7" fmla="*/ 60 h 60"/>
                <a:gd name="T8" fmla="*/ 21 w 21"/>
                <a:gd name="T9" fmla="*/ 43 h 60"/>
                <a:gd name="T10" fmla="*/ 20 w 21"/>
                <a:gd name="T11" fmla="*/ 8 h 60"/>
                <a:gd name="T12" fmla="*/ 4 w 21"/>
                <a:gd name="T13" fmla="*/ 0 h 60"/>
                <a:gd name="T14" fmla="*/ 1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1" y="7"/>
                    <a:pt x="1" y="7"/>
                    <a:pt x="1" y="8"/>
                  </a:cubicBezTo>
                  <a:cubicBezTo>
                    <a:pt x="8" y="15"/>
                    <a:pt x="12" y="35"/>
                    <a:pt x="11" y="46"/>
                  </a:cubicBezTo>
                  <a:cubicBezTo>
                    <a:pt x="9" y="57"/>
                    <a:pt x="12" y="60"/>
                    <a:pt x="12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7"/>
                    <a:pt x="1" y="7"/>
                    <a:pt x="1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íṣľïḋê">
              <a:extLst>
                <a:ext uri="{FF2B5EF4-FFF2-40B4-BE49-F238E27FC236}">
                  <a16:creationId xmlns:a16="http://schemas.microsoft.com/office/drawing/2014/main" id="{E6B8AA33-A6C7-406C-AC2E-2C87CE9AABE8}"/>
                </a:ext>
              </a:extLst>
            </p:cNvPr>
            <p:cNvSpPr/>
            <p:nvPr/>
          </p:nvSpPr>
          <p:spPr bwMode="auto">
            <a:xfrm>
              <a:off x="5281613" y="2679700"/>
              <a:ext cx="606425" cy="517525"/>
            </a:xfrm>
            <a:custGeom>
              <a:avLst/>
              <a:gdLst>
                <a:gd name="T0" fmla="*/ 176 w 184"/>
                <a:gd name="T1" fmla="*/ 110 h 157"/>
                <a:gd name="T2" fmla="*/ 21 w 184"/>
                <a:gd name="T3" fmla="*/ 32 h 157"/>
                <a:gd name="T4" fmla="*/ 96 w 184"/>
                <a:gd name="T5" fmla="*/ 45 h 157"/>
                <a:gd name="T6" fmla="*/ 176 w 184"/>
                <a:gd name="T7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57">
                  <a:moveTo>
                    <a:pt x="176" y="110"/>
                  </a:moveTo>
                  <a:cubicBezTo>
                    <a:pt x="157" y="157"/>
                    <a:pt x="42" y="64"/>
                    <a:pt x="21" y="32"/>
                  </a:cubicBezTo>
                  <a:cubicBezTo>
                    <a:pt x="0" y="0"/>
                    <a:pt x="40" y="16"/>
                    <a:pt x="96" y="45"/>
                  </a:cubicBezTo>
                  <a:cubicBezTo>
                    <a:pt x="151" y="74"/>
                    <a:pt x="184" y="91"/>
                    <a:pt x="176" y="1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is1iḍé">
              <a:extLst>
                <a:ext uri="{FF2B5EF4-FFF2-40B4-BE49-F238E27FC236}">
                  <a16:creationId xmlns:a16="http://schemas.microsoft.com/office/drawing/2014/main" id="{A726FB17-09E0-4E36-8018-B8D81F658FE5}"/>
                </a:ext>
              </a:extLst>
            </p:cNvPr>
            <p:cNvSpPr/>
            <p:nvPr/>
          </p:nvSpPr>
          <p:spPr bwMode="auto">
            <a:xfrm>
              <a:off x="5245101" y="2184400"/>
              <a:ext cx="187325" cy="642938"/>
            </a:xfrm>
            <a:custGeom>
              <a:avLst/>
              <a:gdLst>
                <a:gd name="T0" fmla="*/ 41 w 57"/>
                <a:gd name="T1" fmla="*/ 186 h 195"/>
                <a:gd name="T2" fmla="*/ 39 w 57"/>
                <a:gd name="T3" fmla="*/ 31 h 195"/>
                <a:gd name="T4" fmla="*/ 57 w 57"/>
                <a:gd name="T5" fmla="*/ 94 h 195"/>
                <a:gd name="T6" fmla="*/ 41 w 57"/>
                <a:gd name="T7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95">
                  <a:moveTo>
                    <a:pt x="41" y="186"/>
                  </a:moveTo>
                  <a:cubicBezTo>
                    <a:pt x="0" y="195"/>
                    <a:pt x="24" y="62"/>
                    <a:pt x="39" y="31"/>
                  </a:cubicBezTo>
                  <a:cubicBezTo>
                    <a:pt x="54" y="0"/>
                    <a:pt x="57" y="37"/>
                    <a:pt x="57" y="94"/>
                  </a:cubicBezTo>
                  <a:cubicBezTo>
                    <a:pt x="57" y="150"/>
                    <a:pt x="57" y="183"/>
                    <a:pt x="41" y="18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ïṡļïḍe">
              <a:extLst>
                <a:ext uri="{FF2B5EF4-FFF2-40B4-BE49-F238E27FC236}">
                  <a16:creationId xmlns:a16="http://schemas.microsoft.com/office/drawing/2014/main" id="{9898FDF2-BD51-4639-844D-76682229ABBB}"/>
                </a:ext>
              </a:extLst>
            </p:cNvPr>
            <p:cNvSpPr/>
            <p:nvPr/>
          </p:nvSpPr>
          <p:spPr bwMode="auto">
            <a:xfrm>
              <a:off x="5337176" y="2076450"/>
              <a:ext cx="147638" cy="220663"/>
            </a:xfrm>
            <a:custGeom>
              <a:avLst/>
              <a:gdLst>
                <a:gd name="T0" fmla="*/ 16 w 45"/>
                <a:gd name="T1" fmla="*/ 67 h 67"/>
                <a:gd name="T2" fmla="*/ 6 w 45"/>
                <a:gd name="T3" fmla="*/ 30 h 67"/>
                <a:gd name="T4" fmla="*/ 29 w 45"/>
                <a:gd name="T5" fmla="*/ 1 h 67"/>
                <a:gd name="T6" fmla="*/ 28 w 45"/>
                <a:gd name="T7" fmla="*/ 37 h 67"/>
                <a:gd name="T8" fmla="*/ 40 w 45"/>
                <a:gd name="T9" fmla="*/ 24 h 67"/>
                <a:gd name="T10" fmla="*/ 35 w 45"/>
                <a:gd name="T11" fmla="*/ 55 h 67"/>
                <a:gd name="T12" fmla="*/ 16 w 45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16" y="67"/>
                  </a:moveTo>
                  <a:cubicBezTo>
                    <a:pt x="0" y="66"/>
                    <a:pt x="4" y="39"/>
                    <a:pt x="6" y="30"/>
                  </a:cubicBezTo>
                  <a:cubicBezTo>
                    <a:pt x="8" y="15"/>
                    <a:pt x="23" y="0"/>
                    <a:pt x="29" y="1"/>
                  </a:cubicBezTo>
                  <a:cubicBezTo>
                    <a:pt x="34" y="2"/>
                    <a:pt x="26" y="35"/>
                    <a:pt x="28" y="37"/>
                  </a:cubicBezTo>
                  <a:cubicBezTo>
                    <a:pt x="29" y="38"/>
                    <a:pt x="34" y="22"/>
                    <a:pt x="40" y="24"/>
                  </a:cubicBezTo>
                  <a:cubicBezTo>
                    <a:pt x="45" y="25"/>
                    <a:pt x="41" y="47"/>
                    <a:pt x="35" y="55"/>
                  </a:cubicBezTo>
                  <a:cubicBezTo>
                    <a:pt x="30" y="63"/>
                    <a:pt x="26" y="67"/>
                    <a:pt x="16" y="6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ïśḻiḓe">
              <a:extLst>
                <a:ext uri="{FF2B5EF4-FFF2-40B4-BE49-F238E27FC236}">
                  <a16:creationId xmlns:a16="http://schemas.microsoft.com/office/drawing/2014/main" id="{9A6141DC-B8F9-46A1-96E7-C3911158AA20}"/>
                </a:ext>
              </a:extLst>
            </p:cNvPr>
            <p:cNvSpPr/>
            <p:nvPr/>
          </p:nvSpPr>
          <p:spPr bwMode="auto">
            <a:xfrm>
              <a:off x="4924426" y="1311275"/>
              <a:ext cx="1073150" cy="1014413"/>
            </a:xfrm>
            <a:custGeom>
              <a:avLst/>
              <a:gdLst>
                <a:gd name="T0" fmla="*/ 170 w 325"/>
                <a:gd name="T1" fmla="*/ 6 h 308"/>
                <a:gd name="T2" fmla="*/ 213 w 325"/>
                <a:gd name="T3" fmla="*/ 93 h 308"/>
                <a:gd name="T4" fmla="*/ 219 w 325"/>
                <a:gd name="T5" fmla="*/ 97 h 308"/>
                <a:gd name="T6" fmla="*/ 315 w 325"/>
                <a:gd name="T7" fmla="*/ 111 h 308"/>
                <a:gd name="T8" fmla="*/ 320 w 325"/>
                <a:gd name="T9" fmla="*/ 125 h 308"/>
                <a:gd name="T10" fmla="*/ 250 w 325"/>
                <a:gd name="T11" fmla="*/ 193 h 308"/>
                <a:gd name="T12" fmla="*/ 248 w 325"/>
                <a:gd name="T13" fmla="*/ 200 h 308"/>
                <a:gd name="T14" fmla="*/ 264 w 325"/>
                <a:gd name="T15" fmla="*/ 296 h 308"/>
                <a:gd name="T16" fmla="*/ 252 w 325"/>
                <a:gd name="T17" fmla="*/ 305 h 308"/>
                <a:gd name="T18" fmla="*/ 166 w 325"/>
                <a:gd name="T19" fmla="*/ 259 h 308"/>
                <a:gd name="T20" fmla="*/ 159 w 325"/>
                <a:gd name="T21" fmla="*/ 259 h 308"/>
                <a:gd name="T22" fmla="*/ 72 w 325"/>
                <a:gd name="T23" fmla="*/ 305 h 308"/>
                <a:gd name="T24" fmla="*/ 61 w 325"/>
                <a:gd name="T25" fmla="*/ 296 h 308"/>
                <a:gd name="T26" fmla="*/ 77 w 325"/>
                <a:gd name="T27" fmla="*/ 200 h 308"/>
                <a:gd name="T28" fmla="*/ 75 w 325"/>
                <a:gd name="T29" fmla="*/ 193 h 308"/>
                <a:gd name="T30" fmla="*/ 5 w 325"/>
                <a:gd name="T31" fmla="*/ 125 h 308"/>
                <a:gd name="T32" fmla="*/ 10 w 325"/>
                <a:gd name="T33" fmla="*/ 111 h 308"/>
                <a:gd name="T34" fmla="*/ 106 w 325"/>
                <a:gd name="T35" fmla="*/ 97 h 308"/>
                <a:gd name="T36" fmla="*/ 112 w 325"/>
                <a:gd name="T37" fmla="*/ 93 h 308"/>
                <a:gd name="T38" fmla="*/ 155 w 325"/>
                <a:gd name="T39" fmla="*/ 6 h 308"/>
                <a:gd name="T40" fmla="*/ 170 w 325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5" h="308">
                  <a:moveTo>
                    <a:pt x="170" y="6"/>
                  </a:moveTo>
                  <a:cubicBezTo>
                    <a:pt x="213" y="93"/>
                    <a:pt x="213" y="93"/>
                    <a:pt x="213" y="93"/>
                  </a:cubicBezTo>
                  <a:cubicBezTo>
                    <a:pt x="214" y="95"/>
                    <a:pt x="216" y="97"/>
                    <a:pt x="219" y="97"/>
                  </a:cubicBezTo>
                  <a:cubicBezTo>
                    <a:pt x="315" y="111"/>
                    <a:pt x="315" y="111"/>
                    <a:pt x="315" y="111"/>
                  </a:cubicBezTo>
                  <a:cubicBezTo>
                    <a:pt x="322" y="112"/>
                    <a:pt x="325" y="120"/>
                    <a:pt x="320" y="125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48" y="195"/>
                    <a:pt x="247" y="198"/>
                    <a:pt x="248" y="200"/>
                  </a:cubicBezTo>
                  <a:cubicBezTo>
                    <a:pt x="264" y="296"/>
                    <a:pt x="264" y="296"/>
                    <a:pt x="264" y="296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4" y="258"/>
                    <a:pt x="161" y="258"/>
                    <a:pt x="159" y="259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7" y="308"/>
                    <a:pt x="60" y="303"/>
                    <a:pt x="61" y="296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8" y="198"/>
                    <a:pt x="77" y="195"/>
                    <a:pt x="75" y="19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0" y="120"/>
                    <a:pt x="3" y="112"/>
                    <a:pt x="10" y="111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09" y="97"/>
                    <a:pt x="111" y="95"/>
                    <a:pt x="112" y="93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iŝlíďé">
              <a:extLst>
                <a:ext uri="{FF2B5EF4-FFF2-40B4-BE49-F238E27FC236}">
                  <a16:creationId xmlns:a16="http://schemas.microsoft.com/office/drawing/2014/main" id="{CEF67B7D-194E-4F04-AF14-277D81AE9525}"/>
                </a:ext>
              </a:extLst>
            </p:cNvPr>
            <p:cNvSpPr/>
            <p:nvPr/>
          </p:nvSpPr>
          <p:spPr bwMode="auto">
            <a:xfrm>
              <a:off x="5670551" y="3578225"/>
              <a:ext cx="596900" cy="874713"/>
            </a:xfrm>
            <a:custGeom>
              <a:avLst/>
              <a:gdLst>
                <a:gd name="T0" fmla="*/ 20 w 181"/>
                <a:gd name="T1" fmla="*/ 0 h 265"/>
                <a:gd name="T2" fmla="*/ 1 w 181"/>
                <a:gd name="T3" fmla="*/ 110 h 265"/>
                <a:gd name="T4" fmla="*/ 2 w 181"/>
                <a:gd name="T5" fmla="*/ 247 h 265"/>
                <a:gd name="T6" fmla="*/ 179 w 181"/>
                <a:gd name="T7" fmla="*/ 244 h 265"/>
                <a:gd name="T8" fmla="*/ 181 w 181"/>
                <a:gd name="T9" fmla="*/ 110 h 265"/>
                <a:gd name="T10" fmla="*/ 162 w 181"/>
                <a:gd name="T11" fmla="*/ 0 h 265"/>
                <a:gd name="T12" fmla="*/ 20 w 181"/>
                <a:gd name="T1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65">
                  <a:moveTo>
                    <a:pt x="20" y="0"/>
                  </a:moveTo>
                  <a:cubicBezTo>
                    <a:pt x="20" y="0"/>
                    <a:pt x="1" y="68"/>
                    <a:pt x="1" y="110"/>
                  </a:cubicBezTo>
                  <a:cubicBezTo>
                    <a:pt x="2" y="152"/>
                    <a:pt x="4" y="230"/>
                    <a:pt x="2" y="247"/>
                  </a:cubicBezTo>
                  <a:cubicBezTo>
                    <a:pt x="0" y="265"/>
                    <a:pt x="181" y="262"/>
                    <a:pt x="179" y="244"/>
                  </a:cubicBezTo>
                  <a:cubicBezTo>
                    <a:pt x="177" y="227"/>
                    <a:pt x="180" y="152"/>
                    <a:pt x="181" y="110"/>
                  </a:cubicBezTo>
                  <a:cubicBezTo>
                    <a:pt x="181" y="68"/>
                    <a:pt x="162" y="0"/>
                    <a:pt x="162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işḻïḍé">
              <a:extLst>
                <a:ext uri="{FF2B5EF4-FFF2-40B4-BE49-F238E27FC236}">
                  <a16:creationId xmlns:a16="http://schemas.microsoft.com/office/drawing/2014/main" id="{3436CC39-48A9-4E79-B606-7DA0C0FCE12E}"/>
                </a:ext>
              </a:extLst>
            </p:cNvPr>
            <p:cNvSpPr/>
            <p:nvPr/>
          </p:nvSpPr>
          <p:spPr bwMode="auto">
            <a:xfrm>
              <a:off x="5514976" y="2827338"/>
              <a:ext cx="693738" cy="814388"/>
            </a:xfrm>
            <a:custGeom>
              <a:avLst/>
              <a:gdLst>
                <a:gd name="T0" fmla="*/ 204 w 210"/>
                <a:gd name="T1" fmla="*/ 95 h 247"/>
                <a:gd name="T2" fmla="*/ 209 w 210"/>
                <a:gd name="T3" fmla="*/ 228 h 247"/>
                <a:gd name="T4" fmla="*/ 65 w 210"/>
                <a:gd name="T5" fmla="*/ 232 h 247"/>
                <a:gd name="T6" fmla="*/ 79 w 210"/>
                <a:gd name="T7" fmla="*/ 173 h 247"/>
                <a:gd name="T8" fmla="*/ 71 w 210"/>
                <a:gd name="T9" fmla="*/ 82 h 247"/>
                <a:gd name="T10" fmla="*/ 0 w 210"/>
                <a:gd name="T11" fmla="*/ 41 h 247"/>
                <a:gd name="T12" fmla="*/ 31 w 210"/>
                <a:gd name="T13" fmla="*/ 0 h 247"/>
                <a:gd name="T14" fmla="*/ 82 w 210"/>
                <a:gd name="T15" fmla="*/ 27 h 247"/>
                <a:gd name="T16" fmla="*/ 103 w 210"/>
                <a:gd name="T17" fmla="*/ 25 h 247"/>
                <a:gd name="T18" fmla="*/ 139 w 210"/>
                <a:gd name="T19" fmla="*/ 50 h 247"/>
                <a:gd name="T20" fmla="*/ 175 w 210"/>
                <a:gd name="T21" fmla="*/ 25 h 247"/>
                <a:gd name="T22" fmla="*/ 208 w 210"/>
                <a:gd name="T23" fmla="*/ 37 h 247"/>
                <a:gd name="T24" fmla="*/ 208 w 210"/>
                <a:gd name="T25" fmla="*/ 68 h 247"/>
                <a:gd name="T26" fmla="*/ 204 w 210"/>
                <a:gd name="T27" fmla="*/ 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247">
                  <a:moveTo>
                    <a:pt x="204" y="95"/>
                  </a:moveTo>
                  <a:cubicBezTo>
                    <a:pt x="188" y="181"/>
                    <a:pt x="209" y="228"/>
                    <a:pt x="209" y="228"/>
                  </a:cubicBezTo>
                  <a:cubicBezTo>
                    <a:pt x="165" y="247"/>
                    <a:pt x="65" y="236"/>
                    <a:pt x="65" y="232"/>
                  </a:cubicBezTo>
                  <a:cubicBezTo>
                    <a:pt x="65" y="228"/>
                    <a:pt x="73" y="221"/>
                    <a:pt x="79" y="173"/>
                  </a:cubicBezTo>
                  <a:cubicBezTo>
                    <a:pt x="85" y="125"/>
                    <a:pt x="71" y="82"/>
                    <a:pt x="71" y="82"/>
                  </a:cubicBezTo>
                  <a:cubicBezTo>
                    <a:pt x="48" y="76"/>
                    <a:pt x="0" y="41"/>
                    <a:pt x="0" y="41"/>
                  </a:cubicBezTo>
                  <a:cubicBezTo>
                    <a:pt x="5" y="19"/>
                    <a:pt x="31" y="0"/>
                    <a:pt x="31" y="0"/>
                  </a:cubicBezTo>
                  <a:cubicBezTo>
                    <a:pt x="31" y="0"/>
                    <a:pt x="77" y="27"/>
                    <a:pt x="82" y="27"/>
                  </a:cubicBezTo>
                  <a:cubicBezTo>
                    <a:pt x="87" y="27"/>
                    <a:pt x="103" y="25"/>
                    <a:pt x="103" y="25"/>
                  </a:cubicBezTo>
                  <a:cubicBezTo>
                    <a:pt x="103" y="25"/>
                    <a:pt x="119" y="50"/>
                    <a:pt x="139" y="50"/>
                  </a:cubicBezTo>
                  <a:cubicBezTo>
                    <a:pt x="159" y="49"/>
                    <a:pt x="175" y="25"/>
                    <a:pt x="175" y="25"/>
                  </a:cubicBezTo>
                  <a:cubicBezTo>
                    <a:pt x="175" y="25"/>
                    <a:pt x="207" y="27"/>
                    <a:pt x="208" y="37"/>
                  </a:cubicBezTo>
                  <a:cubicBezTo>
                    <a:pt x="209" y="46"/>
                    <a:pt x="210" y="55"/>
                    <a:pt x="208" y="68"/>
                  </a:cubicBezTo>
                  <a:cubicBezTo>
                    <a:pt x="207" y="81"/>
                    <a:pt x="204" y="95"/>
                    <a:pt x="204" y="95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íş1idé">
              <a:extLst>
                <a:ext uri="{FF2B5EF4-FFF2-40B4-BE49-F238E27FC236}">
                  <a16:creationId xmlns:a16="http://schemas.microsoft.com/office/drawing/2014/main" id="{C06787D4-1728-4B47-AC22-44C4818EAB60}"/>
                </a:ext>
              </a:extLst>
            </p:cNvPr>
            <p:cNvSpPr/>
            <p:nvPr/>
          </p:nvSpPr>
          <p:spPr bwMode="auto">
            <a:xfrm>
              <a:off x="5683251" y="3513138"/>
              <a:ext cx="128588" cy="223838"/>
            </a:xfrm>
            <a:custGeom>
              <a:avLst/>
              <a:gdLst>
                <a:gd name="T0" fmla="*/ 16 w 39"/>
                <a:gd name="T1" fmla="*/ 1 h 68"/>
                <a:gd name="T2" fmla="*/ 1 w 39"/>
                <a:gd name="T3" fmla="*/ 36 h 68"/>
                <a:gd name="T4" fmla="*/ 20 w 39"/>
                <a:gd name="T5" fmla="*/ 68 h 68"/>
                <a:gd name="T6" fmla="*/ 23 w 39"/>
                <a:gd name="T7" fmla="*/ 32 h 68"/>
                <a:gd name="T8" fmla="*/ 34 w 39"/>
                <a:gd name="T9" fmla="*/ 47 h 68"/>
                <a:gd name="T10" fmla="*/ 33 w 39"/>
                <a:gd name="T11" fmla="*/ 15 h 68"/>
                <a:gd name="T12" fmla="*/ 16 w 39"/>
                <a:gd name="T1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8">
                  <a:moveTo>
                    <a:pt x="16" y="1"/>
                  </a:moveTo>
                  <a:cubicBezTo>
                    <a:pt x="0" y="0"/>
                    <a:pt x="0" y="27"/>
                    <a:pt x="1" y="36"/>
                  </a:cubicBezTo>
                  <a:cubicBezTo>
                    <a:pt x="1" y="51"/>
                    <a:pt x="14" y="68"/>
                    <a:pt x="20" y="68"/>
                  </a:cubicBezTo>
                  <a:cubicBezTo>
                    <a:pt x="26" y="68"/>
                    <a:pt x="22" y="34"/>
                    <a:pt x="23" y="32"/>
                  </a:cubicBezTo>
                  <a:cubicBezTo>
                    <a:pt x="25" y="31"/>
                    <a:pt x="28" y="48"/>
                    <a:pt x="34" y="47"/>
                  </a:cubicBezTo>
                  <a:cubicBezTo>
                    <a:pt x="39" y="46"/>
                    <a:pt x="38" y="24"/>
                    <a:pt x="33" y="15"/>
                  </a:cubicBezTo>
                  <a:cubicBezTo>
                    <a:pt x="29" y="7"/>
                    <a:pt x="25" y="2"/>
                    <a:pt x="1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iṣḻiḍè">
              <a:extLst>
                <a:ext uri="{FF2B5EF4-FFF2-40B4-BE49-F238E27FC236}">
                  <a16:creationId xmlns:a16="http://schemas.microsoft.com/office/drawing/2014/main" id="{263B462F-20F1-41A3-981B-6901B87520C4}"/>
                </a:ext>
              </a:extLst>
            </p:cNvPr>
            <p:cNvSpPr/>
            <p:nvPr/>
          </p:nvSpPr>
          <p:spPr bwMode="auto">
            <a:xfrm>
              <a:off x="7669213" y="5137150"/>
              <a:ext cx="254000" cy="195263"/>
            </a:xfrm>
            <a:custGeom>
              <a:avLst/>
              <a:gdLst>
                <a:gd name="T0" fmla="*/ 56 w 77"/>
                <a:gd name="T1" fmla="*/ 0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0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iṣḻïḓe">
              <a:extLst>
                <a:ext uri="{FF2B5EF4-FFF2-40B4-BE49-F238E27FC236}">
                  <a16:creationId xmlns:a16="http://schemas.microsoft.com/office/drawing/2014/main" id="{11C2E181-1F52-4A34-848B-F3E8E91F8453}"/>
                </a:ext>
              </a:extLst>
            </p:cNvPr>
            <p:cNvSpPr/>
            <p:nvPr/>
          </p:nvSpPr>
          <p:spPr bwMode="auto">
            <a:xfrm>
              <a:off x="7729538" y="4260850"/>
              <a:ext cx="293688" cy="1055688"/>
            </a:xfrm>
            <a:custGeom>
              <a:avLst/>
              <a:gdLst>
                <a:gd name="T0" fmla="*/ 64 w 89"/>
                <a:gd name="T1" fmla="*/ 22 h 320"/>
                <a:gd name="T2" fmla="*/ 26 w 89"/>
                <a:gd name="T3" fmla="*/ 267 h 320"/>
                <a:gd name="T4" fmla="*/ 70 w 89"/>
                <a:gd name="T5" fmla="*/ 172 h 320"/>
                <a:gd name="T6" fmla="*/ 64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64" y="22"/>
                  </a:moveTo>
                  <a:cubicBezTo>
                    <a:pt x="0" y="0"/>
                    <a:pt x="9" y="214"/>
                    <a:pt x="26" y="267"/>
                  </a:cubicBezTo>
                  <a:cubicBezTo>
                    <a:pt x="43" y="320"/>
                    <a:pt x="57" y="261"/>
                    <a:pt x="70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i$ḻíḓé">
              <a:extLst>
                <a:ext uri="{FF2B5EF4-FFF2-40B4-BE49-F238E27FC236}">
                  <a16:creationId xmlns:a16="http://schemas.microsoft.com/office/drawing/2014/main" id="{E7F885EB-A99E-469B-A2D6-06C422B490E6}"/>
                </a:ext>
              </a:extLst>
            </p:cNvPr>
            <p:cNvSpPr/>
            <p:nvPr/>
          </p:nvSpPr>
          <p:spPr bwMode="auto">
            <a:xfrm>
              <a:off x="7675563" y="5167313"/>
              <a:ext cx="241300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2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71" y="10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ïŝlîdè">
              <a:extLst>
                <a:ext uri="{FF2B5EF4-FFF2-40B4-BE49-F238E27FC236}">
                  <a16:creationId xmlns:a16="http://schemas.microsoft.com/office/drawing/2014/main" id="{AA21A0EB-2063-40B3-AE3C-CF2EDDB09EEA}"/>
                </a:ext>
              </a:extLst>
            </p:cNvPr>
            <p:cNvSpPr/>
            <p:nvPr/>
          </p:nvSpPr>
          <p:spPr bwMode="auto">
            <a:xfrm>
              <a:off x="7705726" y="3538538"/>
              <a:ext cx="458788" cy="1046163"/>
            </a:xfrm>
            <a:custGeom>
              <a:avLst/>
              <a:gdLst>
                <a:gd name="T0" fmla="*/ 96 w 139"/>
                <a:gd name="T1" fmla="*/ 17 h 317"/>
                <a:gd name="T2" fmla="*/ 43 w 139"/>
                <a:gd name="T3" fmla="*/ 264 h 317"/>
                <a:gd name="T4" fmla="*/ 106 w 139"/>
                <a:gd name="T5" fmla="*/ 165 h 317"/>
                <a:gd name="T6" fmla="*/ 96 w 139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17">
                  <a:moveTo>
                    <a:pt x="96" y="17"/>
                  </a:moveTo>
                  <a:cubicBezTo>
                    <a:pt x="0" y="0"/>
                    <a:pt x="27" y="211"/>
                    <a:pt x="43" y="264"/>
                  </a:cubicBezTo>
                  <a:cubicBezTo>
                    <a:pt x="59" y="317"/>
                    <a:pt x="92" y="254"/>
                    <a:pt x="106" y="165"/>
                  </a:cubicBezTo>
                  <a:cubicBezTo>
                    <a:pt x="121" y="76"/>
                    <a:pt x="139" y="24"/>
                    <a:pt x="96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îsḻïḋè">
              <a:extLst>
                <a:ext uri="{FF2B5EF4-FFF2-40B4-BE49-F238E27FC236}">
                  <a16:creationId xmlns:a16="http://schemas.microsoft.com/office/drawing/2014/main" id="{9BBCA82E-377B-467E-8436-AB846FC348A0}"/>
                </a:ext>
              </a:extLst>
            </p:cNvPr>
            <p:cNvSpPr/>
            <p:nvPr/>
          </p:nvSpPr>
          <p:spPr bwMode="auto">
            <a:xfrm>
              <a:off x="8326438" y="5137150"/>
              <a:ext cx="254000" cy="195263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1"/>
                    <a:pt x="0" y="25"/>
                    <a:pt x="5" y="37"/>
                  </a:cubicBezTo>
                  <a:cubicBezTo>
                    <a:pt x="9" y="49"/>
                    <a:pt x="66" y="59"/>
                    <a:pt x="71" y="50"/>
                  </a:cubicBezTo>
                  <a:cubicBezTo>
                    <a:pt x="77" y="41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iŝlide">
              <a:extLst>
                <a:ext uri="{FF2B5EF4-FFF2-40B4-BE49-F238E27FC236}">
                  <a16:creationId xmlns:a16="http://schemas.microsoft.com/office/drawing/2014/main" id="{BCEB9D2A-6C92-4223-A8D9-C1C21C65FA6C}"/>
                </a:ext>
              </a:extLst>
            </p:cNvPr>
            <p:cNvSpPr/>
            <p:nvPr/>
          </p:nvSpPr>
          <p:spPr bwMode="auto">
            <a:xfrm>
              <a:off x="8247063" y="4260850"/>
              <a:ext cx="296863" cy="1055688"/>
            </a:xfrm>
            <a:custGeom>
              <a:avLst/>
              <a:gdLst>
                <a:gd name="T0" fmla="*/ 26 w 90"/>
                <a:gd name="T1" fmla="*/ 20 h 320"/>
                <a:gd name="T2" fmla="*/ 57 w 90"/>
                <a:gd name="T3" fmla="*/ 267 h 320"/>
                <a:gd name="T4" fmla="*/ 16 w 90"/>
                <a:gd name="T5" fmla="*/ 171 h 320"/>
                <a:gd name="T6" fmla="*/ 26 w 90"/>
                <a:gd name="T7" fmla="*/ 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26" y="20"/>
                  </a:moveTo>
                  <a:cubicBezTo>
                    <a:pt x="90" y="0"/>
                    <a:pt x="75" y="215"/>
                    <a:pt x="57" y="267"/>
                  </a:cubicBezTo>
                  <a:cubicBezTo>
                    <a:pt x="38" y="320"/>
                    <a:pt x="26" y="260"/>
                    <a:pt x="16" y="171"/>
                  </a:cubicBezTo>
                  <a:cubicBezTo>
                    <a:pt x="5" y="81"/>
                    <a:pt x="0" y="28"/>
                    <a:pt x="26" y="2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işlîḍe">
              <a:extLst>
                <a:ext uri="{FF2B5EF4-FFF2-40B4-BE49-F238E27FC236}">
                  <a16:creationId xmlns:a16="http://schemas.microsoft.com/office/drawing/2014/main" id="{A6275866-1F14-43D0-9AF5-ADA729DB84F8}"/>
                </a:ext>
              </a:extLst>
            </p:cNvPr>
            <p:cNvSpPr/>
            <p:nvPr/>
          </p:nvSpPr>
          <p:spPr bwMode="auto">
            <a:xfrm>
              <a:off x="8332788" y="5167313"/>
              <a:ext cx="241300" cy="165100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9"/>
                    <a:pt x="8" y="0"/>
                    <a:pt x="7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4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î$lïḓè">
              <a:extLst>
                <a:ext uri="{FF2B5EF4-FFF2-40B4-BE49-F238E27FC236}">
                  <a16:creationId xmlns:a16="http://schemas.microsoft.com/office/drawing/2014/main" id="{A72A73B5-D386-4023-8541-37DA6826379F}"/>
                </a:ext>
              </a:extLst>
            </p:cNvPr>
            <p:cNvSpPr/>
            <p:nvPr/>
          </p:nvSpPr>
          <p:spPr bwMode="auto">
            <a:xfrm>
              <a:off x="8085138" y="3543300"/>
              <a:ext cx="461963" cy="1044575"/>
            </a:xfrm>
            <a:custGeom>
              <a:avLst/>
              <a:gdLst>
                <a:gd name="T0" fmla="*/ 44 w 140"/>
                <a:gd name="T1" fmla="*/ 17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7"/>
                  </a:moveTo>
                  <a:cubicBezTo>
                    <a:pt x="140" y="0"/>
                    <a:pt x="112" y="211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îS1íḋè">
              <a:extLst>
                <a:ext uri="{FF2B5EF4-FFF2-40B4-BE49-F238E27FC236}">
                  <a16:creationId xmlns:a16="http://schemas.microsoft.com/office/drawing/2014/main" id="{D74625C1-388E-475B-BF70-090C453CB356}"/>
                </a:ext>
              </a:extLst>
            </p:cNvPr>
            <p:cNvSpPr/>
            <p:nvPr/>
          </p:nvSpPr>
          <p:spPr bwMode="auto">
            <a:xfrm>
              <a:off x="7812088" y="2870200"/>
              <a:ext cx="625475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1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îṥļîḑè">
              <a:extLst>
                <a:ext uri="{FF2B5EF4-FFF2-40B4-BE49-F238E27FC236}">
                  <a16:creationId xmlns:a16="http://schemas.microsoft.com/office/drawing/2014/main" id="{578A0BF5-EFCD-424F-93A8-D6B4C478F7FE}"/>
                </a:ext>
              </a:extLst>
            </p:cNvPr>
            <p:cNvSpPr/>
            <p:nvPr/>
          </p:nvSpPr>
          <p:spPr bwMode="auto">
            <a:xfrm>
              <a:off x="8054976" y="2794000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2 h 30"/>
                <a:gd name="T4" fmla="*/ 0 w 42"/>
                <a:gd name="T5" fmla="*/ 0 h 30"/>
                <a:gd name="T6" fmla="*/ 0 w 42"/>
                <a:gd name="T7" fmla="*/ 24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4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29"/>
                    <a:pt x="42" y="2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îśľíḑe">
              <a:extLst>
                <a:ext uri="{FF2B5EF4-FFF2-40B4-BE49-F238E27FC236}">
                  <a16:creationId xmlns:a16="http://schemas.microsoft.com/office/drawing/2014/main" id="{C30ED6A6-1179-4AF7-95B6-2D330974E8EF}"/>
                </a:ext>
              </a:extLst>
            </p:cNvPr>
            <p:cNvSpPr/>
            <p:nvPr/>
          </p:nvSpPr>
          <p:spPr bwMode="auto">
            <a:xfrm>
              <a:off x="7488238" y="2540000"/>
              <a:ext cx="566738" cy="574675"/>
            </a:xfrm>
            <a:custGeom>
              <a:avLst/>
              <a:gdLst>
                <a:gd name="T0" fmla="*/ 127 w 172"/>
                <a:gd name="T1" fmla="*/ 164 h 174"/>
                <a:gd name="T2" fmla="*/ 33 w 172"/>
                <a:gd name="T3" fmla="*/ 18 h 174"/>
                <a:gd name="T4" fmla="*/ 54 w 172"/>
                <a:gd name="T5" fmla="*/ 91 h 174"/>
                <a:gd name="T6" fmla="*/ 127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27" y="164"/>
                  </a:moveTo>
                  <a:cubicBezTo>
                    <a:pt x="172" y="140"/>
                    <a:pt x="67" y="36"/>
                    <a:pt x="33" y="18"/>
                  </a:cubicBezTo>
                  <a:cubicBezTo>
                    <a:pt x="0" y="0"/>
                    <a:pt x="19" y="38"/>
                    <a:pt x="54" y="91"/>
                  </a:cubicBezTo>
                  <a:cubicBezTo>
                    <a:pt x="88" y="143"/>
                    <a:pt x="109" y="174"/>
                    <a:pt x="127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ïš1ïḋê">
              <a:extLst>
                <a:ext uri="{FF2B5EF4-FFF2-40B4-BE49-F238E27FC236}">
                  <a16:creationId xmlns:a16="http://schemas.microsoft.com/office/drawing/2014/main" id="{7C2E75EF-E988-4EE0-813E-35E709C2FD6B}"/>
                </a:ext>
              </a:extLst>
            </p:cNvPr>
            <p:cNvSpPr/>
            <p:nvPr/>
          </p:nvSpPr>
          <p:spPr bwMode="auto">
            <a:xfrm>
              <a:off x="7432676" y="2079625"/>
              <a:ext cx="407988" cy="563563"/>
            </a:xfrm>
            <a:custGeom>
              <a:avLst/>
              <a:gdLst>
                <a:gd name="T0" fmla="*/ 42 w 124"/>
                <a:gd name="T1" fmla="*/ 168 h 171"/>
                <a:gd name="T2" fmla="*/ 98 w 124"/>
                <a:gd name="T3" fmla="*/ 23 h 171"/>
                <a:gd name="T4" fmla="*/ 92 w 124"/>
                <a:gd name="T5" fmla="*/ 89 h 171"/>
                <a:gd name="T6" fmla="*/ 42 w 124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" h="171">
                  <a:moveTo>
                    <a:pt x="42" y="168"/>
                  </a:moveTo>
                  <a:cubicBezTo>
                    <a:pt x="0" y="160"/>
                    <a:pt x="72" y="47"/>
                    <a:pt x="98" y="23"/>
                  </a:cubicBezTo>
                  <a:cubicBezTo>
                    <a:pt x="124" y="0"/>
                    <a:pt x="113" y="36"/>
                    <a:pt x="92" y="89"/>
                  </a:cubicBezTo>
                  <a:cubicBezTo>
                    <a:pt x="71" y="141"/>
                    <a:pt x="58" y="171"/>
                    <a:pt x="4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íSlïďê">
              <a:extLst>
                <a:ext uri="{FF2B5EF4-FFF2-40B4-BE49-F238E27FC236}">
                  <a16:creationId xmlns:a16="http://schemas.microsoft.com/office/drawing/2014/main" id="{4C77E539-CD5A-40FE-B3E5-F2D081297338}"/>
                </a:ext>
              </a:extLst>
            </p:cNvPr>
            <p:cNvSpPr/>
            <p:nvPr/>
          </p:nvSpPr>
          <p:spPr bwMode="auto">
            <a:xfrm>
              <a:off x="7718426" y="1960563"/>
              <a:ext cx="185738" cy="211138"/>
            </a:xfrm>
            <a:custGeom>
              <a:avLst/>
              <a:gdLst>
                <a:gd name="T0" fmla="*/ 15 w 56"/>
                <a:gd name="T1" fmla="*/ 61 h 64"/>
                <a:gd name="T2" fmla="*/ 16 w 56"/>
                <a:gd name="T3" fmla="*/ 23 h 64"/>
                <a:gd name="T4" fmla="*/ 48 w 56"/>
                <a:gd name="T5" fmla="*/ 2 h 64"/>
                <a:gd name="T6" fmla="*/ 35 w 56"/>
                <a:gd name="T7" fmla="*/ 36 h 64"/>
                <a:gd name="T8" fmla="*/ 51 w 56"/>
                <a:gd name="T9" fmla="*/ 27 h 64"/>
                <a:gd name="T10" fmla="*/ 37 w 56"/>
                <a:gd name="T11" fmla="*/ 56 h 64"/>
                <a:gd name="T12" fmla="*/ 15 w 56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4">
                  <a:moveTo>
                    <a:pt x="15" y="61"/>
                  </a:moveTo>
                  <a:cubicBezTo>
                    <a:pt x="0" y="55"/>
                    <a:pt x="12" y="31"/>
                    <a:pt x="16" y="23"/>
                  </a:cubicBezTo>
                  <a:cubicBezTo>
                    <a:pt x="24" y="10"/>
                    <a:pt x="42" y="0"/>
                    <a:pt x="48" y="2"/>
                  </a:cubicBezTo>
                  <a:cubicBezTo>
                    <a:pt x="53" y="5"/>
                    <a:pt x="35" y="34"/>
                    <a:pt x="35" y="36"/>
                  </a:cubicBezTo>
                  <a:cubicBezTo>
                    <a:pt x="36" y="38"/>
                    <a:pt x="46" y="24"/>
                    <a:pt x="51" y="27"/>
                  </a:cubicBezTo>
                  <a:cubicBezTo>
                    <a:pt x="56" y="30"/>
                    <a:pt x="44" y="50"/>
                    <a:pt x="37" y="56"/>
                  </a:cubicBezTo>
                  <a:cubicBezTo>
                    <a:pt x="29" y="62"/>
                    <a:pt x="24" y="64"/>
                    <a:pt x="15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iṧľîde">
              <a:extLst>
                <a:ext uri="{FF2B5EF4-FFF2-40B4-BE49-F238E27FC236}">
                  <a16:creationId xmlns:a16="http://schemas.microsoft.com/office/drawing/2014/main" id="{476F0C35-46E6-47D4-97ED-90B887243FB3}"/>
                </a:ext>
              </a:extLst>
            </p:cNvPr>
            <p:cNvSpPr/>
            <p:nvPr/>
          </p:nvSpPr>
          <p:spPr bwMode="auto">
            <a:xfrm>
              <a:off x="8201026" y="2540000"/>
              <a:ext cx="566738" cy="574675"/>
            </a:xfrm>
            <a:custGeom>
              <a:avLst/>
              <a:gdLst>
                <a:gd name="T0" fmla="*/ 45 w 172"/>
                <a:gd name="T1" fmla="*/ 164 h 174"/>
                <a:gd name="T2" fmla="*/ 138 w 172"/>
                <a:gd name="T3" fmla="*/ 18 h 174"/>
                <a:gd name="T4" fmla="*/ 118 w 172"/>
                <a:gd name="T5" fmla="*/ 91 h 174"/>
                <a:gd name="T6" fmla="*/ 45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45" y="164"/>
                  </a:moveTo>
                  <a:cubicBezTo>
                    <a:pt x="0" y="140"/>
                    <a:pt x="104" y="36"/>
                    <a:pt x="138" y="18"/>
                  </a:cubicBezTo>
                  <a:cubicBezTo>
                    <a:pt x="172" y="0"/>
                    <a:pt x="152" y="38"/>
                    <a:pt x="118" y="91"/>
                  </a:cubicBezTo>
                  <a:cubicBezTo>
                    <a:pt x="83" y="143"/>
                    <a:pt x="62" y="174"/>
                    <a:pt x="45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íŝľïḓé">
              <a:extLst>
                <a:ext uri="{FF2B5EF4-FFF2-40B4-BE49-F238E27FC236}">
                  <a16:creationId xmlns:a16="http://schemas.microsoft.com/office/drawing/2014/main" id="{EFBF3F99-681D-4ABD-9A10-B40544602FC9}"/>
                </a:ext>
              </a:extLst>
            </p:cNvPr>
            <p:cNvSpPr/>
            <p:nvPr/>
          </p:nvSpPr>
          <p:spPr bwMode="auto">
            <a:xfrm>
              <a:off x="8415338" y="2079625"/>
              <a:ext cx="404813" cy="563563"/>
            </a:xfrm>
            <a:custGeom>
              <a:avLst/>
              <a:gdLst>
                <a:gd name="T0" fmla="*/ 82 w 123"/>
                <a:gd name="T1" fmla="*/ 168 h 171"/>
                <a:gd name="T2" fmla="*/ 25 w 123"/>
                <a:gd name="T3" fmla="*/ 23 h 171"/>
                <a:gd name="T4" fmla="*/ 32 w 123"/>
                <a:gd name="T5" fmla="*/ 89 h 171"/>
                <a:gd name="T6" fmla="*/ 82 w 123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71">
                  <a:moveTo>
                    <a:pt x="82" y="168"/>
                  </a:moveTo>
                  <a:cubicBezTo>
                    <a:pt x="123" y="160"/>
                    <a:pt x="51" y="47"/>
                    <a:pt x="25" y="23"/>
                  </a:cubicBezTo>
                  <a:cubicBezTo>
                    <a:pt x="0" y="0"/>
                    <a:pt x="11" y="36"/>
                    <a:pt x="32" y="89"/>
                  </a:cubicBezTo>
                  <a:cubicBezTo>
                    <a:pt x="53" y="141"/>
                    <a:pt x="66" y="171"/>
                    <a:pt x="8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îṣľiḋe">
              <a:extLst>
                <a:ext uri="{FF2B5EF4-FFF2-40B4-BE49-F238E27FC236}">
                  <a16:creationId xmlns:a16="http://schemas.microsoft.com/office/drawing/2014/main" id="{0D99F9E7-44C8-4117-8E8D-C9416254B9B3}"/>
                </a:ext>
              </a:extLst>
            </p:cNvPr>
            <p:cNvSpPr/>
            <p:nvPr/>
          </p:nvSpPr>
          <p:spPr bwMode="auto">
            <a:xfrm>
              <a:off x="8351838" y="1960563"/>
              <a:ext cx="182563" cy="211138"/>
            </a:xfrm>
            <a:custGeom>
              <a:avLst/>
              <a:gdLst>
                <a:gd name="T0" fmla="*/ 41 w 55"/>
                <a:gd name="T1" fmla="*/ 61 h 64"/>
                <a:gd name="T2" fmla="*/ 39 w 55"/>
                <a:gd name="T3" fmla="*/ 23 h 64"/>
                <a:gd name="T4" fmla="*/ 8 w 55"/>
                <a:gd name="T5" fmla="*/ 2 h 64"/>
                <a:gd name="T6" fmla="*/ 20 w 55"/>
                <a:gd name="T7" fmla="*/ 36 h 64"/>
                <a:gd name="T8" fmla="*/ 5 w 55"/>
                <a:gd name="T9" fmla="*/ 27 h 64"/>
                <a:gd name="T10" fmla="*/ 19 w 55"/>
                <a:gd name="T11" fmla="*/ 56 h 64"/>
                <a:gd name="T12" fmla="*/ 41 w 55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4">
                  <a:moveTo>
                    <a:pt x="41" y="61"/>
                  </a:moveTo>
                  <a:cubicBezTo>
                    <a:pt x="55" y="55"/>
                    <a:pt x="43" y="31"/>
                    <a:pt x="39" y="23"/>
                  </a:cubicBezTo>
                  <a:cubicBezTo>
                    <a:pt x="32" y="10"/>
                    <a:pt x="13" y="0"/>
                    <a:pt x="8" y="2"/>
                  </a:cubicBezTo>
                  <a:cubicBezTo>
                    <a:pt x="3" y="5"/>
                    <a:pt x="21" y="34"/>
                    <a:pt x="20" y="36"/>
                  </a:cubicBezTo>
                  <a:cubicBezTo>
                    <a:pt x="19" y="38"/>
                    <a:pt x="9" y="24"/>
                    <a:pt x="5" y="27"/>
                  </a:cubicBezTo>
                  <a:cubicBezTo>
                    <a:pt x="0" y="30"/>
                    <a:pt x="11" y="50"/>
                    <a:pt x="19" y="56"/>
                  </a:cubicBezTo>
                  <a:cubicBezTo>
                    <a:pt x="26" y="62"/>
                    <a:pt x="32" y="64"/>
                    <a:pt x="41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ïsļiďê">
              <a:extLst>
                <a:ext uri="{FF2B5EF4-FFF2-40B4-BE49-F238E27FC236}">
                  <a16:creationId xmlns:a16="http://schemas.microsoft.com/office/drawing/2014/main" id="{DB4CD390-BAC1-4ACF-83F7-7ADE6D8F5408}"/>
                </a:ext>
              </a:extLst>
            </p:cNvPr>
            <p:cNvSpPr/>
            <p:nvPr/>
          </p:nvSpPr>
          <p:spPr bwMode="auto">
            <a:xfrm>
              <a:off x="8066088" y="2811463"/>
              <a:ext cx="120650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išḷíḋe">
              <a:extLst>
                <a:ext uri="{FF2B5EF4-FFF2-40B4-BE49-F238E27FC236}">
                  <a16:creationId xmlns:a16="http://schemas.microsoft.com/office/drawing/2014/main" id="{AB461672-1B79-4F5B-8B00-CBEFC19B3CCF}"/>
                </a:ext>
              </a:extLst>
            </p:cNvPr>
            <p:cNvSpPr/>
            <p:nvPr/>
          </p:nvSpPr>
          <p:spPr bwMode="auto">
            <a:xfrm>
              <a:off x="7986713" y="2481263"/>
              <a:ext cx="279400" cy="385763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9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9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9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iṥļîḍê">
              <a:extLst>
                <a:ext uri="{FF2B5EF4-FFF2-40B4-BE49-F238E27FC236}">
                  <a16:creationId xmlns:a16="http://schemas.microsoft.com/office/drawing/2014/main" id="{C2F4EB6E-9A1F-4E86-84B2-ECCC1869D6CB}"/>
                </a:ext>
              </a:extLst>
            </p:cNvPr>
            <p:cNvSpPr/>
            <p:nvPr/>
          </p:nvSpPr>
          <p:spPr bwMode="auto">
            <a:xfrm>
              <a:off x="8253413" y="2662238"/>
              <a:ext cx="36513" cy="95250"/>
            </a:xfrm>
            <a:custGeom>
              <a:avLst/>
              <a:gdLst>
                <a:gd name="T0" fmla="*/ 4 w 11"/>
                <a:gd name="T1" fmla="*/ 4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8 h 29"/>
                <a:gd name="T8" fmla="*/ 3 w 11"/>
                <a:gd name="T9" fmla="*/ 12 h 29"/>
                <a:gd name="T10" fmla="*/ 3 w 11"/>
                <a:gd name="T11" fmla="*/ 10 h 29"/>
                <a:gd name="T12" fmla="*/ 4 w 11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4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9" y="29"/>
                    <a:pt x="1" y="28"/>
                    <a:pt x="1" y="28"/>
                  </a:cubicBezTo>
                  <a:cubicBezTo>
                    <a:pt x="1" y="26"/>
                    <a:pt x="2" y="22"/>
                    <a:pt x="2" y="18"/>
                  </a:cubicBezTo>
                  <a:cubicBezTo>
                    <a:pt x="0" y="16"/>
                    <a:pt x="3" y="14"/>
                    <a:pt x="3" y="12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4" y="6"/>
                    <a:pt x="4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ïš1idê">
              <a:extLst>
                <a:ext uri="{FF2B5EF4-FFF2-40B4-BE49-F238E27FC236}">
                  <a16:creationId xmlns:a16="http://schemas.microsoft.com/office/drawing/2014/main" id="{6C09F539-8C66-4F51-B03C-5080473367FE}"/>
                </a:ext>
              </a:extLst>
            </p:cNvPr>
            <p:cNvSpPr/>
            <p:nvPr/>
          </p:nvSpPr>
          <p:spPr bwMode="auto">
            <a:xfrm>
              <a:off x="8262938" y="2686050"/>
              <a:ext cx="20638" cy="52388"/>
            </a:xfrm>
            <a:custGeom>
              <a:avLst/>
              <a:gdLst>
                <a:gd name="T0" fmla="*/ 0 w 6"/>
                <a:gd name="T1" fmla="*/ 3 h 16"/>
                <a:gd name="T2" fmla="*/ 5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3"/>
                    <a:pt x="5" y="8"/>
                    <a:pt x="4" y="12"/>
                  </a:cubicBezTo>
                  <a:cubicBezTo>
                    <a:pt x="2" y="15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îS1íḍé">
              <a:extLst>
                <a:ext uri="{FF2B5EF4-FFF2-40B4-BE49-F238E27FC236}">
                  <a16:creationId xmlns:a16="http://schemas.microsoft.com/office/drawing/2014/main" id="{37FDA62D-D0B3-427F-ABFA-E8815870217F}"/>
                </a:ext>
              </a:extLst>
            </p:cNvPr>
            <p:cNvSpPr/>
            <p:nvPr/>
          </p:nvSpPr>
          <p:spPr bwMode="auto">
            <a:xfrm>
              <a:off x="8253413" y="2652713"/>
              <a:ext cx="15875" cy="95250"/>
            </a:xfrm>
            <a:custGeom>
              <a:avLst/>
              <a:gdLst>
                <a:gd name="T0" fmla="*/ 2 w 5"/>
                <a:gd name="T1" fmla="*/ 0 h 29"/>
                <a:gd name="T2" fmla="*/ 0 w 5"/>
                <a:gd name="T3" fmla="*/ 28 h 29"/>
                <a:gd name="T4" fmla="*/ 1 w 5"/>
                <a:gd name="T5" fmla="*/ 29 h 29"/>
                <a:gd name="T6" fmla="*/ 5 w 5"/>
                <a:gd name="T7" fmla="*/ 4 h 29"/>
                <a:gd name="T8" fmla="*/ 2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2" y="0"/>
                  </a:moveTo>
                  <a:cubicBezTo>
                    <a:pt x="3" y="6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íśḷidé">
              <a:extLst>
                <a:ext uri="{FF2B5EF4-FFF2-40B4-BE49-F238E27FC236}">
                  <a16:creationId xmlns:a16="http://schemas.microsoft.com/office/drawing/2014/main" id="{AAA00ACA-B852-431E-9577-69C4ADB52FBE}"/>
                </a:ext>
              </a:extLst>
            </p:cNvPr>
            <p:cNvSpPr/>
            <p:nvPr/>
          </p:nvSpPr>
          <p:spPr bwMode="auto">
            <a:xfrm>
              <a:off x="7962901" y="2662238"/>
              <a:ext cx="33338" cy="95250"/>
            </a:xfrm>
            <a:custGeom>
              <a:avLst/>
              <a:gdLst>
                <a:gd name="T0" fmla="*/ 7 w 10"/>
                <a:gd name="T1" fmla="*/ 4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8 h 29"/>
                <a:gd name="T8" fmla="*/ 8 w 10"/>
                <a:gd name="T9" fmla="*/ 12 h 29"/>
                <a:gd name="T10" fmla="*/ 8 w 10"/>
                <a:gd name="T11" fmla="*/ 10 h 29"/>
                <a:gd name="T12" fmla="*/ 7 w 10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4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6"/>
                    <a:pt x="9" y="22"/>
                    <a:pt x="8" y="18"/>
                  </a:cubicBezTo>
                  <a:cubicBezTo>
                    <a:pt x="10" y="16"/>
                    <a:pt x="8" y="14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7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íšḻîḍè">
              <a:extLst>
                <a:ext uri="{FF2B5EF4-FFF2-40B4-BE49-F238E27FC236}">
                  <a16:creationId xmlns:a16="http://schemas.microsoft.com/office/drawing/2014/main" id="{B78CA1CB-EADC-460E-8C52-351B2D3230EF}"/>
                </a:ext>
              </a:extLst>
            </p:cNvPr>
            <p:cNvSpPr/>
            <p:nvPr/>
          </p:nvSpPr>
          <p:spPr bwMode="auto">
            <a:xfrm>
              <a:off x="7966076" y="2686050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3"/>
                    <a:pt x="2" y="8"/>
                    <a:pt x="3" y="12"/>
                  </a:cubicBezTo>
                  <a:cubicBezTo>
                    <a:pt x="5" y="15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ísľiḓe">
              <a:extLst>
                <a:ext uri="{FF2B5EF4-FFF2-40B4-BE49-F238E27FC236}">
                  <a16:creationId xmlns:a16="http://schemas.microsoft.com/office/drawing/2014/main" id="{F0C92B2A-26C4-41AB-AC2C-0457CA04E047}"/>
                </a:ext>
              </a:extLst>
            </p:cNvPr>
            <p:cNvSpPr/>
            <p:nvPr/>
          </p:nvSpPr>
          <p:spPr bwMode="auto">
            <a:xfrm>
              <a:off x="7983538" y="2652713"/>
              <a:ext cx="15875" cy="95250"/>
            </a:xfrm>
            <a:custGeom>
              <a:avLst/>
              <a:gdLst>
                <a:gd name="T0" fmla="*/ 3 w 5"/>
                <a:gd name="T1" fmla="*/ 0 h 29"/>
                <a:gd name="T2" fmla="*/ 5 w 5"/>
                <a:gd name="T3" fmla="*/ 28 h 29"/>
                <a:gd name="T4" fmla="*/ 4 w 5"/>
                <a:gd name="T5" fmla="*/ 29 h 29"/>
                <a:gd name="T6" fmla="*/ 0 w 5"/>
                <a:gd name="T7" fmla="*/ 4 h 29"/>
                <a:gd name="T8" fmla="*/ 3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3" y="0"/>
                  </a:moveTo>
                  <a:cubicBezTo>
                    <a:pt x="2" y="6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ïšlîḋè">
              <a:extLst>
                <a:ext uri="{FF2B5EF4-FFF2-40B4-BE49-F238E27FC236}">
                  <a16:creationId xmlns:a16="http://schemas.microsoft.com/office/drawing/2014/main" id="{1A36AF7D-BCC4-4126-9633-7A7947CB4452}"/>
                </a:ext>
              </a:extLst>
            </p:cNvPr>
            <p:cNvSpPr/>
            <p:nvPr/>
          </p:nvSpPr>
          <p:spPr bwMode="auto">
            <a:xfrm>
              <a:off x="7600951" y="1341438"/>
              <a:ext cx="1068388" cy="1017588"/>
            </a:xfrm>
            <a:custGeom>
              <a:avLst/>
              <a:gdLst>
                <a:gd name="T0" fmla="*/ 170 w 324"/>
                <a:gd name="T1" fmla="*/ 6 h 309"/>
                <a:gd name="T2" fmla="*/ 213 w 324"/>
                <a:gd name="T3" fmla="*/ 94 h 309"/>
                <a:gd name="T4" fmla="*/ 219 w 324"/>
                <a:gd name="T5" fmla="*/ 98 h 309"/>
                <a:gd name="T6" fmla="*/ 315 w 324"/>
                <a:gd name="T7" fmla="*/ 112 h 309"/>
                <a:gd name="T8" fmla="*/ 320 w 324"/>
                <a:gd name="T9" fmla="*/ 126 h 309"/>
                <a:gd name="T10" fmla="*/ 250 w 324"/>
                <a:gd name="T11" fmla="*/ 194 h 309"/>
                <a:gd name="T12" fmla="*/ 248 w 324"/>
                <a:gd name="T13" fmla="*/ 201 h 309"/>
                <a:gd name="T14" fmla="*/ 264 w 324"/>
                <a:gd name="T15" fmla="*/ 297 h 309"/>
                <a:gd name="T16" fmla="*/ 252 w 324"/>
                <a:gd name="T17" fmla="*/ 306 h 309"/>
                <a:gd name="T18" fmla="*/ 166 w 324"/>
                <a:gd name="T19" fmla="*/ 260 h 309"/>
                <a:gd name="T20" fmla="*/ 159 w 324"/>
                <a:gd name="T21" fmla="*/ 260 h 309"/>
                <a:gd name="T22" fmla="*/ 72 w 324"/>
                <a:gd name="T23" fmla="*/ 306 h 309"/>
                <a:gd name="T24" fmla="*/ 61 w 324"/>
                <a:gd name="T25" fmla="*/ 297 h 309"/>
                <a:gd name="T26" fmla="*/ 77 w 324"/>
                <a:gd name="T27" fmla="*/ 201 h 309"/>
                <a:gd name="T28" fmla="*/ 75 w 324"/>
                <a:gd name="T29" fmla="*/ 194 h 309"/>
                <a:gd name="T30" fmla="*/ 5 w 324"/>
                <a:gd name="T31" fmla="*/ 126 h 309"/>
                <a:gd name="T32" fmla="*/ 10 w 324"/>
                <a:gd name="T33" fmla="*/ 112 h 309"/>
                <a:gd name="T34" fmla="*/ 106 w 324"/>
                <a:gd name="T35" fmla="*/ 98 h 309"/>
                <a:gd name="T36" fmla="*/ 112 w 324"/>
                <a:gd name="T37" fmla="*/ 94 h 309"/>
                <a:gd name="T38" fmla="*/ 155 w 324"/>
                <a:gd name="T39" fmla="*/ 6 h 309"/>
                <a:gd name="T40" fmla="*/ 170 w 324"/>
                <a:gd name="T41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9">
                  <a:moveTo>
                    <a:pt x="170" y="6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214" y="96"/>
                    <a:pt x="216" y="98"/>
                    <a:pt x="219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2" y="113"/>
                    <a:pt x="324" y="121"/>
                    <a:pt x="320" y="126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48" y="196"/>
                    <a:pt x="247" y="198"/>
                    <a:pt x="248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4"/>
                    <a:pt x="258" y="309"/>
                    <a:pt x="252" y="306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4" y="259"/>
                    <a:pt x="161" y="259"/>
                    <a:pt x="159" y="260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66" y="309"/>
                    <a:pt x="60" y="304"/>
                    <a:pt x="61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8" y="198"/>
                    <a:pt x="77" y="196"/>
                    <a:pt x="75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3" y="113"/>
                    <a:pt x="10" y="112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9" y="98"/>
                    <a:pt x="111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ïṧ1îḑê">
              <a:extLst>
                <a:ext uri="{FF2B5EF4-FFF2-40B4-BE49-F238E27FC236}">
                  <a16:creationId xmlns:a16="http://schemas.microsoft.com/office/drawing/2014/main" id="{FEEF5945-1803-4626-BA6E-B2D89EF6751A}"/>
                </a:ext>
              </a:extLst>
            </p:cNvPr>
            <p:cNvSpPr/>
            <p:nvPr/>
          </p:nvSpPr>
          <p:spPr bwMode="auto">
            <a:xfrm>
              <a:off x="7775576" y="3629025"/>
              <a:ext cx="701675" cy="1504950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6 h 457"/>
                <a:gd name="T6" fmla="*/ 46 w 213"/>
                <a:gd name="T7" fmla="*/ 457 h 457"/>
                <a:gd name="T8" fmla="*/ 107 w 213"/>
                <a:gd name="T9" fmla="*/ 69 h 457"/>
                <a:gd name="T10" fmla="*/ 168 w 213"/>
                <a:gd name="T11" fmla="*/ 457 h 457"/>
                <a:gd name="T12" fmla="*/ 213 w 213"/>
                <a:gd name="T13" fmla="*/ 456 h 457"/>
                <a:gd name="T14" fmla="*/ 213 w 213"/>
                <a:gd name="T15" fmla="*/ 166 h 457"/>
                <a:gd name="T16" fmla="*/ 201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2"/>
                    <a:pt x="1" y="456"/>
                    <a:pt x="1" y="456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46" y="457"/>
                    <a:pt x="98" y="69"/>
                    <a:pt x="107" y="69"/>
                  </a:cubicBezTo>
                  <a:cubicBezTo>
                    <a:pt x="116" y="69"/>
                    <a:pt x="168" y="457"/>
                    <a:pt x="168" y="457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213" y="456"/>
                    <a:pt x="213" y="232"/>
                    <a:pt x="213" y="166"/>
                  </a:cubicBezTo>
                  <a:cubicBezTo>
                    <a:pt x="213" y="101"/>
                    <a:pt x="201" y="0"/>
                    <a:pt x="201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îŝľiḓê">
              <a:extLst>
                <a:ext uri="{FF2B5EF4-FFF2-40B4-BE49-F238E27FC236}">
                  <a16:creationId xmlns:a16="http://schemas.microsoft.com/office/drawing/2014/main" id="{95228545-C3AF-4ED6-8993-525F860C634C}"/>
                </a:ext>
              </a:extLst>
            </p:cNvPr>
            <p:cNvSpPr/>
            <p:nvPr/>
          </p:nvSpPr>
          <p:spPr bwMode="auto">
            <a:xfrm>
              <a:off x="7659688" y="2771775"/>
              <a:ext cx="930275" cy="879475"/>
            </a:xfrm>
            <a:custGeom>
              <a:avLst/>
              <a:gdLst>
                <a:gd name="T0" fmla="*/ 141 w 282"/>
                <a:gd name="T1" fmla="*/ 267 h 267"/>
                <a:gd name="T2" fmla="*/ 239 w 282"/>
                <a:gd name="T3" fmla="*/ 257 h 267"/>
                <a:gd name="T4" fmla="*/ 231 w 282"/>
                <a:gd name="T5" fmla="*/ 102 h 267"/>
                <a:gd name="T6" fmla="*/ 282 w 282"/>
                <a:gd name="T7" fmla="*/ 36 h 267"/>
                <a:gd name="T8" fmla="*/ 281 w 282"/>
                <a:gd name="T9" fmla="*/ 34 h 267"/>
                <a:gd name="T10" fmla="*/ 240 w 282"/>
                <a:gd name="T11" fmla="*/ 0 h 267"/>
                <a:gd name="T12" fmla="*/ 240 w 282"/>
                <a:gd name="T13" fmla="*/ 0 h 267"/>
                <a:gd name="T14" fmla="*/ 207 w 282"/>
                <a:gd name="T15" fmla="*/ 34 h 267"/>
                <a:gd name="T16" fmla="*/ 170 w 282"/>
                <a:gd name="T17" fmla="*/ 30 h 267"/>
                <a:gd name="T18" fmla="*/ 141 w 282"/>
                <a:gd name="T19" fmla="*/ 42 h 267"/>
                <a:gd name="T20" fmla="*/ 112 w 282"/>
                <a:gd name="T21" fmla="*/ 30 h 267"/>
                <a:gd name="T22" fmla="*/ 75 w 282"/>
                <a:gd name="T23" fmla="*/ 34 h 267"/>
                <a:gd name="T24" fmla="*/ 42 w 282"/>
                <a:gd name="T25" fmla="*/ 0 h 267"/>
                <a:gd name="T26" fmla="*/ 42 w 282"/>
                <a:gd name="T27" fmla="*/ 0 h 267"/>
                <a:gd name="T28" fmla="*/ 1 w 282"/>
                <a:gd name="T29" fmla="*/ 34 h 267"/>
                <a:gd name="T30" fmla="*/ 0 w 282"/>
                <a:gd name="T31" fmla="*/ 36 h 267"/>
                <a:gd name="T32" fmla="*/ 51 w 282"/>
                <a:gd name="T33" fmla="*/ 102 h 267"/>
                <a:gd name="T34" fmla="*/ 43 w 282"/>
                <a:gd name="T35" fmla="*/ 257 h 267"/>
                <a:gd name="T36" fmla="*/ 142 w 282"/>
                <a:gd name="T3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267">
                  <a:moveTo>
                    <a:pt x="141" y="267"/>
                  </a:moveTo>
                  <a:cubicBezTo>
                    <a:pt x="189" y="267"/>
                    <a:pt x="236" y="260"/>
                    <a:pt x="239" y="257"/>
                  </a:cubicBezTo>
                  <a:cubicBezTo>
                    <a:pt x="244" y="252"/>
                    <a:pt x="229" y="107"/>
                    <a:pt x="231" y="102"/>
                  </a:cubicBezTo>
                  <a:cubicBezTo>
                    <a:pt x="233" y="97"/>
                    <a:pt x="282" y="36"/>
                    <a:pt x="282" y="36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73" y="18"/>
                    <a:pt x="258" y="5"/>
                    <a:pt x="240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0" y="0"/>
                    <a:pt x="209" y="32"/>
                    <a:pt x="207" y="34"/>
                  </a:cubicBezTo>
                  <a:cubicBezTo>
                    <a:pt x="205" y="35"/>
                    <a:pt x="170" y="30"/>
                    <a:pt x="170" y="30"/>
                  </a:cubicBezTo>
                  <a:cubicBezTo>
                    <a:pt x="170" y="30"/>
                    <a:pt x="160" y="41"/>
                    <a:pt x="141" y="42"/>
                  </a:cubicBezTo>
                  <a:cubicBezTo>
                    <a:pt x="122" y="41"/>
                    <a:pt x="112" y="30"/>
                    <a:pt x="112" y="30"/>
                  </a:cubicBezTo>
                  <a:cubicBezTo>
                    <a:pt x="112" y="30"/>
                    <a:pt x="77" y="35"/>
                    <a:pt x="75" y="34"/>
                  </a:cubicBezTo>
                  <a:cubicBezTo>
                    <a:pt x="73" y="32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4" y="5"/>
                    <a:pt x="9" y="18"/>
                    <a:pt x="1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9" y="97"/>
                    <a:pt x="51" y="102"/>
                  </a:cubicBezTo>
                  <a:cubicBezTo>
                    <a:pt x="53" y="107"/>
                    <a:pt x="38" y="252"/>
                    <a:pt x="43" y="257"/>
                  </a:cubicBezTo>
                  <a:cubicBezTo>
                    <a:pt x="46" y="260"/>
                    <a:pt x="93" y="267"/>
                    <a:pt x="142" y="267"/>
                  </a:cubicBezTo>
                </a:path>
              </a:pathLst>
            </a:custGeom>
            <a:solidFill>
              <a:srgbClr val="FF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íṧľïḍè">
              <a:extLst>
                <a:ext uri="{FF2B5EF4-FFF2-40B4-BE49-F238E27FC236}">
                  <a16:creationId xmlns:a16="http://schemas.microsoft.com/office/drawing/2014/main" id="{7E618AF1-C82A-487A-9487-AF6F55E219F7}"/>
                </a:ext>
              </a:extLst>
            </p:cNvPr>
            <p:cNvSpPr/>
            <p:nvPr/>
          </p:nvSpPr>
          <p:spPr bwMode="auto">
            <a:xfrm>
              <a:off x="8124826" y="2465388"/>
              <a:ext cx="144463" cy="211138"/>
            </a:xfrm>
            <a:custGeom>
              <a:avLst/>
              <a:gdLst>
                <a:gd name="T0" fmla="*/ 0 w 44"/>
                <a:gd name="T1" fmla="*/ 17 h 64"/>
                <a:gd name="T2" fmla="*/ 24 w 44"/>
                <a:gd name="T3" fmla="*/ 17 h 64"/>
                <a:gd name="T4" fmla="*/ 35 w 44"/>
                <a:gd name="T5" fmla="*/ 38 h 64"/>
                <a:gd name="T6" fmla="*/ 35 w 44"/>
                <a:gd name="T7" fmla="*/ 52 h 64"/>
                <a:gd name="T8" fmla="*/ 43 w 44"/>
                <a:gd name="T9" fmla="*/ 64 h 64"/>
                <a:gd name="T10" fmla="*/ 44 w 44"/>
                <a:gd name="T11" fmla="*/ 61 h 64"/>
                <a:gd name="T12" fmla="*/ 44 w 44"/>
                <a:gd name="T13" fmla="*/ 37 h 64"/>
                <a:gd name="T14" fmla="*/ 0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0" y="17"/>
                  </a:moveTo>
                  <a:cubicBezTo>
                    <a:pt x="9" y="17"/>
                    <a:pt x="20" y="15"/>
                    <a:pt x="24" y="17"/>
                  </a:cubicBezTo>
                  <a:cubicBezTo>
                    <a:pt x="28" y="19"/>
                    <a:pt x="35" y="33"/>
                    <a:pt x="35" y="38"/>
                  </a:cubicBezTo>
                  <a:cubicBezTo>
                    <a:pt x="35" y="44"/>
                    <a:pt x="35" y="48"/>
                    <a:pt x="35" y="52"/>
                  </a:cubicBezTo>
                  <a:cubicBezTo>
                    <a:pt x="35" y="56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3" y="48"/>
                    <a:pt x="44" y="37"/>
                  </a:cubicBezTo>
                  <a:cubicBezTo>
                    <a:pt x="44" y="27"/>
                    <a:pt x="36" y="0"/>
                    <a:pt x="0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ïśľïḓe">
              <a:extLst>
                <a:ext uri="{FF2B5EF4-FFF2-40B4-BE49-F238E27FC236}">
                  <a16:creationId xmlns:a16="http://schemas.microsoft.com/office/drawing/2014/main" id="{837D47BC-D9E3-43A3-91A4-47522689CBBF}"/>
                </a:ext>
              </a:extLst>
            </p:cNvPr>
            <p:cNvSpPr/>
            <p:nvPr/>
          </p:nvSpPr>
          <p:spPr bwMode="auto">
            <a:xfrm>
              <a:off x="7980363" y="2465388"/>
              <a:ext cx="144463" cy="211138"/>
            </a:xfrm>
            <a:custGeom>
              <a:avLst/>
              <a:gdLst>
                <a:gd name="T0" fmla="*/ 44 w 44"/>
                <a:gd name="T1" fmla="*/ 17 h 64"/>
                <a:gd name="T2" fmla="*/ 19 w 44"/>
                <a:gd name="T3" fmla="*/ 17 h 64"/>
                <a:gd name="T4" fmla="*/ 9 w 44"/>
                <a:gd name="T5" fmla="*/ 38 h 64"/>
                <a:gd name="T6" fmla="*/ 9 w 44"/>
                <a:gd name="T7" fmla="*/ 52 h 64"/>
                <a:gd name="T8" fmla="*/ 1 w 44"/>
                <a:gd name="T9" fmla="*/ 64 h 64"/>
                <a:gd name="T10" fmla="*/ 0 w 44"/>
                <a:gd name="T11" fmla="*/ 61 h 64"/>
                <a:gd name="T12" fmla="*/ 0 w 44"/>
                <a:gd name="T13" fmla="*/ 37 h 64"/>
                <a:gd name="T14" fmla="*/ 44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44" y="17"/>
                  </a:moveTo>
                  <a:cubicBezTo>
                    <a:pt x="34" y="17"/>
                    <a:pt x="23" y="15"/>
                    <a:pt x="19" y="17"/>
                  </a:cubicBezTo>
                  <a:cubicBezTo>
                    <a:pt x="15" y="19"/>
                    <a:pt x="9" y="33"/>
                    <a:pt x="9" y="38"/>
                  </a:cubicBezTo>
                  <a:cubicBezTo>
                    <a:pt x="9" y="44"/>
                    <a:pt x="9" y="48"/>
                    <a:pt x="9" y="52"/>
                  </a:cubicBezTo>
                  <a:cubicBezTo>
                    <a:pt x="9" y="56"/>
                    <a:pt x="1" y="64"/>
                    <a:pt x="1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48"/>
                    <a:pt x="0" y="37"/>
                  </a:cubicBezTo>
                  <a:cubicBezTo>
                    <a:pt x="0" y="27"/>
                    <a:pt x="7" y="0"/>
                    <a:pt x="44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íṡlïḑè">
              <a:extLst>
                <a:ext uri="{FF2B5EF4-FFF2-40B4-BE49-F238E27FC236}">
                  <a16:creationId xmlns:a16="http://schemas.microsoft.com/office/drawing/2014/main" id="{2F8420B0-8D40-4B85-AA7D-4862A6735D57}"/>
                </a:ext>
              </a:extLst>
            </p:cNvPr>
            <p:cNvSpPr/>
            <p:nvPr/>
          </p:nvSpPr>
          <p:spPr bwMode="auto">
            <a:xfrm>
              <a:off x="4532313" y="5118100"/>
              <a:ext cx="254000" cy="193675"/>
            </a:xfrm>
            <a:custGeom>
              <a:avLst/>
              <a:gdLst>
                <a:gd name="T0" fmla="*/ 56 w 77"/>
                <a:gd name="T1" fmla="*/ 1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1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íṧ1íḋè">
              <a:extLst>
                <a:ext uri="{FF2B5EF4-FFF2-40B4-BE49-F238E27FC236}">
                  <a16:creationId xmlns:a16="http://schemas.microsoft.com/office/drawing/2014/main" id="{063140AB-9B55-4257-A71B-41F0D3AD8BEF}"/>
                </a:ext>
              </a:extLst>
            </p:cNvPr>
            <p:cNvSpPr/>
            <p:nvPr/>
          </p:nvSpPr>
          <p:spPr bwMode="auto">
            <a:xfrm>
              <a:off x="4581526" y="4241800"/>
              <a:ext cx="293688" cy="1057275"/>
            </a:xfrm>
            <a:custGeom>
              <a:avLst/>
              <a:gdLst>
                <a:gd name="T0" fmla="*/ 64 w 89"/>
                <a:gd name="T1" fmla="*/ 22 h 321"/>
                <a:gd name="T2" fmla="*/ 27 w 89"/>
                <a:gd name="T3" fmla="*/ 268 h 321"/>
                <a:gd name="T4" fmla="*/ 71 w 89"/>
                <a:gd name="T5" fmla="*/ 172 h 321"/>
                <a:gd name="T6" fmla="*/ 64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64" y="22"/>
                  </a:moveTo>
                  <a:cubicBezTo>
                    <a:pt x="0" y="0"/>
                    <a:pt x="10" y="215"/>
                    <a:pt x="27" y="268"/>
                  </a:cubicBezTo>
                  <a:cubicBezTo>
                    <a:pt x="44" y="321"/>
                    <a:pt x="58" y="262"/>
                    <a:pt x="71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îŝliďé">
              <a:extLst>
                <a:ext uri="{FF2B5EF4-FFF2-40B4-BE49-F238E27FC236}">
                  <a16:creationId xmlns:a16="http://schemas.microsoft.com/office/drawing/2014/main" id="{E727E81D-BBB4-40CB-8525-87930641331B}"/>
                </a:ext>
              </a:extLst>
            </p:cNvPr>
            <p:cNvSpPr/>
            <p:nvPr/>
          </p:nvSpPr>
          <p:spPr bwMode="auto">
            <a:xfrm>
              <a:off x="4538663" y="5148263"/>
              <a:ext cx="241300" cy="163513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6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ïslîḓê">
              <a:extLst>
                <a:ext uri="{FF2B5EF4-FFF2-40B4-BE49-F238E27FC236}">
                  <a16:creationId xmlns:a16="http://schemas.microsoft.com/office/drawing/2014/main" id="{02BECC27-B7F6-4F19-AF23-606544949356}"/>
                </a:ext>
              </a:extLst>
            </p:cNvPr>
            <p:cNvSpPr/>
            <p:nvPr/>
          </p:nvSpPr>
          <p:spPr bwMode="auto">
            <a:xfrm>
              <a:off x="4548188" y="3522663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1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îSļïḓê">
              <a:extLst>
                <a:ext uri="{FF2B5EF4-FFF2-40B4-BE49-F238E27FC236}">
                  <a16:creationId xmlns:a16="http://schemas.microsoft.com/office/drawing/2014/main" id="{04CBB1BA-8019-475F-98DE-2CAC5303CB16}"/>
                </a:ext>
              </a:extLst>
            </p:cNvPr>
            <p:cNvSpPr/>
            <p:nvPr/>
          </p:nvSpPr>
          <p:spPr bwMode="auto">
            <a:xfrm>
              <a:off x="5178426" y="5118100"/>
              <a:ext cx="254000" cy="193675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0"/>
                    <a:pt x="0" y="25"/>
                    <a:pt x="5" y="37"/>
                  </a:cubicBezTo>
                  <a:cubicBezTo>
                    <a:pt x="9" y="49"/>
                    <a:pt x="65" y="59"/>
                    <a:pt x="71" y="50"/>
                  </a:cubicBezTo>
                  <a:cubicBezTo>
                    <a:pt x="77" y="40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ïs1ide">
              <a:extLst>
                <a:ext uri="{FF2B5EF4-FFF2-40B4-BE49-F238E27FC236}">
                  <a16:creationId xmlns:a16="http://schemas.microsoft.com/office/drawing/2014/main" id="{1D0079CC-FF93-4566-824B-AF7B9C0644A2}"/>
                </a:ext>
              </a:extLst>
            </p:cNvPr>
            <p:cNvSpPr/>
            <p:nvPr/>
          </p:nvSpPr>
          <p:spPr bwMode="auto">
            <a:xfrm>
              <a:off x="5083176" y="4235450"/>
              <a:ext cx="293688" cy="1057275"/>
            </a:xfrm>
            <a:custGeom>
              <a:avLst/>
              <a:gdLst>
                <a:gd name="T0" fmla="*/ 25 w 89"/>
                <a:gd name="T1" fmla="*/ 22 h 321"/>
                <a:gd name="T2" fmla="*/ 65 w 89"/>
                <a:gd name="T3" fmla="*/ 268 h 321"/>
                <a:gd name="T4" fmla="*/ 21 w 89"/>
                <a:gd name="T5" fmla="*/ 172 h 321"/>
                <a:gd name="T6" fmla="*/ 25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25" y="22"/>
                  </a:moveTo>
                  <a:cubicBezTo>
                    <a:pt x="89" y="0"/>
                    <a:pt x="82" y="214"/>
                    <a:pt x="65" y="268"/>
                  </a:cubicBezTo>
                  <a:cubicBezTo>
                    <a:pt x="49" y="321"/>
                    <a:pt x="34" y="262"/>
                    <a:pt x="21" y="172"/>
                  </a:cubicBezTo>
                  <a:cubicBezTo>
                    <a:pt x="7" y="83"/>
                    <a:pt x="0" y="31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îŝliďe">
              <a:extLst>
                <a:ext uri="{FF2B5EF4-FFF2-40B4-BE49-F238E27FC236}">
                  <a16:creationId xmlns:a16="http://schemas.microsoft.com/office/drawing/2014/main" id="{A38162A9-66BE-44FD-B935-AFE31416A8EC}"/>
                </a:ext>
              </a:extLst>
            </p:cNvPr>
            <p:cNvSpPr/>
            <p:nvPr/>
          </p:nvSpPr>
          <p:spPr bwMode="auto">
            <a:xfrm>
              <a:off x="5184776" y="5148263"/>
              <a:ext cx="241300" cy="163513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8"/>
                    <a:pt x="7" y="0"/>
                    <a:pt x="7" y="0"/>
                  </a:cubicBez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3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ïşļiḋé">
              <a:extLst>
                <a:ext uri="{FF2B5EF4-FFF2-40B4-BE49-F238E27FC236}">
                  <a16:creationId xmlns:a16="http://schemas.microsoft.com/office/drawing/2014/main" id="{8F33D92C-9C78-4F86-A90B-FBE72D2E34FE}"/>
                </a:ext>
              </a:extLst>
            </p:cNvPr>
            <p:cNvSpPr/>
            <p:nvPr/>
          </p:nvSpPr>
          <p:spPr bwMode="auto">
            <a:xfrm>
              <a:off x="4933951" y="3522663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3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3"/>
                  </a:cubicBezTo>
                  <a:cubicBezTo>
                    <a:pt x="80" y="317"/>
                    <a:pt x="48" y="254"/>
                    <a:pt x="33" y="165"/>
                  </a:cubicBezTo>
                  <a:cubicBezTo>
                    <a:pt x="19" y="76"/>
                    <a:pt x="0" y="23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išľîdé">
              <a:extLst>
                <a:ext uri="{FF2B5EF4-FFF2-40B4-BE49-F238E27FC236}">
                  <a16:creationId xmlns:a16="http://schemas.microsoft.com/office/drawing/2014/main" id="{680811D8-B74D-48CE-939F-AE0D1BA605E8}"/>
                </a:ext>
              </a:extLst>
            </p:cNvPr>
            <p:cNvSpPr/>
            <p:nvPr/>
          </p:nvSpPr>
          <p:spPr bwMode="auto">
            <a:xfrm>
              <a:off x="4664076" y="2851150"/>
              <a:ext cx="627063" cy="922338"/>
            </a:xfrm>
            <a:custGeom>
              <a:avLst/>
              <a:gdLst>
                <a:gd name="T0" fmla="*/ 185 w 190"/>
                <a:gd name="T1" fmla="*/ 222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5 w 190"/>
                <a:gd name="T9" fmla="*/ 222 h 280"/>
                <a:gd name="T10" fmla="*/ 95 w 190"/>
                <a:gd name="T11" fmla="*/ 274 h 280"/>
                <a:gd name="T12" fmla="*/ 185 w 190"/>
                <a:gd name="T13" fmla="*/ 2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2"/>
                  </a:moveTo>
                  <a:cubicBezTo>
                    <a:pt x="179" y="157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3" y="15"/>
                    <a:pt x="11" y="157"/>
                    <a:pt x="5" y="222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îşļíḋé">
              <a:extLst>
                <a:ext uri="{FF2B5EF4-FFF2-40B4-BE49-F238E27FC236}">
                  <a16:creationId xmlns:a16="http://schemas.microsoft.com/office/drawing/2014/main" id="{D6C74201-5557-4EFD-8595-07C3AA680077}"/>
                </a:ext>
              </a:extLst>
            </p:cNvPr>
            <p:cNvSpPr/>
            <p:nvPr/>
          </p:nvSpPr>
          <p:spPr bwMode="auto">
            <a:xfrm>
              <a:off x="5053013" y="2768600"/>
              <a:ext cx="482600" cy="652463"/>
            </a:xfrm>
            <a:custGeom>
              <a:avLst/>
              <a:gdLst>
                <a:gd name="T0" fmla="*/ 13 w 146"/>
                <a:gd name="T1" fmla="*/ 39 h 198"/>
                <a:gd name="T2" fmla="*/ 136 w 146"/>
                <a:gd name="T3" fmla="*/ 161 h 198"/>
                <a:gd name="T4" fmla="*/ 69 w 146"/>
                <a:gd name="T5" fmla="*/ 126 h 198"/>
                <a:gd name="T6" fmla="*/ 13 w 146"/>
                <a:gd name="T7" fmla="*/ 3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98">
                  <a:moveTo>
                    <a:pt x="13" y="39"/>
                  </a:moveTo>
                  <a:cubicBezTo>
                    <a:pt x="46" y="0"/>
                    <a:pt x="126" y="124"/>
                    <a:pt x="136" y="161"/>
                  </a:cubicBezTo>
                  <a:cubicBezTo>
                    <a:pt x="146" y="198"/>
                    <a:pt x="113" y="171"/>
                    <a:pt x="69" y="126"/>
                  </a:cubicBezTo>
                  <a:cubicBezTo>
                    <a:pt x="25" y="81"/>
                    <a:pt x="0" y="54"/>
                    <a:pt x="13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ïṥ1iḍe">
              <a:extLst>
                <a:ext uri="{FF2B5EF4-FFF2-40B4-BE49-F238E27FC236}">
                  <a16:creationId xmlns:a16="http://schemas.microsoft.com/office/drawing/2014/main" id="{D739D941-664D-4E25-BF47-38B49BFE913B}"/>
                </a:ext>
              </a:extLst>
            </p:cNvPr>
            <p:cNvSpPr/>
            <p:nvPr/>
          </p:nvSpPr>
          <p:spPr bwMode="auto">
            <a:xfrm>
              <a:off x="4908551" y="2771775"/>
              <a:ext cx="138113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íṣļiḑe">
              <a:extLst>
                <a:ext uri="{FF2B5EF4-FFF2-40B4-BE49-F238E27FC236}">
                  <a16:creationId xmlns:a16="http://schemas.microsoft.com/office/drawing/2014/main" id="{0740766B-9B67-4D16-8105-08DC913084A9}"/>
                </a:ext>
              </a:extLst>
            </p:cNvPr>
            <p:cNvSpPr/>
            <p:nvPr/>
          </p:nvSpPr>
          <p:spPr bwMode="auto">
            <a:xfrm>
              <a:off x="4171951" y="2735263"/>
              <a:ext cx="730250" cy="309563"/>
            </a:xfrm>
            <a:custGeom>
              <a:avLst/>
              <a:gdLst>
                <a:gd name="T0" fmla="*/ 196 w 221"/>
                <a:gd name="T1" fmla="*/ 77 h 94"/>
                <a:gd name="T2" fmla="*/ 38 w 221"/>
                <a:gd name="T3" fmla="*/ 4 h 94"/>
                <a:gd name="T4" fmla="*/ 95 w 221"/>
                <a:gd name="T5" fmla="*/ 54 h 94"/>
                <a:gd name="T6" fmla="*/ 196 w 221"/>
                <a:gd name="T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94">
                  <a:moveTo>
                    <a:pt x="196" y="77"/>
                  </a:moveTo>
                  <a:cubicBezTo>
                    <a:pt x="221" y="32"/>
                    <a:pt x="76" y="0"/>
                    <a:pt x="38" y="4"/>
                  </a:cubicBezTo>
                  <a:cubicBezTo>
                    <a:pt x="0" y="7"/>
                    <a:pt x="37" y="28"/>
                    <a:pt x="95" y="54"/>
                  </a:cubicBezTo>
                  <a:cubicBezTo>
                    <a:pt x="152" y="80"/>
                    <a:pt x="186" y="94"/>
                    <a:pt x="196" y="7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îṧlíḑê">
              <a:extLst>
                <a:ext uri="{FF2B5EF4-FFF2-40B4-BE49-F238E27FC236}">
                  <a16:creationId xmlns:a16="http://schemas.microsoft.com/office/drawing/2014/main" id="{357B476E-A91F-4AFB-ABFE-48BEDD040842}"/>
                </a:ext>
              </a:extLst>
            </p:cNvPr>
            <p:cNvSpPr/>
            <p:nvPr/>
          </p:nvSpPr>
          <p:spPr bwMode="auto">
            <a:xfrm>
              <a:off x="4006851" y="2263775"/>
              <a:ext cx="357188" cy="625475"/>
            </a:xfrm>
            <a:custGeom>
              <a:avLst/>
              <a:gdLst>
                <a:gd name="T0" fmla="*/ 97 w 108"/>
                <a:gd name="T1" fmla="*/ 160 h 190"/>
                <a:gd name="T2" fmla="*/ 6 w 108"/>
                <a:gd name="T3" fmla="*/ 34 h 190"/>
                <a:gd name="T4" fmla="*/ 57 w 108"/>
                <a:gd name="T5" fmla="*/ 75 h 190"/>
                <a:gd name="T6" fmla="*/ 97 w 108"/>
                <a:gd name="T7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90">
                  <a:moveTo>
                    <a:pt x="97" y="160"/>
                  </a:moveTo>
                  <a:cubicBezTo>
                    <a:pt x="68" y="190"/>
                    <a:pt x="12" y="68"/>
                    <a:pt x="6" y="34"/>
                  </a:cubicBezTo>
                  <a:cubicBezTo>
                    <a:pt x="0" y="0"/>
                    <a:pt x="25" y="28"/>
                    <a:pt x="57" y="75"/>
                  </a:cubicBezTo>
                  <a:cubicBezTo>
                    <a:pt x="90" y="121"/>
                    <a:pt x="108" y="148"/>
                    <a:pt x="97" y="16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íṥḷïḑê">
              <a:extLst>
                <a:ext uri="{FF2B5EF4-FFF2-40B4-BE49-F238E27FC236}">
                  <a16:creationId xmlns:a16="http://schemas.microsoft.com/office/drawing/2014/main" id="{0D5A31EA-82F3-4755-9BC1-E6FCA8586545}"/>
                </a:ext>
              </a:extLst>
            </p:cNvPr>
            <p:cNvSpPr/>
            <p:nvPr/>
          </p:nvSpPr>
          <p:spPr bwMode="auto">
            <a:xfrm>
              <a:off x="3856038" y="2214563"/>
              <a:ext cx="214313" cy="177800"/>
            </a:xfrm>
            <a:custGeom>
              <a:avLst/>
              <a:gdLst>
                <a:gd name="T0" fmla="*/ 62 w 65"/>
                <a:gd name="T1" fmla="*/ 39 h 54"/>
                <a:gd name="T2" fmla="*/ 24 w 65"/>
                <a:gd name="T3" fmla="*/ 39 h 54"/>
                <a:gd name="T4" fmla="*/ 2 w 65"/>
                <a:gd name="T5" fmla="*/ 9 h 54"/>
                <a:gd name="T6" fmla="*/ 36 w 65"/>
                <a:gd name="T7" fmla="*/ 20 h 54"/>
                <a:gd name="T8" fmla="*/ 27 w 65"/>
                <a:gd name="T9" fmla="*/ 4 h 54"/>
                <a:gd name="T10" fmla="*/ 56 w 65"/>
                <a:gd name="T11" fmla="*/ 17 h 54"/>
                <a:gd name="T12" fmla="*/ 62 w 65"/>
                <a:gd name="T13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4">
                  <a:moveTo>
                    <a:pt x="62" y="39"/>
                  </a:moveTo>
                  <a:cubicBezTo>
                    <a:pt x="57" y="54"/>
                    <a:pt x="32" y="43"/>
                    <a:pt x="24" y="39"/>
                  </a:cubicBezTo>
                  <a:cubicBezTo>
                    <a:pt x="10" y="32"/>
                    <a:pt x="0" y="14"/>
                    <a:pt x="2" y="9"/>
                  </a:cubicBezTo>
                  <a:cubicBezTo>
                    <a:pt x="5" y="3"/>
                    <a:pt x="35" y="21"/>
                    <a:pt x="36" y="20"/>
                  </a:cubicBezTo>
                  <a:cubicBezTo>
                    <a:pt x="38" y="19"/>
                    <a:pt x="24" y="9"/>
                    <a:pt x="27" y="4"/>
                  </a:cubicBezTo>
                  <a:cubicBezTo>
                    <a:pt x="30" y="0"/>
                    <a:pt x="50" y="10"/>
                    <a:pt x="56" y="17"/>
                  </a:cubicBezTo>
                  <a:cubicBezTo>
                    <a:pt x="62" y="25"/>
                    <a:pt x="65" y="30"/>
                    <a:pt x="62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5" name="îś1íḋe">
              <a:extLst>
                <a:ext uri="{FF2B5EF4-FFF2-40B4-BE49-F238E27FC236}">
                  <a16:creationId xmlns:a16="http://schemas.microsoft.com/office/drawing/2014/main" id="{6660740B-A6E4-4C93-A290-E2D57E2454C7}"/>
                </a:ext>
              </a:extLst>
            </p:cNvPr>
            <p:cNvSpPr/>
            <p:nvPr/>
          </p:nvSpPr>
          <p:spPr bwMode="auto">
            <a:xfrm>
              <a:off x="5383213" y="3216275"/>
              <a:ext cx="177800" cy="665163"/>
            </a:xfrm>
            <a:custGeom>
              <a:avLst/>
              <a:gdLst>
                <a:gd name="T0" fmla="*/ 15 w 54"/>
                <a:gd name="T1" fmla="*/ 15 h 202"/>
                <a:gd name="T2" fmla="*/ 45 w 54"/>
                <a:gd name="T3" fmla="*/ 168 h 202"/>
                <a:gd name="T4" fmla="*/ 15 w 54"/>
                <a:gd name="T5" fmla="*/ 110 h 202"/>
                <a:gd name="T6" fmla="*/ 15 w 54"/>
                <a:gd name="T7" fmla="*/ 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02">
                  <a:moveTo>
                    <a:pt x="15" y="15"/>
                  </a:moveTo>
                  <a:cubicBezTo>
                    <a:pt x="54" y="0"/>
                    <a:pt x="54" y="134"/>
                    <a:pt x="45" y="168"/>
                  </a:cubicBezTo>
                  <a:cubicBezTo>
                    <a:pt x="36" y="202"/>
                    <a:pt x="26" y="165"/>
                    <a:pt x="15" y="110"/>
                  </a:cubicBezTo>
                  <a:cubicBezTo>
                    <a:pt x="5" y="54"/>
                    <a:pt x="0" y="22"/>
                    <a:pt x="15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6" name="î$ľîdè">
              <a:extLst>
                <a:ext uri="{FF2B5EF4-FFF2-40B4-BE49-F238E27FC236}">
                  <a16:creationId xmlns:a16="http://schemas.microsoft.com/office/drawing/2014/main" id="{981C7F6F-75DE-434F-AEDD-E9F1EE39AF2E}"/>
                </a:ext>
              </a:extLst>
            </p:cNvPr>
            <p:cNvSpPr/>
            <p:nvPr/>
          </p:nvSpPr>
          <p:spPr bwMode="auto">
            <a:xfrm>
              <a:off x="5441951" y="3752850"/>
              <a:ext cx="136525" cy="241300"/>
            </a:xfrm>
            <a:custGeom>
              <a:avLst/>
              <a:gdLst>
                <a:gd name="T0" fmla="*/ 16 w 41"/>
                <a:gd name="T1" fmla="*/ 5 h 73"/>
                <a:gd name="T2" fmla="*/ 38 w 41"/>
                <a:gd name="T3" fmla="*/ 36 h 73"/>
                <a:gd name="T4" fmla="*/ 27 w 41"/>
                <a:gd name="T5" fmla="*/ 72 h 73"/>
                <a:gd name="T6" fmla="*/ 15 w 41"/>
                <a:gd name="T7" fmla="*/ 38 h 73"/>
                <a:gd name="T8" fmla="*/ 9 w 41"/>
                <a:gd name="T9" fmla="*/ 54 h 73"/>
                <a:gd name="T10" fmla="*/ 2 w 41"/>
                <a:gd name="T11" fmla="*/ 23 h 73"/>
                <a:gd name="T12" fmla="*/ 16 w 41"/>
                <a:gd name="T13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3">
                  <a:moveTo>
                    <a:pt x="16" y="5"/>
                  </a:moveTo>
                  <a:cubicBezTo>
                    <a:pt x="31" y="0"/>
                    <a:pt x="37" y="27"/>
                    <a:pt x="38" y="36"/>
                  </a:cubicBezTo>
                  <a:cubicBezTo>
                    <a:pt x="41" y="51"/>
                    <a:pt x="33" y="70"/>
                    <a:pt x="27" y="72"/>
                  </a:cubicBezTo>
                  <a:cubicBezTo>
                    <a:pt x="21" y="73"/>
                    <a:pt x="17" y="39"/>
                    <a:pt x="15" y="38"/>
                  </a:cubicBezTo>
                  <a:cubicBezTo>
                    <a:pt x="14" y="37"/>
                    <a:pt x="14" y="54"/>
                    <a:pt x="9" y="54"/>
                  </a:cubicBezTo>
                  <a:cubicBezTo>
                    <a:pt x="3" y="55"/>
                    <a:pt x="0" y="33"/>
                    <a:pt x="2" y="23"/>
                  </a:cubicBezTo>
                  <a:cubicBezTo>
                    <a:pt x="4" y="14"/>
                    <a:pt x="7" y="9"/>
                    <a:pt x="16" y="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7" name="ïŝľíďé">
              <a:extLst>
                <a:ext uri="{FF2B5EF4-FFF2-40B4-BE49-F238E27FC236}">
                  <a16:creationId xmlns:a16="http://schemas.microsoft.com/office/drawing/2014/main" id="{879DE2E9-D1A2-42FC-B98D-2839CD617863}"/>
                </a:ext>
              </a:extLst>
            </p:cNvPr>
            <p:cNvSpPr/>
            <p:nvPr/>
          </p:nvSpPr>
          <p:spPr bwMode="auto">
            <a:xfrm>
              <a:off x="4838701" y="2462213"/>
              <a:ext cx="280988" cy="384175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8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8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8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7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8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8" name="isľidè">
              <a:extLst>
                <a:ext uri="{FF2B5EF4-FFF2-40B4-BE49-F238E27FC236}">
                  <a16:creationId xmlns:a16="http://schemas.microsoft.com/office/drawing/2014/main" id="{7B8B24C5-4761-43F8-98B0-CB35884D249D}"/>
                </a:ext>
              </a:extLst>
            </p:cNvPr>
            <p:cNvSpPr/>
            <p:nvPr/>
          </p:nvSpPr>
          <p:spPr bwMode="auto">
            <a:xfrm>
              <a:off x="5106988" y="2643188"/>
              <a:ext cx="34925" cy="95250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1" y="28"/>
                    <a:pt x="1" y="28"/>
                  </a:cubicBezTo>
                  <a:cubicBezTo>
                    <a:pt x="1" y="25"/>
                    <a:pt x="2" y="22"/>
                    <a:pt x="2" y="17"/>
                  </a:cubicBezTo>
                  <a:cubicBezTo>
                    <a:pt x="0" y="16"/>
                    <a:pt x="3" y="13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3" y="6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9" name="íṩľîďé">
              <a:extLst>
                <a:ext uri="{FF2B5EF4-FFF2-40B4-BE49-F238E27FC236}">
                  <a16:creationId xmlns:a16="http://schemas.microsoft.com/office/drawing/2014/main" id="{B8CA4590-7FE2-4446-AE63-4794409B5F9B}"/>
                </a:ext>
              </a:extLst>
            </p:cNvPr>
            <p:cNvSpPr/>
            <p:nvPr/>
          </p:nvSpPr>
          <p:spPr bwMode="auto">
            <a:xfrm>
              <a:off x="5116513" y="2665413"/>
              <a:ext cx="19050" cy="52388"/>
            </a:xfrm>
            <a:custGeom>
              <a:avLst/>
              <a:gdLst>
                <a:gd name="T0" fmla="*/ 0 w 6"/>
                <a:gd name="T1" fmla="*/ 3 h 16"/>
                <a:gd name="T2" fmla="*/ 4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4" y="1"/>
                  </a:cubicBezTo>
                  <a:cubicBezTo>
                    <a:pt x="6" y="2"/>
                    <a:pt x="5" y="8"/>
                    <a:pt x="4" y="12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0" name="ïSḻíḑe">
              <a:extLst>
                <a:ext uri="{FF2B5EF4-FFF2-40B4-BE49-F238E27FC236}">
                  <a16:creationId xmlns:a16="http://schemas.microsoft.com/office/drawing/2014/main" id="{17C93491-0C56-4DCE-BADB-51D6872723CA}"/>
                </a:ext>
              </a:extLst>
            </p:cNvPr>
            <p:cNvSpPr/>
            <p:nvPr/>
          </p:nvSpPr>
          <p:spPr bwMode="auto">
            <a:xfrm>
              <a:off x="5106988" y="2628900"/>
              <a:ext cx="12700" cy="100013"/>
            </a:xfrm>
            <a:custGeom>
              <a:avLst/>
              <a:gdLst>
                <a:gd name="T0" fmla="*/ 2 w 4"/>
                <a:gd name="T1" fmla="*/ 0 h 30"/>
                <a:gd name="T2" fmla="*/ 0 w 4"/>
                <a:gd name="T3" fmla="*/ 29 h 30"/>
                <a:gd name="T4" fmla="*/ 1 w 4"/>
                <a:gd name="T5" fmla="*/ 30 h 30"/>
                <a:gd name="T6" fmla="*/ 4 w 4"/>
                <a:gd name="T7" fmla="*/ 5 h 30"/>
                <a:gd name="T8" fmla="*/ 2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2" y="0"/>
                  </a:moveTo>
                  <a:cubicBezTo>
                    <a:pt x="3" y="7"/>
                    <a:pt x="0" y="29"/>
                    <a:pt x="0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1" name="išlíḍè">
              <a:extLst>
                <a:ext uri="{FF2B5EF4-FFF2-40B4-BE49-F238E27FC236}">
                  <a16:creationId xmlns:a16="http://schemas.microsoft.com/office/drawing/2014/main" id="{2828C74B-B7C4-4EC2-A497-4FAFBA321B63}"/>
                </a:ext>
              </a:extLst>
            </p:cNvPr>
            <p:cNvSpPr/>
            <p:nvPr/>
          </p:nvSpPr>
          <p:spPr bwMode="auto">
            <a:xfrm>
              <a:off x="4813301" y="2643188"/>
              <a:ext cx="34925" cy="95250"/>
            </a:xfrm>
            <a:custGeom>
              <a:avLst/>
              <a:gdLst>
                <a:gd name="T0" fmla="*/ 8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9 w 11"/>
                <a:gd name="T9" fmla="*/ 11 h 29"/>
                <a:gd name="T10" fmla="*/ 8 w 11"/>
                <a:gd name="T11" fmla="*/ 10 h 29"/>
                <a:gd name="T12" fmla="*/ 8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8" y="3"/>
                  </a:moveTo>
                  <a:cubicBezTo>
                    <a:pt x="6" y="3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1" y="25"/>
                    <a:pt x="10" y="22"/>
                    <a:pt x="9" y="17"/>
                  </a:cubicBezTo>
                  <a:cubicBezTo>
                    <a:pt x="11" y="16"/>
                    <a:pt x="9" y="13"/>
                    <a:pt x="9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8"/>
                    <a:pt x="8" y="6"/>
                    <a:pt x="8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2" name="ïšļïḍê">
              <a:extLst>
                <a:ext uri="{FF2B5EF4-FFF2-40B4-BE49-F238E27FC236}">
                  <a16:creationId xmlns:a16="http://schemas.microsoft.com/office/drawing/2014/main" id="{3C56F3DF-25E4-4C3A-998B-AA0C8EFC29BC}"/>
                </a:ext>
              </a:extLst>
            </p:cNvPr>
            <p:cNvSpPr/>
            <p:nvPr/>
          </p:nvSpPr>
          <p:spPr bwMode="auto">
            <a:xfrm>
              <a:off x="4819651" y="2665413"/>
              <a:ext cx="22225" cy="52388"/>
            </a:xfrm>
            <a:custGeom>
              <a:avLst/>
              <a:gdLst>
                <a:gd name="T0" fmla="*/ 6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6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6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3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4" y="15"/>
                    <a:pt x="6" y="16"/>
                    <a:pt x="6" y="15"/>
                  </a:cubicBezTo>
                  <a:cubicBezTo>
                    <a:pt x="7" y="14"/>
                    <a:pt x="3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3" name="íşḷiḓè">
              <a:extLst>
                <a:ext uri="{FF2B5EF4-FFF2-40B4-BE49-F238E27FC236}">
                  <a16:creationId xmlns:a16="http://schemas.microsoft.com/office/drawing/2014/main" id="{5CB0054B-52D3-4117-8F5E-75D1D23A841A}"/>
                </a:ext>
              </a:extLst>
            </p:cNvPr>
            <p:cNvSpPr/>
            <p:nvPr/>
          </p:nvSpPr>
          <p:spPr bwMode="auto">
            <a:xfrm>
              <a:off x="4835526" y="2628900"/>
              <a:ext cx="15875" cy="100013"/>
            </a:xfrm>
            <a:custGeom>
              <a:avLst/>
              <a:gdLst>
                <a:gd name="T0" fmla="*/ 2 w 5"/>
                <a:gd name="T1" fmla="*/ 0 h 30"/>
                <a:gd name="T2" fmla="*/ 5 w 5"/>
                <a:gd name="T3" fmla="*/ 29 h 30"/>
                <a:gd name="T4" fmla="*/ 4 w 5"/>
                <a:gd name="T5" fmla="*/ 30 h 30"/>
                <a:gd name="T6" fmla="*/ 0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2" y="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4" name="íṡ1ïdê">
              <a:extLst>
                <a:ext uri="{FF2B5EF4-FFF2-40B4-BE49-F238E27FC236}">
                  <a16:creationId xmlns:a16="http://schemas.microsoft.com/office/drawing/2014/main" id="{682089FF-6ECA-4E90-94DC-EFC6D9B2AB51}"/>
                </a:ext>
              </a:extLst>
            </p:cNvPr>
            <p:cNvSpPr/>
            <p:nvPr/>
          </p:nvSpPr>
          <p:spPr bwMode="auto">
            <a:xfrm>
              <a:off x="4802188" y="2411413"/>
              <a:ext cx="347663" cy="247650"/>
            </a:xfrm>
            <a:custGeom>
              <a:avLst/>
              <a:gdLst>
                <a:gd name="T0" fmla="*/ 52 w 105"/>
                <a:gd name="T1" fmla="*/ 39 h 75"/>
                <a:gd name="T2" fmla="*/ 47 w 105"/>
                <a:gd name="T3" fmla="*/ 40 h 75"/>
                <a:gd name="T4" fmla="*/ 45 w 105"/>
                <a:gd name="T5" fmla="*/ 38 h 75"/>
                <a:gd name="T6" fmla="*/ 40 w 105"/>
                <a:gd name="T7" fmla="*/ 39 h 75"/>
                <a:gd name="T8" fmla="*/ 34 w 105"/>
                <a:gd name="T9" fmla="*/ 36 h 75"/>
                <a:gd name="T10" fmla="*/ 29 w 105"/>
                <a:gd name="T11" fmla="*/ 45 h 75"/>
                <a:gd name="T12" fmla="*/ 22 w 105"/>
                <a:gd name="T13" fmla="*/ 48 h 75"/>
                <a:gd name="T14" fmla="*/ 22 w 105"/>
                <a:gd name="T15" fmla="*/ 54 h 75"/>
                <a:gd name="T16" fmla="*/ 17 w 105"/>
                <a:gd name="T17" fmla="*/ 55 h 75"/>
                <a:gd name="T18" fmla="*/ 17 w 105"/>
                <a:gd name="T19" fmla="*/ 61 h 75"/>
                <a:gd name="T20" fmla="*/ 13 w 105"/>
                <a:gd name="T21" fmla="*/ 66 h 75"/>
                <a:gd name="T22" fmla="*/ 10 w 105"/>
                <a:gd name="T23" fmla="*/ 73 h 75"/>
                <a:gd name="T24" fmla="*/ 10 w 105"/>
                <a:gd name="T25" fmla="*/ 73 h 75"/>
                <a:gd name="T26" fmla="*/ 8 w 105"/>
                <a:gd name="T27" fmla="*/ 75 h 75"/>
                <a:gd name="T28" fmla="*/ 1 w 105"/>
                <a:gd name="T29" fmla="*/ 69 h 75"/>
                <a:gd name="T30" fmla="*/ 4 w 105"/>
                <a:gd name="T31" fmla="*/ 60 h 75"/>
                <a:gd name="T32" fmla="*/ 0 w 105"/>
                <a:gd name="T33" fmla="*/ 53 h 75"/>
                <a:gd name="T34" fmla="*/ 6 w 105"/>
                <a:gd name="T35" fmla="*/ 43 h 75"/>
                <a:gd name="T36" fmla="*/ 4 w 105"/>
                <a:gd name="T37" fmla="*/ 37 h 75"/>
                <a:gd name="T38" fmla="*/ 9 w 105"/>
                <a:gd name="T39" fmla="*/ 34 h 75"/>
                <a:gd name="T40" fmla="*/ 9 w 105"/>
                <a:gd name="T41" fmla="*/ 21 h 75"/>
                <a:gd name="T42" fmla="*/ 25 w 105"/>
                <a:gd name="T43" fmla="*/ 16 h 75"/>
                <a:gd name="T44" fmla="*/ 27 w 105"/>
                <a:gd name="T45" fmla="*/ 11 h 75"/>
                <a:gd name="T46" fmla="*/ 34 w 105"/>
                <a:gd name="T47" fmla="*/ 11 h 75"/>
                <a:gd name="T48" fmla="*/ 39 w 105"/>
                <a:gd name="T49" fmla="*/ 3 h 75"/>
                <a:gd name="T50" fmla="*/ 53 w 105"/>
                <a:gd name="T51" fmla="*/ 5 h 75"/>
                <a:gd name="T52" fmla="*/ 66 w 105"/>
                <a:gd name="T53" fmla="*/ 3 h 75"/>
                <a:gd name="T54" fmla="*/ 71 w 105"/>
                <a:gd name="T55" fmla="*/ 11 h 75"/>
                <a:gd name="T56" fmla="*/ 78 w 105"/>
                <a:gd name="T57" fmla="*/ 11 h 75"/>
                <a:gd name="T58" fmla="*/ 80 w 105"/>
                <a:gd name="T59" fmla="*/ 16 h 75"/>
                <a:gd name="T60" fmla="*/ 97 w 105"/>
                <a:gd name="T61" fmla="*/ 21 h 75"/>
                <a:gd name="T62" fmla="*/ 96 w 105"/>
                <a:gd name="T63" fmla="*/ 34 h 75"/>
                <a:gd name="T64" fmla="*/ 101 w 105"/>
                <a:gd name="T65" fmla="*/ 37 h 75"/>
                <a:gd name="T66" fmla="*/ 99 w 105"/>
                <a:gd name="T67" fmla="*/ 43 h 75"/>
                <a:gd name="T68" fmla="*/ 105 w 105"/>
                <a:gd name="T69" fmla="*/ 53 h 75"/>
                <a:gd name="T70" fmla="*/ 101 w 105"/>
                <a:gd name="T71" fmla="*/ 60 h 75"/>
                <a:gd name="T72" fmla="*/ 104 w 105"/>
                <a:gd name="T73" fmla="*/ 69 h 75"/>
                <a:gd name="T74" fmla="*/ 97 w 105"/>
                <a:gd name="T75" fmla="*/ 75 h 75"/>
                <a:gd name="T76" fmla="*/ 95 w 105"/>
                <a:gd name="T77" fmla="*/ 73 h 75"/>
                <a:gd name="T78" fmla="*/ 95 w 105"/>
                <a:gd name="T79" fmla="*/ 73 h 75"/>
                <a:gd name="T80" fmla="*/ 92 w 105"/>
                <a:gd name="T81" fmla="*/ 66 h 75"/>
                <a:gd name="T82" fmla="*/ 88 w 105"/>
                <a:gd name="T83" fmla="*/ 61 h 75"/>
                <a:gd name="T84" fmla="*/ 88 w 105"/>
                <a:gd name="T85" fmla="*/ 55 h 75"/>
                <a:gd name="T86" fmla="*/ 83 w 105"/>
                <a:gd name="T87" fmla="*/ 54 h 75"/>
                <a:gd name="T88" fmla="*/ 83 w 105"/>
                <a:gd name="T89" fmla="*/ 48 h 75"/>
                <a:gd name="T90" fmla="*/ 76 w 105"/>
                <a:gd name="T91" fmla="*/ 45 h 75"/>
                <a:gd name="T92" fmla="*/ 71 w 105"/>
                <a:gd name="T93" fmla="*/ 36 h 75"/>
                <a:gd name="T94" fmla="*/ 65 w 105"/>
                <a:gd name="T95" fmla="*/ 39 h 75"/>
                <a:gd name="T96" fmla="*/ 60 w 105"/>
                <a:gd name="T97" fmla="*/ 38 h 75"/>
                <a:gd name="T98" fmla="*/ 58 w 105"/>
                <a:gd name="T99" fmla="*/ 40 h 75"/>
                <a:gd name="T100" fmla="*/ 53 w 105"/>
                <a:gd name="T10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" h="75">
                  <a:moveTo>
                    <a:pt x="52" y="39"/>
                  </a:moveTo>
                  <a:cubicBezTo>
                    <a:pt x="51" y="41"/>
                    <a:pt x="48" y="41"/>
                    <a:pt x="47" y="40"/>
                  </a:cubicBezTo>
                  <a:cubicBezTo>
                    <a:pt x="45" y="40"/>
                    <a:pt x="45" y="38"/>
                    <a:pt x="45" y="38"/>
                  </a:cubicBezTo>
                  <a:cubicBezTo>
                    <a:pt x="45" y="38"/>
                    <a:pt x="43" y="40"/>
                    <a:pt x="40" y="39"/>
                  </a:cubicBezTo>
                  <a:cubicBezTo>
                    <a:pt x="37" y="39"/>
                    <a:pt x="35" y="37"/>
                    <a:pt x="34" y="36"/>
                  </a:cubicBezTo>
                  <a:cubicBezTo>
                    <a:pt x="34" y="38"/>
                    <a:pt x="33" y="42"/>
                    <a:pt x="29" y="45"/>
                  </a:cubicBezTo>
                  <a:cubicBezTo>
                    <a:pt x="26" y="47"/>
                    <a:pt x="24" y="48"/>
                    <a:pt x="22" y="48"/>
                  </a:cubicBezTo>
                  <a:cubicBezTo>
                    <a:pt x="23" y="50"/>
                    <a:pt x="23" y="52"/>
                    <a:pt x="22" y="54"/>
                  </a:cubicBezTo>
                  <a:cubicBezTo>
                    <a:pt x="20" y="55"/>
                    <a:pt x="19" y="55"/>
                    <a:pt x="17" y="55"/>
                  </a:cubicBezTo>
                  <a:cubicBezTo>
                    <a:pt x="17" y="55"/>
                    <a:pt x="18" y="58"/>
                    <a:pt x="17" y="61"/>
                  </a:cubicBezTo>
                  <a:cubicBezTo>
                    <a:pt x="16" y="64"/>
                    <a:pt x="14" y="66"/>
                    <a:pt x="13" y="66"/>
                  </a:cubicBezTo>
                  <a:cubicBezTo>
                    <a:pt x="12" y="69"/>
                    <a:pt x="11" y="71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4"/>
                    <a:pt x="2" y="72"/>
                    <a:pt x="1" y="69"/>
                  </a:cubicBezTo>
                  <a:cubicBezTo>
                    <a:pt x="0" y="66"/>
                    <a:pt x="1" y="62"/>
                    <a:pt x="4" y="60"/>
                  </a:cubicBezTo>
                  <a:cubicBezTo>
                    <a:pt x="3" y="59"/>
                    <a:pt x="1" y="57"/>
                    <a:pt x="0" y="53"/>
                  </a:cubicBezTo>
                  <a:cubicBezTo>
                    <a:pt x="0" y="49"/>
                    <a:pt x="3" y="45"/>
                    <a:pt x="6" y="43"/>
                  </a:cubicBezTo>
                  <a:cubicBezTo>
                    <a:pt x="4" y="41"/>
                    <a:pt x="3" y="39"/>
                    <a:pt x="4" y="37"/>
                  </a:cubicBezTo>
                  <a:cubicBezTo>
                    <a:pt x="5" y="35"/>
                    <a:pt x="7" y="34"/>
                    <a:pt x="9" y="34"/>
                  </a:cubicBezTo>
                  <a:cubicBezTo>
                    <a:pt x="6" y="30"/>
                    <a:pt x="6" y="25"/>
                    <a:pt x="9" y="21"/>
                  </a:cubicBezTo>
                  <a:cubicBezTo>
                    <a:pt x="12" y="15"/>
                    <a:pt x="19" y="13"/>
                    <a:pt x="25" y="16"/>
                  </a:cubicBezTo>
                  <a:cubicBezTo>
                    <a:pt x="25" y="15"/>
                    <a:pt x="25" y="13"/>
                    <a:pt x="27" y="11"/>
                  </a:cubicBezTo>
                  <a:cubicBezTo>
                    <a:pt x="28" y="9"/>
                    <a:pt x="32" y="9"/>
                    <a:pt x="34" y="11"/>
                  </a:cubicBezTo>
                  <a:cubicBezTo>
                    <a:pt x="34" y="10"/>
                    <a:pt x="35" y="5"/>
                    <a:pt x="39" y="3"/>
                  </a:cubicBezTo>
                  <a:cubicBezTo>
                    <a:pt x="43" y="0"/>
                    <a:pt x="49" y="1"/>
                    <a:pt x="53" y="5"/>
                  </a:cubicBezTo>
                  <a:cubicBezTo>
                    <a:pt x="56" y="1"/>
                    <a:pt x="62" y="0"/>
                    <a:pt x="66" y="3"/>
                  </a:cubicBezTo>
                  <a:cubicBezTo>
                    <a:pt x="70" y="5"/>
                    <a:pt x="71" y="10"/>
                    <a:pt x="71" y="11"/>
                  </a:cubicBezTo>
                  <a:cubicBezTo>
                    <a:pt x="73" y="9"/>
                    <a:pt x="77" y="9"/>
                    <a:pt x="78" y="11"/>
                  </a:cubicBezTo>
                  <a:cubicBezTo>
                    <a:pt x="80" y="13"/>
                    <a:pt x="80" y="15"/>
                    <a:pt x="80" y="16"/>
                  </a:cubicBezTo>
                  <a:cubicBezTo>
                    <a:pt x="86" y="13"/>
                    <a:pt x="93" y="15"/>
                    <a:pt x="97" y="21"/>
                  </a:cubicBezTo>
                  <a:cubicBezTo>
                    <a:pt x="99" y="25"/>
                    <a:pt x="99" y="30"/>
                    <a:pt x="96" y="34"/>
                  </a:cubicBezTo>
                  <a:cubicBezTo>
                    <a:pt x="98" y="34"/>
                    <a:pt x="100" y="35"/>
                    <a:pt x="101" y="37"/>
                  </a:cubicBezTo>
                  <a:cubicBezTo>
                    <a:pt x="102" y="39"/>
                    <a:pt x="101" y="41"/>
                    <a:pt x="99" y="43"/>
                  </a:cubicBezTo>
                  <a:cubicBezTo>
                    <a:pt x="103" y="45"/>
                    <a:pt x="105" y="49"/>
                    <a:pt x="105" y="53"/>
                  </a:cubicBezTo>
                  <a:cubicBezTo>
                    <a:pt x="105" y="57"/>
                    <a:pt x="102" y="59"/>
                    <a:pt x="101" y="60"/>
                  </a:cubicBezTo>
                  <a:cubicBezTo>
                    <a:pt x="104" y="62"/>
                    <a:pt x="105" y="66"/>
                    <a:pt x="104" y="69"/>
                  </a:cubicBezTo>
                  <a:cubicBezTo>
                    <a:pt x="103" y="72"/>
                    <a:pt x="101" y="74"/>
                    <a:pt x="97" y="75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4" y="71"/>
                    <a:pt x="93" y="69"/>
                    <a:pt x="92" y="66"/>
                  </a:cubicBezTo>
                  <a:cubicBezTo>
                    <a:pt x="91" y="66"/>
                    <a:pt x="89" y="64"/>
                    <a:pt x="88" y="61"/>
                  </a:cubicBezTo>
                  <a:cubicBezTo>
                    <a:pt x="87" y="58"/>
                    <a:pt x="88" y="55"/>
                    <a:pt x="88" y="55"/>
                  </a:cubicBezTo>
                  <a:cubicBezTo>
                    <a:pt x="87" y="55"/>
                    <a:pt x="85" y="55"/>
                    <a:pt x="83" y="54"/>
                  </a:cubicBezTo>
                  <a:cubicBezTo>
                    <a:pt x="82" y="52"/>
                    <a:pt x="82" y="50"/>
                    <a:pt x="83" y="48"/>
                  </a:cubicBezTo>
                  <a:cubicBezTo>
                    <a:pt x="81" y="48"/>
                    <a:pt x="79" y="47"/>
                    <a:pt x="76" y="45"/>
                  </a:cubicBezTo>
                  <a:cubicBezTo>
                    <a:pt x="72" y="42"/>
                    <a:pt x="71" y="38"/>
                    <a:pt x="71" y="36"/>
                  </a:cubicBezTo>
                  <a:cubicBezTo>
                    <a:pt x="70" y="37"/>
                    <a:pt x="69" y="39"/>
                    <a:pt x="65" y="39"/>
                  </a:cubicBezTo>
                  <a:cubicBezTo>
                    <a:pt x="62" y="40"/>
                    <a:pt x="61" y="38"/>
                    <a:pt x="60" y="38"/>
                  </a:cubicBezTo>
                  <a:cubicBezTo>
                    <a:pt x="60" y="38"/>
                    <a:pt x="60" y="40"/>
                    <a:pt x="58" y="40"/>
                  </a:cubicBezTo>
                  <a:cubicBezTo>
                    <a:pt x="57" y="41"/>
                    <a:pt x="55" y="41"/>
                    <a:pt x="53" y="39"/>
                  </a:cubicBezTo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5" name="ïşlïďe">
              <a:extLst>
                <a:ext uri="{FF2B5EF4-FFF2-40B4-BE49-F238E27FC236}">
                  <a16:creationId xmlns:a16="http://schemas.microsoft.com/office/drawing/2014/main" id="{ABFB3BDE-5929-4C1B-8543-844A725EB23E}"/>
                </a:ext>
              </a:extLst>
            </p:cNvPr>
            <p:cNvSpPr/>
            <p:nvPr/>
          </p:nvSpPr>
          <p:spPr bwMode="auto">
            <a:xfrm>
              <a:off x="4911726" y="2824163"/>
              <a:ext cx="134938" cy="39688"/>
            </a:xfrm>
            <a:custGeom>
              <a:avLst/>
              <a:gdLst>
                <a:gd name="T0" fmla="*/ 20 w 41"/>
                <a:gd name="T1" fmla="*/ 8 h 12"/>
                <a:gd name="T2" fmla="*/ 0 w 41"/>
                <a:gd name="T3" fmla="*/ 0 h 12"/>
                <a:gd name="T4" fmla="*/ 20 w 41"/>
                <a:gd name="T5" fmla="*/ 12 h 12"/>
                <a:gd name="T6" fmla="*/ 41 w 41"/>
                <a:gd name="T7" fmla="*/ 0 h 12"/>
                <a:gd name="T8" fmla="*/ 20 w 41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">
                  <a:moveTo>
                    <a:pt x="20" y="8"/>
                  </a:moveTo>
                  <a:cubicBezTo>
                    <a:pt x="13" y="8"/>
                    <a:pt x="5" y="5"/>
                    <a:pt x="0" y="0"/>
                  </a:cubicBezTo>
                  <a:cubicBezTo>
                    <a:pt x="5" y="8"/>
                    <a:pt x="12" y="12"/>
                    <a:pt x="20" y="12"/>
                  </a:cubicBezTo>
                  <a:cubicBezTo>
                    <a:pt x="28" y="12"/>
                    <a:pt x="35" y="8"/>
                    <a:pt x="41" y="0"/>
                  </a:cubicBezTo>
                  <a:cubicBezTo>
                    <a:pt x="35" y="5"/>
                    <a:pt x="28" y="8"/>
                    <a:pt x="20" y="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6" name="íṣ1iḍê">
              <a:extLst>
                <a:ext uri="{FF2B5EF4-FFF2-40B4-BE49-F238E27FC236}">
                  <a16:creationId xmlns:a16="http://schemas.microsoft.com/office/drawing/2014/main" id="{A841749D-56EF-4BA6-AFE3-FD50C415DE8C}"/>
                </a:ext>
              </a:extLst>
            </p:cNvPr>
            <p:cNvSpPr/>
            <p:nvPr/>
          </p:nvSpPr>
          <p:spPr bwMode="auto">
            <a:xfrm>
              <a:off x="3492501" y="1419225"/>
              <a:ext cx="1069975" cy="1016000"/>
            </a:xfrm>
            <a:custGeom>
              <a:avLst/>
              <a:gdLst>
                <a:gd name="T0" fmla="*/ 169 w 324"/>
                <a:gd name="T1" fmla="*/ 6 h 308"/>
                <a:gd name="T2" fmla="*/ 212 w 324"/>
                <a:gd name="T3" fmla="*/ 94 h 308"/>
                <a:gd name="T4" fmla="*/ 218 w 324"/>
                <a:gd name="T5" fmla="*/ 98 h 308"/>
                <a:gd name="T6" fmla="*/ 315 w 324"/>
                <a:gd name="T7" fmla="*/ 112 h 308"/>
                <a:gd name="T8" fmla="*/ 319 w 324"/>
                <a:gd name="T9" fmla="*/ 126 h 308"/>
                <a:gd name="T10" fmla="*/ 249 w 324"/>
                <a:gd name="T11" fmla="*/ 194 h 308"/>
                <a:gd name="T12" fmla="*/ 247 w 324"/>
                <a:gd name="T13" fmla="*/ 201 h 308"/>
                <a:gd name="T14" fmla="*/ 264 w 324"/>
                <a:gd name="T15" fmla="*/ 297 h 308"/>
                <a:gd name="T16" fmla="*/ 252 w 324"/>
                <a:gd name="T17" fmla="*/ 305 h 308"/>
                <a:gd name="T18" fmla="*/ 166 w 324"/>
                <a:gd name="T19" fmla="*/ 260 h 308"/>
                <a:gd name="T20" fmla="*/ 158 w 324"/>
                <a:gd name="T21" fmla="*/ 260 h 308"/>
                <a:gd name="T22" fmla="*/ 72 w 324"/>
                <a:gd name="T23" fmla="*/ 305 h 308"/>
                <a:gd name="T24" fmla="*/ 60 w 324"/>
                <a:gd name="T25" fmla="*/ 297 h 308"/>
                <a:gd name="T26" fmla="*/ 77 w 324"/>
                <a:gd name="T27" fmla="*/ 201 h 308"/>
                <a:gd name="T28" fmla="*/ 74 w 324"/>
                <a:gd name="T29" fmla="*/ 194 h 308"/>
                <a:gd name="T30" fmla="*/ 5 w 324"/>
                <a:gd name="T31" fmla="*/ 126 h 308"/>
                <a:gd name="T32" fmla="*/ 9 w 324"/>
                <a:gd name="T33" fmla="*/ 112 h 308"/>
                <a:gd name="T34" fmla="*/ 105 w 324"/>
                <a:gd name="T35" fmla="*/ 98 h 308"/>
                <a:gd name="T36" fmla="*/ 112 w 324"/>
                <a:gd name="T37" fmla="*/ 94 h 308"/>
                <a:gd name="T38" fmla="*/ 155 w 324"/>
                <a:gd name="T39" fmla="*/ 6 h 308"/>
                <a:gd name="T40" fmla="*/ 169 w 324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8">
                  <a:moveTo>
                    <a:pt x="169" y="6"/>
                  </a:moveTo>
                  <a:cubicBezTo>
                    <a:pt x="212" y="94"/>
                    <a:pt x="212" y="94"/>
                    <a:pt x="212" y="94"/>
                  </a:cubicBezTo>
                  <a:cubicBezTo>
                    <a:pt x="213" y="96"/>
                    <a:pt x="216" y="98"/>
                    <a:pt x="218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1" y="113"/>
                    <a:pt x="324" y="121"/>
                    <a:pt x="319" y="126"/>
                  </a:cubicBezTo>
                  <a:cubicBezTo>
                    <a:pt x="249" y="194"/>
                    <a:pt x="249" y="194"/>
                    <a:pt x="249" y="194"/>
                  </a:cubicBezTo>
                  <a:cubicBezTo>
                    <a:pt x="248" y="196"/>
                    <a:pt x="247" y="198"/>
                    <a:pt x="247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3" y="259"/>
                    <a:pt x="161" y="259"/>
                    <a:pt x="158" y="260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6" y="308"/>
                    <a:pt x="59" y="303"/>
                    <a:pt x="60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7" y="198"/>
                    <a:pt x="76" y="196"/>
                    <a:pt x="74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2" y="113"/>
                    <a:pt x="9" y="112"/>
                  </a:cubicBezTo>
                  <a:cubicBezTo>
                    <a:pt x="105" y="98"/>
                    <a:pt x="105" y="98"/>
                    <a:pt x="105" y="98"/>
                  </a:cubicBezTo>
                  <a:cubicBezTo>
                    <a:pt x="108" y="98"/>
                    <a:pt x="110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6" y="0"/>
                    <a:pt x="169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íṧḷiḍè">
              <a:extLst>
                <a:ext uri="{FF2B5EF4-FFF2-40B4-BE49-F238E27FC236}">
                  <a16:creationId xmlns:a16="http://schemas.microsoft.com/office/drawing/2014/main" id="{BFC90F09-4800-470B-BECD-D3E609FA60A8}"/>
                </a:ext>
              </a:extLst>
            </p:cNvPr>
            <p:cNvSpPr/>
            <p:nvPr/>
          </p:nvSpPr>
          <p:spPr bwMode="auto">
            <a:xfrm>
              <a:off x="4630738" y="3592513"/>
              <a:ext cx="703263" cy="1535113"/>
            </a:xfrm>
            <a:custGeom>
              <a:avLst/>
              <a:gdLst>
                <a:gd name="T0" fmla="*/ 13 w 213"/>
                <a:gd name="T1" fmla="*/ 1 h 466"/>
                <a:gd name="T2" fmla="*/ 0 w 213"/>
                <a:gd name="T3" fmla="*/ 175 h 466"/>
                <a:gd name="T4" fmla="*/ 1 w 213"/>
                <a:gd name="T5" fmla="*/ 464 h 466"/>
                <a:gd name="T6" fmla="*/ 45 w 213"/>
                <a:gd name="T7" fmla="*/ 466 h 466"/>
                <a:gd name="T8" fmla="*/ 107 w 213"/>
                <a:gd name="T9" fmla="*/ 77 h 466"/>
                <a:gd name="T10" fmla="*/ 168 w 213"/>
                <a:gd name="T11" fmla="*/ 466 h 466"/>
                <a:gd name="T12" fmla="*/ 213 w 213"/>
                <a:gd name="T13" fmla="*/ 464 h 466"/>
                <a:gd name="T14" fmla="*/ 213 w 213"/>
                <a:gd name="T15" fmla="*/ 175 h 466"/>
                <a:gd name="T16" fmla="*/ 199 w 213"/>
                <a:gd name="T17" fmla="*/ 0 h 466"/>
                <a:gd name="T18" fmla="*/ 13 w 213"/>
                <a:gd name="T19" fmla="*/ 1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66">
                  <a:moveTo>
                    <a:pt x="13" y="1"/>
                  </a:moveTo>
                  <a:cubicBezTo>
                    <a:pt x="13" y="1"/>
                    <a:pt x="0" y="109"/>
                    <a:pt x="0" y="175"/>
                  </a:cubicBezTo>
                  <a:cubicBezTo>
                    <a:pt x="0" y="240"/>
                    <a:pt x="1" y="464"/>
                    <a:pt x="1" y="464"/>
                  </a:cubicBezTo>
                  <a:cubicBezTo>
                    <a:pt x="45" y="466"/>
                    <a:pt x="45" y="466"/>
                    <a:pt x="45" y="466"/>
                  </a:cubicBezTo>
                  <a:cubicBezTo>
                    <a:pt x="45" y="466"/>
                    <a:pt x="98" y="77"/>
                    <a:pt x="107" y="77"/>
                  </a:cubicBezTo>
                  <a:cubicBezTo>
                    <a:pt x="116" y="77"/>
                    <a:pt x="168" y="466"/>
                    <a:pt x="168" y="466"/>
                  </a:cubicBezTo>
                  <a:cubicBezTo>
                    <a:pt x="213" y="464"/>
                    <a:pt x="213" y="464"/>
                    <a:pt x="213" y="464"/>
                  </a:cubicBezTo>
                  <a:cubicBezTo>
                    <a:pt x="213" y="464"/>
                    <a:pt x="213" y="240"/>
                    <a:pt x="213" y="175"/>
                  </a:cubicBezTo>
                  <a:cubicBezTo>
                    <a:pt x="213" y="109"/>
                    <a:pt x="199" y="0"/>
                    <a:pt x="199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8" name="îṥ1íḋê">
              <a:extLst>
                <a:ext uri="{FF2B5EF4-FFF2-40B4-BE49-F238E27FC236}">
                  <a16:creationId xmlns:a16="http://schemas.microsoft.com/office/drawing/2014/main" id="{D6AE16FC-B969-4BE6-981E-EA18F7B7FC2D}"/>
                </a:ext>
              </a:extLst>
            </p:cNvPr>
            <p:cNvSpPr/>
            <p:nvPr/>
          </p:nvSpPr>
          <p:spPr bwMode="auto">
            <a:xfrm>
              <a:off x="4495801" y="2774950"/>
              <a:ext cx="933450" cy="1028700"/>
            </a:xfrm>
            <a:custGeom>
              <a:avLst/>
              <a:gdLst>
                <a:gd name="T0" fmla="*/ 24 w 283"/>
                <a:gd name="T1" fmla="*/ 0 h 312"/>
                <a:gd name="T2" fmla="*/ 0 w 283"/>
                <a:gd name="T3" fmla="*/ 55 h 312"/>
                <a:gd name="T4" fmla="*/ 53 w 283"/>
                <a:gd name="T5" fmla="*/ 80 h 312"/>
                <a:gd name="T6" fmla="*/ 44 w 283"/>
                <a:gd name="T7" fmla="*/ 294 h 312"/>
                <a:gd name="T8" fmla="*/ 148 w 283"/>
                <a:gd name="T9" fmla="*/ 311 h 312"/>
                <a:gd name="T10" fmla="*/ 246 w 283"/>
                <a:gd name="T11" fmla="*/ 293 h 312"/>
                <a:gd name="T12" fmla="*/ 236 w 283"/>
                <a:gd name="T13" fmla="*/ 129 h 312"/>
                <a:gd name="T14" fmla="*/ 246 w 283"/>
                <a:gd name="T15" fmla="*/ 140 h 312"/>
                <a:gd name="T16" fmla="*/ 283 w 283"/>
                <a:gd name="T17" fmla="*/ 105 h 312"/>
                <a:gd name="T18" fmla="*/ 223 w 283"/>
                <a:gd name="T19" fmla="*/ 33 h 312"/>
                <a:gd name="T20" fmla="*/ 172 w 283"/>
                <a:gd name="T21" fmla="*/ 23 h 312"/>
                <a:gd name="T22" fmla="*/ 146 w 283"/>
                <a:gd name="T23" fmla="*/ 35 h 312"/>
                <a:gd name="T24" fmla="*/ 116 w 283"/>
                <a:gd name="T25" fmla="*/ 23 h 312"/>
                <a:gd name="T26" fmla="*/ 85 w 283"/>
                <a:gd name="T27" fmla="*/ 25 h 312"/>
                <a:gd name="T28" fmla="*/ 24 w 283"/>
                <a:gd name="T2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312">
                  <a:moveTo>
                    <a:pt x="24" y="0"/>
                  </a:moveTo>
                  <a:cubicBezTo>
                    <a:pt x="24" y="0"/>
                    <a:pt x="0" y="31"/>
                    <a:pt x="0" y="55"/>
                  </a:cubicBezTo>
                  <a:cubicBezTo>
                    <a:pt x="0" y="55"/>
                    <a:pt x="51" y="78"/>
                    <a:pt x="53" y="80"/>
                  </a:cubicBezTo>
                  <a:cubicBezTo>
                    <a:pt x="56" y="82"/>
                    <a:pt x="40" y="289"/>
                    <a:pt x="44" y="294"/>
                  </a:cubicBezTo>
                  <a:cubicBezTo>
                    <a:pt x="48" y="299"/>
                    <a:pt x="82" y="312"/>
                    <a:pt x="148" y="311"/>
                  </a:cubicBezTo>
                  <a:cubicBezTo>
                    <a:pt x="214" y="309"/>
                    <a:pt x="242" y="300"/>
                    <a:pt x="246" y="293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0"/>
                    <a:pt x="280" y="131"/>
                    <a:pt x="283" y="105"/>
                  </a:cubicBezTo>
                  <a:cubicBezTo>
                    <a:pt x="283" y="105"/>
                    <a:pt x="247" y="44"/>
                    <a:pt x="223" y="33"/>
                  </a:cubicBezTo>
                  <a:cubicBezTo>
                    <a:pt x="199" y="23"/>
                    <a:pt x="172" y="23"/>
                    <a:pt x="172" y="23"/>
                  </a:cubicBezTo>
                  <a:cubicBezTo>
                    <a:pt x="172" y="23"/>
                    <a:pt x="162" y="33"/>
                    <a:pt x="146" y="35"/>
                  </a:cubicBezTo>
                  <a:cubicBezTo>
                    <a:pt x="130" y="36"/>
                    <a:pt x="116" y="23"/>
                    <a:pt x="116" y="23"/>
                  </a:cubicBezTo>
                  <a:cubicBezTo>
                    <a:pt x="116" y="23"/>
                    <a:pt x="88" y="26"/>
                    <a:pt x="85" y="25"/>
                  </a:cubicBezTo>
                  <a:cubicBezTo>
                    <a:pt x="83" y="24"/>
                    <a:pt x="44" y="4"/>
                    <a:pt x="24" y="0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9" name="ïṣlíďe">
              <a:extLst>
                <a:ext uri="{FF2B5EF4-FFF2-40B4-BE49-F238E27FC236}">
                  <a16:creationId xmlns:a16="http://schemas.microsoft.com/office/drawing/2014/main" id="{8453CEAD-1D76-4204-9952-231721F8F855}"/>
                </a:ext>
              </a:extLst>
            </p:cNvPr>
            <p:cNvSpPr/>
            <p:nvPr/>
          </p:nvSpPr>
          <p:spPr bwMode="auto">
            <a:xfrm>
              <a:off x="3568701" y="2590800"/>
              <a:ext cx="492125" cy="490538"/>
            </a:xfrm>
            <a:custGeom>
              <a:avLst/>
              <a:gdLst>
                <a:gd name="T0" fmla="*/ 124 w 149"/>
                <a:gd name="T1" fmla="*/ 36 h 149"/>
                <a:gd name="T2" fmla="*/ 138 w 149"/>
                <a:gd name="T3" fmla="*/ 71 h 149"/>
                <a:gd name="T4" fmla="*/ 134 w 149"/>
                <a:gd name="T5" fmla="*/ 90 h 149"/>
                <a:gd name="T6" fmla="*/ 147 w 149"/>
                <a:gd name="T7" fmla="*/ 106 h 149"/>
                <a:gd name="T8" fmla="*/ 141 w 149"/>
                <a:gd name="T9" fmla="*/ 128 h 149"/>
                <a:gd name="T10" fmla="*/ 134 w 149"/>
                <a:gd name="T11" fmla="*/ 149 h 149"/>
                <a:gd name="T12" fmla="*/ 21 w 149"/>
                <a:gd name="T13" fmla="*/ 144 h 149"/>
                <a:gd name="T14" fmla="*/ 0 w 149"/>
                <a:gd name="T15" fmla="*/ 138 h 149"/>
                <a:gd name="T16" fmla="*/ 5 w 149"/>
                <a:gd name="T17" fmla="*/ 123 h 149"/>
                <a:gd name="T18" fmla="*/ 5 w 149"/>
                <a:gd name="T19" fmla="*/ 95 h 149"/>
                <a:gd name="T20" fmla="*/ 15 w 149"/>
                <a:gd name="T21" fmla="*/ 78 h 149"/>
                <a:gd name="T22" fmla="*/ 15 w 149"/>
                <a:gd name="T23" fmla="*/ 62 h 149"/>
                <a:gd name="T24" fmla="*/ 22 w 149"/>
                <a:gd name="T25" fmla="*/ 45 h 149"/>
                <a:gd name="T26" fmla="*/ 27 w 149"/>
                <a:gd name="T27" fmla="*/ 26 h 149"/>
                <a:gd name="T28" fmla="*/ 75 w 149"/>
                <a:gd name="T29" fmla="*/ 0 h 149"/>
                <a:gd name="T30" fmla="*/ 111 w 149"/>
                <a:gd name="T31" fmla="*/ 7 h 149"/>
                <a:gd name="T32" fmla="*/ 124 w 149"/>
                <a:gd name="T33" fmla="*/ 3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" h="149">
                  <a:moveTo>
                    <a:pt x="124" y="36"/>
                  </a:moveTo>
                  <a:cubicBezTo>
                    <a:pt x="125" y="46"/>
                    <a:pt x="136" y="64"/>
                    <a:pt x="138" y="71"/>
                  </a:cubicBezTo>
                  <a:cubicBezTo>
                    <a:pt x="140" y="78"/>
                    <a:pt x="133" y="84"/>
                    <a:pt x="134" y="90"/>
                  </a:cubicBezTo>
                  <a:cubicBezTo>
                    <a:pt x="135" y="97"/>
                    <a:pt x="144" y="100"/>
                    <a:pt x="147" y="106"/>
                  </a:cubicBezTo>
                  <a:cubicBezTo>
                    <a:pt x="149" y="112"/>
                    <a:pt x="141" y="117"/>
                    <a:pt x="141" y="128"/>
                  </a:cubicBezTo>
                  <a:cubicBezTo>
                    <a:pt x="142" y="139"/>
                    <a:pt x="134" y="149"/>
                    <a:pt x="134" y="149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2" y="137"/>
                    <a:pt x="5" y="123"/>
                  </a:cubicBezTo>
                  <a:cubicBezTo>
                    <a:pt x="9" y="109"/>
                    <a:pt x="4" y="102"/>
                    <a:pt x="5" y="95"/>
                  </a:cubicBezTo>
                  <a:cubicBezTo>
                    <a:pt x="5" y="88"/>
                    <a:pt x="14" y="84"/>
                    <a:pt x="15" y="78"/>
                  </a:cubicBezTo>
                  <a:cubicBezTo>
                    <a:pt x="17" y="72"/>
                    <a:pt x="15" y="70"/>
                    <a:pt x="15" y="62"/>
                  </a:cubicBezTo>
                  <a:cubicBezTo>
                    <a:pt x="15" y="53"/>
                    <a:pt x="18" y="55"/>
                    <a:pt x="22" y="45"/>
                  </a:cubicBezTo>
                  <a:cubicBezTo>
                    <a:pt x="26" y="36"/>
                    <a:pt x="24" y="36"/>
                    <a:pt x="27" y="26"/>
                  </a:cubicBezTo>
                  <a:cubicBezTo>
                    <a:pt x="29" y="17"/>
                    <a:pt x="75" y="0"/>
                    <a:pt x="75" y="0"/>
                  </a:cubicBezTo>
                  <a:cubicBezTo>
                    <a:pt x="111" y="7"/>
                    <a:pt x="111" y="7"/>
                    <a:pt x="111" y="7"/>
                  </a:cubicBezTo>
                  <a:lnTo>
                    <a:pt x="124" y="36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0" name="i$ḻíḑè">
              <a:extLst>
                <a:ext uri="{FF2B5EF4-FFF2-40B4-BE49-F238E27FC236}">
                  <a16:creationId xmlns:a16="http://schemas.microsoft.com/office/drawing/2014/main" id="{F3F25088-12D2-4D75-BD5F-26BE89097FF9}"/>
                </a:ext>
              </a:extLst>
            </p:cNvPr>
            <p:cNvSpPr/>
            <p:nvPr/>
          </p:nvSpPr>
          <p:spPr bwMode="auto">
            <a:xfrm>
              <a:off x="3513138" y="2968625"/>
              <a:ext cx="606425" cy="906463"/>
            </a:xfrm>
            <a:custGeom>
              <a:avLst/>
              <a:gdLst>
                <a:gd name="T0" fmla="*/ 157 w 184"/>
                <a:gd name="T1" fmla="*/ 212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6 w 184"/>
                <a:gd name="T9" fmla="*/ 212 h 275"/>
                <a:gd name="T10" fmla="*/ 92 w 184"/>
                <a:gd name="T11" fmla="*/ 274 h 275"/>
                <a:gd name="T12" fmla="*/ 157 w 184"/>
                <a:gd name="T13" fmla="*/ 21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2"/>
                  </a:moveTo>
                  <a:cubicBezTo>
                    <a:pt x="116" y="117"/>
                    <a:pt x="183" y="15"/>
                    <a:pt x="149" y="7"/>
                  </a:cubicBezTo>
                  <a:cubicBezTo>
                    <a:pt x="126" y="1"/>
                    <a:pt x="108" y="0"/>
                    <a:pt x="92" y="0"/>
                  </a:cubicBezTo>
                  <a:cubicBezTo>
                    <a:pt x="76" y="0"/>
                    <a:pt x="57" y="1"/>
                    <a:pt x="35" y="7"/>
                  </a:cubicBezTo>
                  <a:cubicBezTo>
                    <a:pt x="0" y="15"/>
                    <a:pt x="67" y="117"/>
                    <a:pt x="26" y="212"/>
                  </a:cubicBezTo>
                  <a:cubicBezTo>
                    <a:pt x="0" y="275"/>
                    <a:pt x="32" y="274"/>
                    <a:pt x="92" y="274"/>
                  </a:cubicBezTo>
                  <a:cubicBezTo>
                    <a:pt x="151" y="274"/>
                    <a:pt x="184" y="275"/>
                    <a:pt x="157" y="21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1" name="ïş1íḍê">
              <a:extLst>
                <a:ext uri="{FF2B5EF4-FFF2-40B4-BE49-F238E27FC236}">
                  <a16:creationId xmlns:a16="http://schemas.microsoft.com/office/drawing/2014/main" id="{F04FDE7E-2C07-40E4-A23C-EC8B46C731F9}"/>
                </a:ext>
              </a:extLst>
            </p:cNvPr>
            <p:cNvSpPr/>
            <p:nvPr/>
          </p:nvSpPr>
          <p:spPr bwMode="auto">
            <a:xfrm>
              <a:off x="3746501" y="2903538"/>
              <a:ext cx="139700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2" name="ï$ļîḓê">
              <a:extLst>
                <a:ext uri="{FF2B5EF4-FFF2-40B4-BE49-F238E27FC236}">
                  <a16:creationId xmlns:a16="http://schemas.microsoft.com/office/drawing/2014/main" id="{8F75DC41-8181-4CF5-AFBF-055065C83055}"/>
                </a:ext>
              </a:extLst>
            </p:cNvPr>
            <p:cNvSpPr/>
            <p:nvPr/>
          </p:nvSpPr>
          <p:spPr bwMode="auto">
            <a:xfrm>
              <a:off x="3103563" y="2894013"/>
              <a:ext cx="593725" cy="530225"/>
            </a:xfrm>
            <a:custGeom>
              <a:avLst/>
              <a:gdLst>
                <a:gd name="T0" fmla="*/ 172 w 180"/>
                <a:gd name="T1" fmla="*/ 46 h 161"/>
                <a:gd name="T2" fmla="*/ 20 w 180"/>
                <a:gd name="T3" fmla="*/ 129 h 161"/>
                <a:gd name="T4" fmla="*/ 94 w 180"/>
                <a:gd name="T5" fmla="*/ 114 h 161"/>
                <a:gd name="T6" fmla="*/ 172 w 180"/>
                <a:gd name="T7" fmla="*/ 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1">
                  <a:moveTo>
                    <a:pt x="172" y="46"/>
                  </a:moveTo>
                  <a:cubicBezTo>
                    <a:pt x="152" y="0"/>
                    <a:pt x="40" y="96"/>
                    <a:pt x="20" y="129"/>
                  </a:cubicBezTo>
                  <a:cubicBezTo>
                    <a:pt x="0" y="161"/>
                    <a:pt x="39" y="144"/>
                    <a:pt x="94" y="114"/>
                  </a:cubicBezTo>
                  <a:cubicBezTo>
                    <a:pt x="149" y="83"/>
                    <a:pt x="180" y="65"/>
                    <a:pt x="172" y="4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3" name="îṡḻïḋé">
              <a:extLst>
                <a:ext uri="{FF2B5EF4-FFF2-40B4-BE49-F238E27FC236}">
                  <a16:creationId xmlns:a16="http://schemas.microsoft.com/office/drawing/2014/main" id="{F363045F-A534-4CA6-BC0D-7D8B553F43B2}"/>
                </a:ext>
              </a:extLst>
            </p:cNvPr>
            <p:cNvSpPr/>
            <p:nvPr/>
          </p:nvSpPr>
          <p:spPr bwMode="auto">
            <a:xfrm>
              <a:off x="3360738" y="3681413"/>
              <a:ext cx="468313" cy="998538"/>
            </a:xfrm>
            <a:custGeom>
              <a:avLst/>
              <a:gdLst>
                <a:gd name="T0" fmla="*/ 97 w 142"/>
                <a:gd name="T1" fmla="*/ 1 h 303"/>
                <a:gd name="T2" fmla="*/ 91 w 142"/>
                <a:gd name="T3" fmla="*/ 254 h 303"/>
                <a:gd name="T4" fmla="*/ 135 w 142"/>
                <a:gd name="T5" fmla="*/ 145 h 303"/>
                <a:gd name="T6" fmla="*/ 97 w 142"/>
                <a:gd name="T7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303">
                  <a:moveTo>
                    <a:pt x="97" y="1"/>
                  </a:moveTo>
                  <a:cubicBezTo>
                    <a:pt x="0" y="2"/>
                    <a:pt x="66" y="204"/>
                    <a:pt x="91" y="254"/>
                  </a:cubicBezTo>
                  <a:cubicBezTo>
                    <a:pt x="117" y="303"/>
                    <a:pt x="138" y="235"/>
                    <a:pt x="135" y="145"/>
                  </a:cubicBezTo>
                  <a:cubicBezTo>
                    <a:pt x="133" y="55"/>
                    <a:pt x="142" y="0"/>
                    <a:pt x="97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4" name="îṡḷíḓe">
              <a:extLst>
                <a:ext uri="{FF2B5EF4-FFF2-40B4-BE49-F238E27FC236}">
                  <a16:creationId xmlns:a16="http://schemas.microsoft.com/office/drawing/2014/main" id="{3AD3A11F-1EB3-4B0F-B9B2-6FA8D051D601}"/>
                </a:ext>
              </a:extLst>
            </p:cNvPr>
            <p:cNvSpPr/>
            <p:nvPr/>
          </p:nvSpPr>
          <p:spPr bwMode="auto">
            <a:xfrm>
              <a:off x="3495676" y="4327525"/>
              <a:ext cx="333375" cy="1014413"/>
            </a:xfrm>
            <a:custGeom>
              <a:avLst/>
              <a:gdLst>
                <a:gd name="T0" fmla="*/ 67 w 101"/>
                <a:gd name="T1" fmla="*/ 10 h 308"/>
                <a:gd name="T2" fmla="*/ 71 w 101"/>
                <a:gd name="T3" fmla="*/ 259 h 308"/>
                <a:gd name="T4" fmla="*/ 98 w 101"/>
                <a:gd name="T5" fmla="*/ 157 h 308"/>
                <a:gd name="T6" fmla="*/ 67 w 101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308">
                  <a:moveTo>
                    <a:pt x="67" y="10"/>
                  </a:moveTo>
                  <a:cubicBezTo>
                    <a:pt x="0" y="0"/>
                    <a:pt x="45" y="210"/>
                    <a:pt x="71" y="259"/>
                  </a:cubicBezTo>
                  <a:cubicBezTo>
                    <a:pt x="97" y="308"/>
                    <a:pt x="101" y="248"/>
                    <a:pt x="98" y="157"/>
                  </a:cubicBezTo>
                  <a:cubicBezTo>
                    <a:pt x="95" y="67"/>
                    <a:pt x="93" y="14"/>
                    <a:pt x="6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5" name="ïşḷïde">
              <a:extLst>
                <a:ext uri="{FF2B5EF4-FFF2-40B4-BE49-F238E27FC236}">
                  <a16:creationId xmlns:a16="http://schemas.microsoft.com/office/drawing/2014/main" id="{C283C08A-F63C-4978-8D79-C72630230068}"/>
                </a:ext>
              </a:extLst>
            </p:cNvPr>
            <p:cNvSpPr/>
            <p:nvPr/>
          </p:nvSpPr>
          <p:spPr bwMode="auto">
            <a:xfrm>
              <a:off x="3598863" y="5170488"/>
              <a:ext cx="244475" cy="211138"/>
            </a:xfrm>
            <a:custGeom>
              <a:avLst/>
              <a:gdLst>
                <a:gd name="T0" fmla="*/ 51 w 74"/>
                <a:gd name="T1" fmla="*/ 1 h 64"/>
                <a:gd name="T2" fmla="*/ 71 w 74"/>
                <a:gd name="T3" fmla="*/ 35 h 64"/>
                <a:gd name="T4" fmla="*/ 7 w 74"/>
                <a:gd name="T5" fmla="*/ 56 h 64"/>
                <a:gd name="T6" fmla="*/ 51 w 74"/>
                <a:gd name="T7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51" y="1"/>
                  </a:moveTo>
                  <a:cubicBezTo>
                    <a:pt x="62" y="0"/>
                    <a:pt x="74" y="23"/>
                    <a:pt x="71" y="35"/>
                  </a:cubicBezTo>
                  <a:cubicBezTo>
                    <a:pt x="69" y="48"/>
                    <a:pt x="13" y="64"/>
                    <a:pt x="7" y="56"/>
                  </a:cubicBezTo>
                  <a:cubicBezTo>
                    <a:pt x="0" y="48"/>
                    <a:pt x="33" y="3"/>
                    <a:pt x="51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6" name="išlídè">
              <a:extLst>
                <a:ext uri="{FF2B5EF4-FFF2-40B4-BE49-F238E27FC236}">
                  <a16:creationId xmlns:a16="http://schemas.microsoft.com/office/drawing/2014/main" id="{7CD3788D-B975-428A-88C2-E77B0F425880}"/>
                </a:ext>
              </a:extLst>
            </p:cNvPr>
            <p:cNvSpPr/>
            <p:nvPr/>
          </p:nvSpPr>
          <p:spPr bwMode="auto">
            <a:xfrm>
              <a:off x="3605213" y="5200650"/>
              <a:ext cx="234950" cy="180975"/>
            </a:xfrm>
            <a:custGeom>
              <a:avLst/>
              <a:gdLst>
                <a:gd name="T0" fmla="*/ 30 w 71"/>
                <a:gd name="T1" fmla="*/ 3 h 55"/>
                <a:gd name="T2" fmla="*/ 61 w 71"/>
                <a:gd name="T3" fmla="*/ 0 h 55"/>
                <a:gd name="T4" fmla="*/ 63 w 71"/>
                <a:gd name="T5" fmla="*/ 1 h 55"/>
                <a:gd name="T6" fmla="*/ 63 w 71"/>
                <a:gd name="T7" fmla="*/ 1 h 55"/>
                <a:gd name="T8" fmla="*/ 69 w 71"/>
                <a:gd name="T9" fmla="*/ 26 h 55"/>
                <a:gd name="T10" fmla="*/ 5 w 71"/>
                <a:gd name="T11" fmla="*/ 47 h 55"/>
                <a:gd name="T12" fmla="*/ 30 w 71"/>
                <a:gd name="T1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5">
                  <a:moveTo>
                    <a:pt x="30" y="3"/>
                  </a:moveTo>
                  <a:cubicBezTo>
                    <a:pt x="54" y="9"/>
                    <a:pt x="61" y="0"/>
                    <a:pt x="61" y="0"/>
                  </a:cubicBezTo>
                  <a:cubicBezTo>
                    <a:pt x="62" y="0"/>
                    <a:pt x="62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8" y="9"/>
                    <a:pt x="71" y="19"/>
                    <a:pt x="69" y="26"/>
                  </a:cubicBezTo>
                  <a:cubicBezTo>
                    <a:pt x="67" y="39"/>
                    <a:pt x="11" y="55"/>
                    <a:pt x="5" y="47"/>
                  </a:cubicBezTo>
                  <a:cubicBezTo>
                    <a:pt x="0" y="41"/>
                    <a:pt x="15" y="17"/>
                    <a:pt x="30" y="3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7" name="í$1íḑe">
              <a:extLst>
                <a:ext uri="{FF2B5EF4-FFF2-40B4-BE49-F238E27FC236}">
                  <a16:creationId xmlns:a16="http://schemas.microsoft.com/office/drawing/2014/main" id="{1103D7BD-FE71-401B-B4AC-9C99169E4988}"/>
                </a:ext>
              </a:extLst>
            </p:cNvPr>
            <p:cNvSpPr/>
            <p:nvPr/>
          </p:nvSpPr>
          <p:spPr bwMode="auto">
            <a:xfrm>
              <a:off x="3700463" y="3509963"/>
              <a:ext cx="584200" cy="1047750"/>
            </a:xfrm>
            <a:custGeom>
              <a:avLst/>
              <a:gdLst>
                <a:gd name="T0" fmla="*/ 38 w 177"/>
                <a:gd name="T1" fmla="*/ 49 h 318"/>
                <a:gd name="T2" fmla="*/ 173 w 177"/>
                <a:gd name="T3" fmla="*/ 263 h 318"/>
                <a:gd name="T4" fmla="*/ 80 w 177"/>
                <a:gd name="T5" fmla="*/ 192 h 318"/>
                <a:gd name="T6" fmla="*/ 38 w 177"/>
                <a:gd name="T7" fmla="*/ 4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318">
                  <a:moveTo>
                    <a:pt x="38" y="49"/>
                  </a:moveTo>
                  <a:cubicBezTo>
                    <a:pt x="123" y="0"/>
                    <a:pt x="170" y="207"/>
                    <a:pt x="173" y="263"/>
                  </a:cubicBezTo>
                  <a:cubicBezTo>
                    <a:pt x="177" y="318"/>
                    <a:pt x="124" y="271"/>
                    <a:pt x="80" y="192"/>
                  </a:cubicBezTo>
                  <a:cubicBezTo>
                    <a:pt x="35" y="114"/>
                    <a:pt x="0" y="71"/>
                    <a:pt x="38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8" name="í$ḻíḓè">
              <a:extLst>
                <a:ext uri="{FF2B5EF4-FFF2-40B4-BE49-F238E27FC236}">
                  <a16:creationId xmlns:a16="http://schemas.microsoft.com/office/drawing/2014/main" id="{C967C3A2-1860-46B1-BEF1-9CE3FFA04E37}"/>
                </a:ext>
              </a:extLst>
            </p:cNvPr>
            <p:cNvSpPr/>
            <p:nvPr/>
          </p:nvSpPr>
          <p:spPr bwMode="auto">
            <a:xfrm>
              <a:off x="4073526" y="4254500"/>
              <a:ext cx="339725" cy="1014413"/>
            </a:xfrm>
            <a:custGeom>
              <a:avLst/>
              <a:gdLst>
                <a:gd name="T0" fmla="*/ 37 w 103"/>
                <a:gd name="T1" fmla="*/ 10 h 308"/>
                <a:gd name="T2" fmla="*/ 30 w 103"/>
                <a:gd name="T3" fmla="*/ 259 h 308"/>
                <a:gd name="T4" fmla="*/ 4 w 103"/>
                <a:gd name="T5" fmla="*/ 157 h 308"/>
                <a:gd name="T6" fmla="*/ 37 w 103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308">
                  <a:moveTo>
                    <a:pt x="37" y="10"/>
                  </a:moveTo>
                  <a:cubicBezTo>
                    <a:pt x="103" y="0"/>
                    <a:pt x="56" y="210"/>
                    <a:pt x="30" y="259"/>
                  </a:cubicBezTo>
                  <a:cubicBezTo>
                    <a:pt x="4" y="308"/>
                    <a:pt x="0" y="247"/>
                    <a:pt x="4" y="157"/>
                  </a:cubicBezTo>
                  <a:cubicBezTo>
                    <a:pt x="7" y="67"/>
                    <a:pt x="10" y="14"/>
                    <a:pt x="3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9" name="i$ḻíḓe">
              <a:extLst>
                <a:ext uri="{FF2B5EF4-FFF2-40B4-BE49-F238E27FC236}">
                  <a16:creationId xmlns:a16="http://schemas.microsoft.com/office/drawing/2014/main" id="{25B45178-5659-4393-86DA-2042C11976F0}"/>
                </a:ext>
              </a:extLst>
            </p:cNvPr>
            <p:cNvSpPr/>
            <p:nvPr/>
          </p:nvSpPr>
          <p:spPr bwMode="auto">
            <a:xfrm>
              <a:off x="4060826" y="5099050"/>
              <a:ext cx="244475" cy="212725"/>
            </a:xfrm>
            <a:custGeom>
              <a:avLst/>
              <a:gdLst>
                <a:gd name="T0" fmla="*/ 23 w 74"/>
                <a:gd name="T1" fmla="*/ 1 h 65"/>
                <a:gd name="T2" fmla="*/ 2 w 74"/>
                <a:gd name="T3" fmla="*/ 35 h 65"/>
                <a:gd name="T4" fmla="*/ 67 w 74"/>
                <a:gd name="T5" fmla="*/ 56 h 65"/>
                <a:gd name="T6" fmla="*/ 23 w 74"/>
                <a:gd name="T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5">
                  <a:moveTo>
                    <a:pt x="23" y="1"/>
                  </a:moveTo>
                  <a:cubicBezTo>
                    <a:pt x="12" y="0"/>
                    <a:pt x="0" y="22"/>
                    <a:pt x="2" y="35"/>
                  </a:cubicBezTo>
                  <a:cubicBezTo>
                    <a:pt x="5" y="48"/>
                    <a:pt x="60" y="65"/>
                    <a:pt x="67" y="56"/>
                  </a:cubicBezTo>
                  <a:cubicBezTo>
                    <a:pt x="74" y="48"/>
                    <a:pt x="41" y="3"/>
                    <a:pt x="23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0" name="ïṣ1ïḑè">
              <a:extLst>
                <a:ext uri="{FF2B5EF4-FFF2-40B4-BE49-F238E27FC236}">
                  <a16:creationId xmlns:a16="http://schemas.microsoft.com/office/drawing/2014/main" id="{FDDB1BF4-4348-4822-8480-27D92A5A31F4}"/>
                </a:ext>
              </a:extLst>
            </p:cNvPr>
            <p:cNvSpPr/>
            <p:nvPr/>
          </p:nvSpPr>
          <p:spPr bwMode="auto">
            <a:xfrm>
              <a:off x="4064001" y="5124450"/>
              <a:ext cx="233363" cy="187325"/>
            </a:xfrm>
            <a:custGeom>
              <a:avLst/>
              <a:gdLst>
                <a:gd name="T0" fmla="*/ 40 w 71"/>
                <a:gd name="T1" fmla="*/ 4 h 57"/>
                <a:gd name="T2" fmla="*/ 10 w 71"/>
                <a:gd name="T3" fmla="*/ 0 h 57"/>
                <a:gd name="T4" fmla="*/ 8 w 71"/>
                <a:gd name="T5" fmla="*/ 2 h 57"/>
                <a:gd name="T6" fmla="*/ 8 w 71"/>
                <a:gd name="T7" fmla="*/ 2 h 57"/>
                <a:gd name="T8" fmla="*/ 1 w 71"/>
                <a:gd name="T9" fmla="*/ 27 h 57"/>
                <a:gd name="T10" fmla="*/ 66 w 71"/>
                <a:gd name="T11" fmla="*/ 48 h 57"/>
                <a:gd name="T12" fmla="*/ 40 w 71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7">
                  <a:moveTo>
                    <a:pt x="40" y="4"/>
                  </a:moveTo>
                  <a:cubicBezTo>
                    <a:pt x="16" y="10"/>
                    <a:pt x="10" y="0"/>
                    <a:pt x="10" y="0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10"/>
                    <a:pt x="0" y="20"/>
                    <a:pt x="1" y="27"/>
                  </a:cubicBezTo>
                  <a:cubicBezTo>
                    <a:pt x="4" y="40"/>
                    <a:pt x="59" y="57"/>
                    <a:pt x="66" y="48"/>
                  </a:cubicBezTo>
                  <a:cubicBezTo>
                    <a:pt x="71" y="42"/>
                    <a:pt x="56" y="18"/>
                    <a:pt x="40" y="4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1" name="iš1íḑê">
              <a:extLst>
                <a:ext uri="{FF2B5EF4-FFF2-40B4-BE49-F238E27FC236}">
                  <a16:creationId xmlns:a16="http://schemas.microsoft.com/office/drawing/2014/main" id="{892438D7-ED64-42C9-9993-95D2A9D4214F}"/>
                </a:ext>
              </a:extLst>
            </p:cNvPr>
            <p:cNvSpPr/>
            <p:nvPr/>
          </p:nvSpPr>
          <p:spPr bwMode="auto">
            <a:xfrm>
              <a:off x="3929063" y="2744788"/>
              <a:ext cx="31750" cy="95250"/>
            </a:xfrm>
            <a:custGeom>
              <a:avLst/>
              <a:gdLst>
                <a:gd name="T0" fmla="*/ 3 w 10"/>
                <a:gd name="T1" fmla="*/ 3 h 29"/>
                <a:gd name="T2" fmla="*/ 9 w 10"/>
                <a:gd name="T3" fmla="*/ 11 h 29"/>
                <a:gd name="T4" fmla="*/ 0 w 10"/>
                <a:gd name="T5" fmla="*/ 28 h 29"/>
                <a:gd name="T6" fmla="*/ 1 w 10"/>
                <a:gd name="T7" fmla="*/ 17 h 29"/>
                <a:gd name="T8" fmla="*/ 2 w 10"/>
                <a:gd name="T9" fmla="*/ 11 h 29"/>
                <a:gd name="T10" fmla="*/ 2 w 10"/>
                <a:gd name="T11" fmla="*/ 10 h 29"/>
                <a:gd name="T12" fmla="*/ 3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3"/>
                  </a:moveTo>
                  <a:cubicBezTo>
                    <a:pt x="5" y="2"/>
                    <a:pt x="10" y="0"/>
                    <a:pt x="9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0" y="25"/>
                    <a:pt x="1" y="21"/>
                    <a:pt x="1" y="17"/>
                  </a:cubicBezTo>
                  <a:cubicBezTo>
                    <a:pt x="1" y="12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2" name="îṩlîḑe">
              <a:extLst>
                <a:ext uri="{FF2B5EF4-FFF2-40B4-BE49-F238E27FC236}">
                  <a16:creationId xmlns:a16="http://schemas.microsoft.com/office/drawing/2014/main" id="{3E0F092F-3229-4822-B7B8-F2F36196F54E}"/>
                </a:ext>
              </a:extLst>
            </p:cNvPr>
            <p:cNvSpPr/>
            <p:nvPr/>
          </p:nvSpPr>
          <p:spPr bwMode="auto">
            <a:xfrm>
              <a:off x="3935413" y="2768600"/>
              <a:ext cx="19050" cy="49213"/>
            </a:xfrm>
            <a:custGeom>
              <a:avLst/>
              <a:gdLst>
                <a:gd name="T0" fmla="*/ 0 w 6"/>
                <a:gd name="T1" fmla="*/ 3 h 15"/>
                <a:gd name="T2" fmla="*/ 5 w 6"/>
                <a:gd name="T3" fmla="*/ 1 h 15"/>
                <a:gd name="T4" fmla="*/ 4 w 6"/>
                <a:gd name="T5" fmla="*/ 11 h 15"/>
                <a:gd name="T6" fmla="*/ 0 w 6"/>
                <a:gd name="T7" fmla="*/ 14 h 15"/>
                <a:gd name="T8" fmla="*/ 2 w 6"/>
                <a:gd name="T9" fmla="*/ 10 h 15"/>
                <a:gd name="T10" fmla="*/ 0 w 6"/>
                <a:gd name="T11" fmla="*/ 7 h 15"/>
                <a:gd name="T12" fmla="*/ 0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2"/>
                    <a:pt x="5" y="8"/>
                    <a:pt x="4" y="11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3"/>
                    <a:pt x="3" y="11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3" name="íṡḷîdé">
              <a:extLst>
                <a:ext uri="{FF2B5EF4-FFF2-40B4-BE49-F238E27FC236}">
                  <a16:creationId xmlns:a16="http://schemas.microsoft.com/office/drawing/2014/main" id="{BF98EA4D-9BA5-40A4-98E1-753DB971F196}"/>
                </a:ext>
              </a:extLst>
            </p:cNvPr>
            <p:cNvSpPr/>
            <p:nvPr/>
          </p:nvSpPr>
          <p:spPr bwMode="auto">
            <a:xfrm>
              <a:off x="3667126" y="2744788"/>
              <a:ext cx="36513" cy="95250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8 w 11"/>
                <a:gd name="T9" fmla="*/ 11 h 29"/>
                <a:gd name="T10" fmla="*/ 8 w 11"/>
                <a:gd name="T11" fmla="*/ 10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0" y="25"/>
                    <a:pt x="9" y="21"/>
                    <a:pt x="9" y="17"/>
                  </a:cubicBezTo>
                  <a:cubicBezTo>
                    <a:pt x="9" y="12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8"/>
                    <a:pt x="8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4" name="íṩlíḓê">
              <a:extLst>
                <a:ext uri="{FF2B5EF4-FFF2-40B4-BE49-F238E27FC236}">
                  <a16:creationId xmlns:a16="http://schemas.microsoft.com/office/drawing/2014/main" id="{1A125EE2-5740-4D27-AF7D-F340547202CE}"/>
                </a:ext>
              </a:extLst>
            </p:cNvPr>
            <p:cNvSpPr/>
            <p:nvPr/>
          </p:nvSpPr>
          <p:spPr bwMode="auto">
            <a:xfrm>
              <a:off x="3675063" y="2768600"/>
              <a:ext cx="19050" cy="49213"/>
            </a:xfrm>
            <a:custGeom>
              <a:avLst/>
              <a:gdLst>
                <a:gd name="T0" fmla="*/ 6 w 6"/>
                <a:gd name="T1" fmla="*/ 3 h 15"/>
                <a:gd name="T2" fmla="*/ 2 w 6"/>
                <a:gd name="T3" fmla="*/ 1 h 15"/>
                <a:gd name="T4" fmla="*/ 3 w 6"/>
                <a:gd name="T5" fmla="*/ 11 h 15"/>
                <a:gd name="T6" fmla="*/ 6 w 6"/>
                <a:gd name="T7" fmla="*/ 14 h 15"/>
                <a:gd name="T8" fmla="*/ 4 w 6"/>
                <a:gd name="T9" fmla="*/ 10 h 15"/>
                <a:gd name="T10" fmla="*/ 6 w 6"/>
                <a:gd name="T11" fmla="*/ 7 h 15"/>
                <a:gd name="T12" fmla="*/ 6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3"/>
                  </a:moveTo>
                  <a:cubicBezTo>
                    <a:pt x="6" y="3"/>
                    <a:pt x="3" y="0"/>
                    <a:pt x="2" y="1"/>
                  </a:cubicBezTo>
                  <a:cubicBezTo>
                    <a:pt x="0" y="2"/>
                    <a:pt x="1" y="8"/>
                    <a:pt x="3" y="11"/>
                  </a:cubicBezTo>
                  <a:cubicBezTo>
                    <a:pt x="4" y="15"/>
                    <a:pt x="6" y="15"/>
                    <a:pt x="6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5" name="iṧliḑé">
              <a:extLst>
                <a:ext uri="{FF2B5EF4-FFF2-40B4-BE49-F238E27FC236}">
                  <a16:creationId xmlns:a16="http://schemas.microsoft.com/office/drawing/2014/main" id="{76657DEE-418C-43AC-AA6A-191887681A39}"/>
                </a:ext>
              </a:extLst>
            </p:cNvPr>
            <p:cNvSpPr/>
            <p:nvPr/>
          </p:nvSpPr>
          <p:spPr bwMode="auto">
            <a:xfrm>
              <a:off x="3629025" y="2708275"/>
              <a:ext cx="374650" cy="195263"/>
            </a:xfrm>
            <a:custGeom>
              <a:avLst/>
              <a:gdLst>
                <a:gd name="T0" fmla="*/ 112 w 114"/>
                <a:gd name="T1" fmla="*/ 46 h 59"/>
                <a:gd name="T2" fmla="*/ 106 w 114"/>
                <a:gd name="T3" fmla="*/ 0 h 59"/>
                <a:gd name="T4" fmla="*/ 65 w 114"/>
                <a:gd name="T5" fmla="*/ 6 h 59"/>
                <a:gd name="T6" fmla="*/ 57 w 114"/>
                <a:gd name="T7" fmla="*/ 59 h 59"/>
                <a:gd name="T8" fmla="*/ 48 w 114"/>
                <a:gd name="T9" fmla="*/ 6 h 59"/>
                <a:gd name="T10" fmla="*/ 8 w 114"/>
                <a:gd name="T11" fmla="*/ 0 h 59"/>
                <a:gd name="T12" fmla="*/ 1 w 114"/>
                <a:gd name="T13" fmla="*/ 46 h 59"/>
                <a:gd name="T14" fmla="*/ 10 w 114"/>
                <a:gd name="T15" fmla="*/ 57 h 59"/>
                <a:gd name="T16" fmla="*/ 57 w 114"/>
                <a:gd name="T17" fmla="*/ 59 h 59"/>
                <a:gd name="T18" fmla="*/ 57 w 114"/>
                <a:gd name="T19" fmla="*/ 59 h 59"/>
                <a:gd name="T20" fmla="*/ 57 w 114"/>
                <a:gd name="T21" fmla="*/ 59 h 59"/>
                <a:gd name="T22" fmla="*/ 57 w 114"/>
                <a:gd name="T23" fmla="*/ 59 h 59"/>
                <a:gd name="T24" fmla="*/ 57 w 114"/>
                <a:gd name="T25" fmla="*/ 59 h 59"/>
                <a:gd name="T26" fmla="*/ 104 w 114"/>
                <a:gd name="T27" fmla="*/ 57 h 59"/>
                <a:gd name="T28" fmla="*/ 112 w 114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4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6" name="íṩļîḋé">
              <a:extLst>
                <a:ext uri="{FF2B5EF4-FFF2-40B4-BE49-F238E27FC236}">
                  <a16:creationId xmlns:a16="http://schemas.microsoft.com/office/drawing/2014/main" id="{F284C8B1-B1AE-40C1-B4FE-1439E22D31DA}"/>
                </a:ext>
              </a:extLst>
            </p:cNvPr>
            <p:cNvSpPr/>
            <p:nvPr/>
          </p:nvSpPr>
          <p:spPr bwMode="auto">
            <a:xfrm>
              <a:off x="3690938" y="2590800"/>
              <a:ext cx="250825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7" name="ïSļiḓè">
              <a:extLst>
                <a:ext uri="{FF2B5EF4-FFF2-40B4-BE49-F238E27FC236}">
                  <a16:creationId xmlns:a16="http://schemas.microsoft.com/office/drawing/2014/main" id="{B80FE48F-EC1D-4A3A-803E-12524CA965F4}"/>
                </a:ext>
              </a:extLst>
            </p:cNvPr>
            <p:cNvSpPr/>
            <p:nvPr/>
          </p:nvSpPr>
          <p:spPr bwMode="auto">
            <a:xfrm>
              <a:off x="3743325" y="2906713"/>
              <a:ext cx="146050" cy="49213"/>
            </a:xfrm>
            <a:custGeom>
              <a:avLst/>
              <a:gdLst>
                <a:gd name="T0" fmla="*/ 22 w 44"/>
                <a:gd name="T1" fmla="*/ 10 h 15"/>
                <a:gd name="T2" fmla="*/ 0 w 44"/>
                <a:gd name="T3" fmla="*/ 0 h 15"/>
                <a:gd name="T4" fmla="*/ 22 w 44"/>
                <a:gd name="T5" fmla="*/ 15 h 15"/>
                <a:gd name="T6" fmla="*/ 44 w 44"/>
                <a:gd name="T7" fmla="*/ 0 h 15"/>
                <a:gd name="T8" fmla="*/ 22 w 44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5">
                  <a:moveTo>
                    <a:pt x="22" y="10"/>
                  </a:moveTo>
                  <a:cubicBezTo>
                    <a:pt x="14" y="10"/>
                    <a:pt x="6" y="6"/>
                    <a:pt x="0" y="0"/>
                  </a:cubicBezTo>
                  <a:cubicBezTo>
                    <a:pt x="6" y="9"/>
                    <a:pt x="13" y="15"/>
                    <a:pt x="22" y="15"/>
                  </a:cubicBezTo>
                  <a:cubicBezTo>
                    <a:pt x="30" y="15"/>
                    <a:pt x="38" y="9"/>
                    <a:pt x="44" y="0"/>
                  </a:cubicBezTo>
                  <a:cubicBezTo>
                    <a:pt x="38" y="6"/>
                    <a:pt x="30" y="10"/>
                    <a:pt x="22" y="10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8" name="iṣḷïďè">
              <a:extLst>
                <a:ext uri="{FF2B5EF4-FFF2-40B4-BE49-F238E27FC236}">
                  <a16:creationId xmlns:a16="http://schemas.microsoft.com/office/drawing/2014/main" id="{BC184A1C-5545-46D7-A0BC-2385524B287C}"/>
                </a:ext>
              </a:extLst>
            </p:cNvPr>
            <p:cNvSpPr/>
            <p:nvPr/>
          </p:nvSpPr>
          <p:spPr bwMode="auto">
            <a:xfrm>
              <a:off x="3654425" y="2533650"/>
              <a:ext cx="323850" cy="254000"/>
            </a:xfrm>
            <a:custGeom>
              <a:avLst/>
              <a:gdLst>
                <a:gd name="T0" fmla="*/ 90 w 98"/>
                <a:gd name="T1" fmla="*/ 77 h 77"/>
                <a:gd name="T2" fmla="*/ 90 w 98"/>
                <a:gd name="T3" fmla="*/ 70 h 77"/>
                <a:gd name="T4" fmla="*/ 86 w 98"/>
                <a:gd name="T5" fmla="*/ 62 h 77"/>
                <a:gd name="T6" fmla="*/ 78 w 98"/>
                <a:gd name="T7" fmla="*/ 54 h 77"/>
                <a:gd name="T8" fmla="*/ 59 w 98"/>
                <a:gd name="T9" fmla="*/ 26 h 77"/>
                <a:gd name="T10" fmla="*/ 58 w 98"/>
                <a:gd name="T11" fmla="*/ 22 h 77"/>
                <a:gd name="T12" fmla="*/ 22 w 98"/>
                <a:gd name="T13" fmla="*/ 56 h 77"/>
                <a:gd name="T14" fmla="*/ 4 w 98"/>
                <a:gd name="T15" fmla="*/ 76 h 77"/>
                <a:gd name="T16" fmla="*/ 1 w 98"/>
                <a:gd name="T17" fmla="*/ 66 h 77"/>
                <a:gd name="T18" fmla="*/ 0 w 98"/>
                <a:gd name="T19" fmla="*/ 53 h 77"/>
                <a:gd name="T20" fmla="*/ 49 w 98"/>
                <a:gd name="T21" fmla="*/ 0 h 77"/>
                <a:gd name="T22" fmla="*/ 65 w 98"/>
                <a:gd name="T23" fmla="*/ 7 h 77"/>
                <a:gd name="T24" fmla="*/ 80 w 98"/>
                <a:gd name="T25" fmla="*/ 13 h 77"/>
                <a:gd name="T26" fmla="*/ 98 w 98"/>
                <a:gd name="T27" fmla="*/ 53 h 77"/>
                <a:gd name="T28" fmla="*/ 90 w 98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77">
                  <a:moveTo>
                    <a:pt x="90" y="77"/>
                  </a:moveTo>
                  <a:cubicBezTo>
                    <a:pt x="91" y="76"/>
                    <a:pt x="90" y="71"/>
                    <a:pt x="90" y="70"/>
                  </a:cubicBezTo>
                  <a:cubicBezTo>
                    <a:pt x="89" y="67"/>
                    <a:pt x="88" y="64"/>
                    <a:pt x="86" y="62"/>
                  </a:cubicBezTo>
                  <a:cubicBezTo>
                    <a:pt x="83" y="59"/>
                    <a:pt x="80" y="57"/>
                    <a:pt x="78" y="54"/>
                  </a:cubicBezTo>
                  <a:cubicBezTo>
                    <a:pt x="69" y="46"/>
                    <a:pt x="63" y="36"/>
                    <a:pt x="59" y="26"/>
                  </a:cubicBezTo>
                  <a:cubicBezTo>
                    <a:pt x="59" y="25"/>
                    <a:pt x="58" y="23"/>
                    <a:pt x="58" y="22"/>
                  </a:cubicBezTo>
                  <a:cubicBezTo>
                    <a:pt x="49" y="36"/>
                    <a:pt x="36" y="47"/>
                    <a:pt x="22" y="56"/>
                  </a:cubicBezTo>
                  <a:cubicBezTo>
                    <a:pt x="14" y="61"/>
                    <a:pt x="6" y="66"/>
                    <a:pt x="4" y="76"/>
                  </a:cubicBezTo>
                  <a:cubicBezTo>
                    <a:pt x="4" y="72"/>
                    <a:pt x="2" y="69"/>
                    <a:pt x="1" y="66"/>
                  </a:cubicBezTo>
                  <a:cubicBezTo>
                    <a:pt x="0" y="61"/>
                    <a:pt x="0" y="57"/>
                    <a:pt x="0" y="53"/>
                  </a:cubicBezTo>
                  <a:cubicBezTo>
                    <a:pt x="0" y="24"/>
                    <a:pt x="22" y="0"/>
                    <a:pt x="49" y="0"/>
                  </a:cubicBezTo>
                  <a:cubicBezTo>
                    <a:pt x="61" y="0"/>
                    <a:pt x="65" y="7"/>
                    <a:pt x="65" y="7"/>
                  </a:cubicBezTo>
                  <a:cubicBezTo>
                    <a:pt x="65" y="7"/>
                    <a:pt x="73" y="6"/>
                    <a:pt x="80" y="13"/>
                  </a:cubicBezTo>
                  <a:cubicBezTo>
                    <a:pt x="91" y="22"/>
                    <a:pt x="98" y="37"/>
                    <a:pt x="98" y="53"/>
                  </a:cubicBezTo>
                  <a:cubicBezTo>
                    <a:pt x="98" y="61"/>
                    <a:pt x="97" y="71"/>
                    <a:pt x="90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9" name="ísļîḍe">
              <a:extLst>
                <a:ext uri="{FF2B5EF4-FFF2-40B4-BE49-F238E27FC236}">
                  <a16:creationId xmlns:a16="http://schemas.microsoft.com/office/drawing/2014/main" id="{1A59607B-3D62-4513-A08A-027A74432A8C}"/>
                </a:ext>
              </a:extLst>
            </p:cNvPr>
            <p:cNvSpPr/>
            <p:nvPr/>
          </p:nvSpPr>
          <p:spPr bwMode="auto">
            <a:xfrm>
              <a:off x="3654425" y="2665413"/>
              <a:ext cx="141288" cy="211138"/>
            </a:xfrm>
            <a:custGeom>
              <a:avLst/>
              <a:gdLst>
                <a:gd name="T0" fmla="*/ 43 w 43"/>
                <a:gd name="T1" fmla="*/ 0 h 64"/>
                <a:gd name="T2" fmla="*/ 14 w 43"/>
                <a:gd name="T3" fmla="*/ 50 h 64"/>
                <a:gd name="T4" fmla="*/ 14 w 43"/>
                <a:gd name="T5" fmla="*/ 64 h 64"/>
                <a:gd name="T6" fmla="*/ 0 w 43"/>
                <a:gd name="T7" fmla="*/ 52 h 64"/>
                <a:gd name="T8" fmla="*/ 5 w 43"/>
                <a:gd name="T9" fmla="*/ 17 h 64"/>
                <a:gd name="T10" fmla="*/ 15 w 43"/>
                <a:gd name="T11" fmla="*/ 6 h 64"/>
                <a:gd name="T12" fmla="*/ 43 w 4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4">
                  <a:moveTo>
                    <a:pt x="43" y="0"/>
                  </a:moveTo>
                  <a:cubicBezTo>
                    <a:pt x="30" y="10"/>
                    <a:pt x="14" y="36"/>
                    <a:pt x="14" y="5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0" name="iṧlidê">
              <a:extLst>
                <a:ext uri="{FF2B5EF4-FFF2-40B4-BE49-F238E27FC236}">
                  <a16:creationId xmlns:a16="http://schemas.microsoft.com/office/drawing/2014/main" id="{31076D21-97E9-4850-AE87-128300859870}"/>
                </a:ext>
              </a:extLst>
            </p:cNvPr>
            <p:cNvSpPr/>
            <p:nvPr/>
          </p:nvSpPr>
          <p:spPr bwMode="auto">
            <a:xfrm>
              <a:off x="3898900" y="2676525"/>
              <a:ext cx="69850" cy="196850"/>
            </a:xfrm>
            <a:custGeom>
              <a:avLst/>
              <a:gdLst>
                <a:gd name="T0" fmla="*/ 0 w 21"/>
                <a:gd name="T1" fmla="*/ 7 h 60"/>
                <a:gd name="T2" fmla="*/ 0 w 21"/>
                <a:gd name="T3" fmla="*/ 7 h 60"/>
                <a:gd name="T4" fmla="*/ 10 w 21"/>
                <a:gd name="T5" fmla="*/ 46 h 60"/>
                <a:gd name="T6" fmla="*/ 11 w 21"/>
                <a:gd name="T7" fmla="*/ 60 h 60"/>
                <a:gd name="T8" fmla="*/ 21 w 21"/>
                <a:gd name="T9" fmla="*/ 43 h 60"/>
                <a:gd name="T10" fmla="*/ 19 w 21"/>
                <a:gd name="T11" fmla="*/ 8 h 60"/>
                <a:gd name="T12" fmla="*/ 4 w 21"/>
                <a:gd name="T13" fmla="*/ 0 h 60"/>
                <a:gd name="T14" fmla="*/ 0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" y="15"/>
                    <a:pt x="12" y="35"/>
                    <a:pt x="10" y="46"/>
                  </a:cubicBezTo>
                  <a:cubicBezTo>
                    <a:pt x="8" y="57"/>
                    <a:pt x="11" y="60"/>
                    <a:pt x="11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îṥḻîḋe">
              <a:extLst>
                <a:ext uri="{FF2B5EF4-FFF2-40B4-BE49-F238E27FC236}">
                  <a16:creationId xmlns:a16="http://schemas.microsoft.com/office/drawing/2014/main" id="{5FAE2B7C-BCD7-4FAD-8D65-CDA78ADBE4E4}"/>
                </a:ext>
              </a:extLst>
            </p:cNvPr>
            <p:cNvSpPr/>
            <p:nvPr/>
          </p:nvSpPr>
          <p:spPr bwMode="auto">
            <a:xfrm>
              <a:off x="3932238" y="2919413"/>
              <a:ext cx="358775" cy="712788"/>
            </a:xfrm>
            <a:custGeom>
              <a:avLst/>
              <a:gdLst>
                <a:gd name="T0" fmla="*/ 16 w 109"/>
                <a:gd name="T1" fmla="*/ 31 h 216"/>
                <a:gd name="T2" fmla="*/ 108 w 109"/>
                <a:gd name="T3" fmla="*/ 178 h 216"/>
                <a:gd name="T4" fmla="*/ 51 w 109"/>
                <a:gd name="T5" fmla="*/ 128 h 216"/>
                <a:gd name="T6" fmla="*/ 16 w 109"/>
                <a:gd name="T7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16">
                  <a:moveTo>
                    <a:pt x="16" y="31"/>
                  </a:moveTo>
                  <a:cubicBezTo>
                    <a:pt x="57" y="0"/>
                    <a:pt x="106" y="140"/>
                    <a:pt x="108" y="178"/>
                  </a:cubicBezTo>
                  <a:cubicBezTo>
                    <a:pt x="109" y="216"/>
                    <a:pt x="83" y="182"/>
                    <a:pt x="51" y="128"/>
                  </a:cubicBezTo>
                  <a:cubicBezTo>
                    <a:pt x="18" y="74"/>
                    <a:pt x="0" y="43"/>
                    <a:pt x="16" y="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2" name="íṣ1iḑê">
              <a:extLst>
                <a:ext uri="{FF2B5EF4-FFF2-40B4-BE49-F238E27FC236}">
                  <a16:creationId xmlns:a16="http://schemas.microsoft.com/office/drawing/2014/main" id="{509EEF81-9B18-43B5-B1C9-53FE6EE19571}"/>
                </a:ext>
              </a:extLst>
            </p:cNvPr>
            <p:cNvSpPr/>
            <p:nvPr/>
          </p:nvSpPr>
          <p:spPr bwMode="auto">
            <a:xfrm>
              <a:off x="4171950" y="3417888"/>
              <a:ext cx="192088" cy="642938"/>
            </a:xfrm>
            <a:custGeom>
              <a:avLst/>
              <a:gdLst>
                <a:gd name="T0" fmla="*/ 16 w 58"/>
                <a:gd name="T1" fmla="*/ 8 h 195"/>
                <a:gd name="T2" fmla="*/ 18 w 58"/>
                <a:gd name="T3" fmla="*/ 164 h 195"/>
                <a:gd name="T4" fmla="*/ 0 w 58"/>
                <a:gd name="T5" fmla="*/ 101 h 195"/>
                <a:gd name="T6" fmla="*/ 16 w 58"/>
                <a:gd name="T7" fmla="*/ 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95">
                  <a:moveTo>
                    <a:pt x="16" y="8"/>
                  </a:moveTo>
                  <a:cubicBezTo>
                    <a:pt x="58" y="0"/>
                    <a:pt x="33" y="133"/>
                    <a:pt x="18" y="164"/>
                  </a:cubicBezTo>
                  <a:cubicBezTo>
                    <a:pt x="3" y="195"/>
                    <a:pt x="0" y="157"/>
                    <a:pt x="0" y="101"/>
                  </a:cubicBezTo>
                  <a:cubicBezTo>
                    <a:pt x="0" y="45"/>
                    <a:pt x="0" y="12"/>
                    <a:pt x="1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3" name="ï$ḷïde">
              <a:extLst>
                <a:ext uri="{FF2B5EF4-FFF2-40B4-BE49-F238E27FC236}">
                  <a16:creationId xmlns:a16="http://schemas.microsoft.com/office/drawing/2014/main" id="{35901D51-49FB-4388-82BF-2DCD0DF5174C}"/>
                </a:ext>
              </a:extLst>
            </p:cNvPr>
            <p:cNvSpPr/>
            <p:nvPr/>
          </p:nvSpPr>
          <p:spPr bwMode="auto">
            <a:xfrm>
              <a:off x="4119563" y="3948113"/>
              <a:ext cx="149225" cy="220663"/>
            </a:xfrm>
            <a:custGeom>
              <a:avLst/>
              <a:gdLst>
                <a:gd name="T0" fmla="*/ 29 w 45"/>
                <a:gd name="T1" fmla="*/ 0 h 67"/>
                <a:gd name="T2" fmla="*/ 39 w 45"/>
                <a:gd name="T3" fmla="*/ 37 h 67"/>
                <a:gd name="T4" fmla="*/ 16 w 45"/>
                <a:gd name="T5" fmla="*/ 66 h 67"/>
                <a:gd name="T6" fmla="*/ 17 w 45"/>
                <a:gd name="T7" fmla="*/ 30 h 67"/>
                <a:gd name="T8" fmla="*/ 5 w 45"/>
                <a:gd name="T9" fmla="*/ 43 h 67"/>
                <a:gd name="T10" fmla="*/ 10 w 45"/>
                <a:gd name="T11" fmla="*/ 12 h 67"/>
                <a:gd name="T12" fmla="*/ 29 w 4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29" y="0"/>
                  </a:moveTo>
                  <a:cubicBezTo>
                    <a:pt x="45" y="1"/>
                    <a:pt x="41" y="28"/>
                    <a:pt x="39" y="37"/>
                  </a:cubicBezTo>
                  <a:cubicBezTo>
                    <a:pt x="37" y="52"/>
                    <a:pt x="22" y="67"/>
                    <a:pt x="16" y="66"/>
                  </a:cubicBezTo>
                  <a:cubicBezTo>
                    <a:pt x="11" y="65"/>
                    <a:pt x="19" y="32"/>
                    <a:pt x="17" y="30"/>
                  </a:cubicBezTo>
                  <a:cubicBezTo>
                    <a:pt x="16" y="29"/>
                    <a:pt x="11" y="45"/>
                    <a:pt x="5" y="43"/>
                  </a:cubicBezTo>
                  <a:cubicBezTo>
                    <a:pt x="0" y="42"/>
                    <a:pt x="4" y="20"/>
                    <a:pt x="10" y="12"/>
                  </a:cubicBezTo>
                  <a:cubicBezTo>
                    <a:pt x="15" y="4"/>
                    <a:pt x="19" y="0"/>
                    <a:pt x="29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4" name="i$ḻïḓè">
              <a:extLst>
                <a:ext uri="{FF2B5EF4-FFF2-40B4-BE49-F238E27FC236}">
                  <a16:creationId xmlns:a16="http://schemas.microsoft.com/office/drawing/2014/main" id="{F52F8B85-84C7-4763-95B0-B4DFF647DB10}"/>
                </a:ext>
              </a:extLst>
            </p:cNvPr>
            <p:cNvSpPr/>
            <p:nvPr/>
          </p:nvSpPr>
          <p:spPr bwMode="auto">
            <a:xfrm>
              <a:off x="3489325" y="3421063"/>
              <a:ext cx="874713" cy="1712913"/>
            </a:xfrm>
            <a:custGeom>
              <a:avLst/>
              <a:gdLst>
                <a:gd name="T0" fmla="*/ 25 w 265"/>
                <a:gd name="T1" fmla="*/ 89 h 520"/>
                <a:gd name="T2" fmla="*/ 3 w 265"/>
                <a:gd name="T3" fmla="*/ 174 h 520"/>
                <a:gd name="T4" fmla="*/ 61 w 265"/>
                <a:gd name="T5" fmla="*/ 520 h 520"/>
                <a:gd name="T6" fmla="*/ 104 w 265"/>
                <a:gd name="T7" fmla="*/ 515 h 520"/>
                <a:gd name="T8" fmla="*/ 109 w 265"/>
                <a:gd name="T9" fmla="*/ 185 h 520"/>
                <a:gd name="T10" fmla="*/ 178 w 265"/>
                <a:gd name="T11" fmla="*/ 296 h 520"/>
                <a:gd name="T12" fmla="*/ 174 w 265"/>
                <a:gd name="T13" fmla="*/ 504 h 520"/>
                <a:gd name="T14" fmla="*/ 215 w 265"/>
                <a:gd name="T15" fmla="*/ 508 h 520"/>
                <a:gd name="T16" fmla="*/ 255 w 265"/>
                <a:gd name="T17" fmla="*/ 278 h 520"/>
                <a:gd name="T18" fmla="*/ 176 w 265"/>
                <a:gd name="T19" fmla="*/ 89 h 520"/>
                <a:gd name="T20" fmla="*/ 25 w 265"/>
                <a:gd name="T21" fmla="*/ 8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20">
                  <a:moveTo>
                    <a:pt x="25" y="89"/>
                  </a:moveTo>
                  <a:cubicBezTo>
                    <a:pt x="25" y="89"/>
                    <a:pt x="0" y="127"/>
                    <a:pt x="3" y="174"/>
                  </a:cubicBezTo>
                  <a:cubicBezTo>
                    <a:pt x="6" y="222"/>
                    <a:pt x="43" y="451"/>
                    <a:pt x="61" y="520"/>
                  </a:cubicBezTo>
                  <a:cubicBezTo>
                    <a:pt x="104" y="515"/>
                    <a:pt x="104" y="515"/>
                    <a:pt x="104" y="51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5"/>
                    <a:pt x="178" y="287"/>
                    <a:pt x="178" y="296"/>
                  </a:cubicBezTo>
                  <a:cubicBezTo>
                    <a:pt x="178" y="305"/>
                    <a:pt x="174" y="504"/>
                    <a:pt x="174" y="504"/>
                  </a:cubicBezTo>
                  <a:cubicBezTo>
                    <a:pt x="215" y="508"/>
                    <a:pt x="215" y="508"/>
                    <a:pt x="215" y="508"/>
                  </a:cubicBezTo>
                  <a:cubicBezTo>
                    <a:pt x="215" y="508"/>
                    <a:pt x="265" y="331"/>
                    <a:pt x="255" y="278"/>
                  </a:cubicBezTo>
                  <a:cubicBezTo>
                    <a:pt x="240" y="202"/>
                    <a:pt x="210" y="158"/>
                    <a:pt x="176" y="89"/>
                  </a:cubicBezTo>
                  <a:cubicBezTo>
                    <a:pt x="131" y="0"/>
                    <a:pt x="25" y="89"/>
                    <a:pt x="25" y="89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5" name="ïŝḻíḑé">
              <a:extLst>
                <a:ext uri="{FF2B5EF4-FFF2-40B4-BE49-F238E27FC236}">
                  <a16:creationId xmlns:a16="http://schemas.microsoft.com/office/drawing/2014/main" id="{1644D130-AE94-4FC8-BB17-4B061E8069D6}"/>
                </a:ext>
              </a:extLst>
            </p:cNvPr>
            <p:cNvSpPr/>
            <p:nvPr/>
          </p:nvSpPr>
          <p:spPr bwMode="auto">
            <a:xfrm>
              <a:off x="3452813" y="2968625"/>
              <a:ext cx="715963" cy="768350"/>
            </a:xfrm>
            <a:custGeom>
              <a:avLst/>
              <a:gdLst>
                <a:gd name="T0" fmla="*/ 111 w 217"/>
                <a:gd name="T1" fmla="*/ 27 h 233"/>
                <a:gd name="T2" fmla="*/ 151 w 217"/>
                <a:gd name="T3" fmla="*/ 0 h 233"/>
                <a:gd name="T4" fmla="*/ 217 w 217"/>
                <a:gd name="T5" fmla="*/ 51 h 233"/>
                <a:gd name="T6" fmla="*/ 177 w 217"/>
                <a:gd name="T7" fmla="*/ 87 h 233"/>
                <a:gd name="T8" fmla="*/ 171 w 217"/>
                <a:gd name="T9" fmla="*/ 78 h 233"/>
                <a:gd name="T10" fmla="*/ 187 w 217"/>
                <a:gd name="T11" fmla="*/ 226 h 233"/>
                <a:gd name="T12" fmla="*/ 113 w 217"/>
                <a:gd name="T13" fmla="*/ 233 h 233"/>
                <a:gd name="T14" fmla="*/ 110 w 217"/>
                <a:gd name="T15" fmla="*/ 233 h 233"/>
                <a:gd name="T16" fmla="*/ 36 w 217"/>
                <a:gd name="T17" fmla="*/ 226 h 233"/>
                <a:gd name="T18" fmla="*/ 45 w 217"/>
                <a:gd name="T19" fmla="*/ 65 h 233"/>
                <a:gd name="T20" fmla="*/ 29 w 217"/>
                <a:gd name="T21" fmla="*/ 74 h 233"/>
                <a:gd name="T22" fmla="*/ 0 w 217"/>
                <a:gd name="T23" fmla="*/ 24 h 233"/>
                <a:gd name="T24" fmla="*/ 72 w 217"/>
                <a:gd name="T25" fmla="*/ 0 h 233"/>
                <a:gd name="T26" fmla="*/ 111 w 217"/>
                <a:gd name="T27" fmla="*/ 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233">
                  <a:moveTo>
                    <a:pt x="111" y="27"/>
                  </a:moveTo>
                  <a:cubicBezTo>
                    <a:pt x="111" y="27"/>
                    <a:pt x="143" y="31"/>
                    <a:pt x="151" y="0"/>
                  </a:cubicBezTo>
                  <a:cubicBezTo>
                    <a:pt x="151" y="0"/>
                    <a:pt x="192" y="1"/>
                    <a:pt x="217" y="51"/>
                  </a:cubicBezTo>
                  <a:cubicBezTo>
                    <a:pt x="217" y="51"/>
                    <a:pt x="196" y="74"/>
                    <a:pt x="177" y="87"/>
                  </a:cubicBezTo>
                  <a:cubicBezTo>
                    <a:pt x="177" y="87"/>
                    <a:pt x="172" y="77"/>
                    <a:pt x="171" y="78"/>
                  </a:cubicBezTo>
                  <a:cubicBezTo>
                    <a:pt x="170" y="79"/>
                    <a:pt x="155" y="153"/>
                    <a:pt x="187" y="226"/>
                  </a:cubicBezTo>
                  <a:cubicBezTo>
                    <a:pt x="187" y="226"/>
                    <a:pt x="155" y="233"/>
                    <a:pt x="113" y="233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68" y="233"/>
                    <a:pt x="36" y="226"/>
                    <a:pt x="36" y="226"/>
                  </a:cubicBezTo>
                  <a:cubicBezTo>
                    <a:pt x="67" y="153"/>
                    <a:pt x="46" y="67"/>
                    <a:pt x="45" y="65"/>
                  </a:cubicBezTo>
                  <a:cubicBezTo>
                    <a:pt x="44" y="64"/>
                    <a:pt x="29" y="74"/>
                    <a:pt x="29" y="74"/>
                  </a:cubicBezTo>
                  <a:cubicBezTo>
                    <a:pt x="10" y="61"/>
                    <a:pt x="0" y="24"/>
                    <a:pt x="0" y="24"/>
                  </a:cubicBezTo>
                  <a:cubicBezTo>
                    <a:pt x="34" y="6"/>
                    <a:pt x="72" y="0"/>
                    <a:pt x="72" y="0"/>
                  </a:cubicBezTo>
                  <a:cubicBezTo>
                    <a:pt x="80" y="31"/>
                    <a:pt x="111" y="27"/>
                    <a:pt x="111" y="27"/>
                  </a:cubicBezTo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6" name="îṧḻïḍe">
              <a:extLst>
                <a:ext uri="{FF2B5EF4-FFF2-40B4-BE49-F238E27FC236}">
                  <a16:creationId xmlns:a16="http://schemas.microsoft.com/office/drawing/2014/main" id="{75CA9699-A317-47E8-BCDF-02D7DEBAAE0D}"/>
                </a:ext>
              </a:extLst>
            </p:cNvPr>
            <p:cNvSpPr/>
            <p:nvPr/>
          </p:nvSpPr>
          <p:spPr bwMode="auto">
            <a:xfrm>
              <a:off x="3222625" y="3022600"/>
              <a:ext cx="1022350" cy="1066800"/>
            </a:xfrm>
            <a:custGeom>
              <a:avLst/>
              <a:gdLst>
                <a:gd name="T0" fmla="*/ 304 w 310"/>
                <a:gd name="T1" fmla="*/ 158 h 324"/>
                <a:gd name="T2" fmla="*/ 218 w 310"/>
                <a:gd name="T3" fmla="*/ 112 h 324"/>
                <a:gd name="T4" fmla="*/ 213 w 310"/>
                <a:gd name="T5" fmla="*/ 106 h 324"/>
                <a:gd name="T6" fmla="*/ 202 w 310"/>
                <a:gd name="T7" fmla="*/ 10 h 324"/>
                <a:gd name="T8" fmla="*/ 188 w 310"/>
                <a:gd name="T9" fmla="*/ 5 h 324"/>
                <a:gd name="T10" fmla="*/ 118 w 310"/>
                <a:gd name="T11" fmla="*/ 73 h 324"/>
                <a:gd name="T12" fmla="*/ 111 w 310"/>
                <a:gd name="T13" fmla="*/ 75 h 324"/>
                <a:gd name="T14" fmla="*/ 16 w 310"/>
                <a:gd name="T15" fmla="*/ 57 h 324"/>
                <a:gd name="T16" fmla="*/ 7 w 310"/>
                <a:gd name="T17" fmla="*/ 68 h 324"/>
                <a:gd name="T18" fmla="*/ 50 w 310"/>
                <a:gd name="T19" fmla="*/ 155 h 324"/>
                <a:gd name="T20" fmla="*/ 50 w 310"/>
                <a:gd name="T21" fmla="*/ 163 h 324"/>
                <a:gd name="T22" fmla="*/ 3 w 310"/>
                <a:gd name="T23" fmla="*/ 248 h 324"/>
                <a:gd name="T24" fmla="*/ 11 w 310"/>
                <a:gd name="T25" fmla="*/ 260 h 324"/>
                <a:gd name="T26" fmla="*/ 107 w 310"/>
                <a:gd name="T27" fmla="*/ 246 h 324"/>
                <a:gd name="T28" fmla="*/ 114 w 310"/>
                <a:gd name="T29" fmla="*/ 248 h 324"/>
                <a:gd name="T30" fmla="*/ 181 w 310"/>
                <a:gd name="T31" fmla="*/ 319 h 324"/>
                <a:gd name="T32" fmla="*/ 195 w 310"/>
                <a:gd name="T33" fmla="*/ 315 h 324"/>
                <a:gd name="T34" fmla="*/ 211 w 310"/>
                <a:gd name="T35" fmla="*/ 219 h 324"/>
                <a:gd name="T36" fmla="*/ 215 w 310"/>
                <a:gd name="T37" fmla="*/ 213 h 324"/>
                <a:gd name="T38" fmla="*/ 304 w 310"/>
                <a:gd name="T39" fmla="*/ 172 h 324"/>
                <a:gd name="T40" fmla="*/ 304 w 310"/>
                <a:gd name="T41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24">
                  <a:moveTo>
                    <a:pt x="304" y="158"/>
                  </a:moveTo>
                  <a:cubicBezTo>
                    <a:pt x="218" y="112"/>
                    <a:pt x="218" y="112"/>
                    <a:pt x="218" y="112"/>
                  </a:cubicBezTo>
                  <a:cubicBezTo>
                    <a:pt x="215" y="111"/>
                    <a:pt x="214" y="109"/>
                    <a:pt x="213" y="10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1" y="3"/>
                    <a:pt x="193" y="0"/>
                    <a:pt x="188" y="5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5"/>
                    <a:pt x="114" y="76"/>
                    <a:pt x="111" y="7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55"/>
                    <a:pt x="4" y="62"/>
                    <a:pt x="7" y="68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1" y="158"/>
                    <a:pt x="51" y="160"/>
                    <a:pt x="50" y="163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0" y="254"/>
                    <a:pt x="4" y="261"/>
                    <a:pt x="11" y="260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10" y="245"/>
                    <a:pt x="113" y="246"/>
                    <a:pt x="114" y="248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85" y="324"/>
                    <a:pt x="194" y="322"/>
                    <a:pt x="195" y="315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16"/>
                    <a:pt x="213" y="214"/>
                    <a:pt x="215" y="213"/>
                  </a:cubicBezTo>
                  <a:cubicBezTo>
                    <a:pt x="304" y="172"/>
                    <a:pt x="304" y="172"/>
                    <a:pt x="304" y="172"/>
                  </a:cubicBezTo>
                  <a:cubicBezTo>
                    <a:pt x="310" y="169"/>
                    <a:pt x="310" y="161"/>
                    <a:pt x="304" y="158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7" name="íṩľîḑè">
              <a:extLst>
                <a:ext uri="{FF2B5EF4-FFF2-40B4-BE49-F238E27FC236}">
                  <a16:creationId xmlns:a16="http://schemas.microsoft.com/office/drawing/2014/main" id="{45690ECA-3883-437B-BA22-01DB43B4C922}"/>
                </a:ext>
              </a:extLst>
            </p:cNvPr>
            <p:cNvSpPr/>
            <p:nvPr/>
          </p:nvSpPr>
          <p:spPr bwMode="auto">
            <a:xfrm>
              <a:off x="3057525" y="3298825"/>
              <a:ext cx="574675" cy="444500"/>
            </a:xfrm>
            <a:custGeom>
              <a:avLst/>
              <a:gdLst>
                <a:gd name="T0" fmla="*/ 36 w 174"/>
                <a:gd name="T1" fmla="*/ 8 h 135"/>
                <a:gd name="T2" fmla="*/ 141 w 174"/>
                <a:gd name="T3" fmla="*/ 123 h 135"/>
                <a:gd name="T4" fmla="*/ 111 w 174"/>
                <a:gd name="T5" fmla="*/ 64 h 135"/>
                <a:gd name="T6" fmla="*/ 36 w 174"/>
                <a:gd name="T7" fmla="*/ 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35">
                  <a:moveTo>
                    <a:pt x="36" y="8"/>
                  </a:moveTo>
                  <a:cubicBezTo>
                    <a:pt x="0" y="31"/>
                    <a:pt x="109" y="110"/>
                    <a:pt x="141" y="123"/>
                  </a:cubicBezTo>
                  <a:cubicBezTo>
                    <a:pt x="174" y="135"/>
                    <a:pt x="150" y="105"/>
                    <a:pt x="111" y="64"/>
                  </a:cubicBezTo>
                  <a:cubicBezTo>
                    <a:pt x="73" y="23"/>
                    <a:pt x="50" y="0"/>
                    <a:pt x="3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8" name="íśľîḑè">
              <a:extLst>
                <a:ext uri="{FF2B5EF4-FFF2-40B4-BE49-F238E27FC236}">
                  <a16:creationId xmlns:a16="http://schemas.microsoft.com/office/drawing/2014/main" id="{7E157EBE-B414-4069-BF48-E6AFE7476041}"/>
                </a:ext>
              </a:extLst>
            </p:cNvPr>
            <p:cNvSpPr/>
            <p:nvPr/>
          </p:nvSpPr>
          <p:spPr bwMode="auto">
            <a:xfrm>
              <a:off x="3506788" y="3648075"/>
              <a:ext cx="217488" cy="184150"/>
            </a:xfrm>
            <a:custGeom>
              <a:avLst/>
              <a:gdLst>
                <a:gd name="T0" fmla="*/ 12 w 66"/>
                <a:gd name="T1" fmla="*/ 6 h 56"/>
                <a:gd name="T2" fmla="*/ 26 w 66"/>
                <a:gd name="T3" fmla="*/ 42 h 56"/>
                <a:gd name="T4" fmla="*/ 61 w 66"/>
                <a:gd name="T5" fmla="*/ 52 h 56"/>
                <a:gd name="T6" fmla="*/ 40 w 66"/>
                <a:gd name="T7" fmla="*/ 24 h 56"/>
                <a:gd name="T8" fmla="*/ 57 w 66"/>
                <a:gd name="T9" fmla="*/ 27 h 56"/>
                <a:gd name="T10" fmla="*/ 35 w 66"/>
                <a:gd name="T11" fmla="*/ 4 h 56"/>
                <a:gd name="T12" fmla="*/ 12 w 66"/>
                <a:gd name="T13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6">
                  <a:moveTo>
                    <a:pt x="12" y="6"/>
                  </a:moveTo>
                  <a:cubicBezTo>
                    <a:pt x="0" y="16"/>
                    <a:pt x="19" y="35"/>
                    <a:pt x="26" y="42"/>
                  </a:cubicBezTo>
                  <a:cubicBezTo>
                    <a:pt x="37" y="52"/>
                    <a:pt x="57" y="56"/>
                    <a:pt x="61" y="52"/>
                  </a:cubicBezTo>
                  <a:cubicBezTo>
                    <a:pt x="66" y="48"/>
                    <a:pt x="39" y="25"/>
                    <a:pt x="40" y="24"/>
                  </a:cubicBezTo>
                  <a:cubicBezTo>
                    <a:pt x="40" y="22"/>
                    <a:pt x="54" y="31"/>
                    <a:pt x="57" y="27"/>
                  </a:cubicBezTo>
                  <a:cubicBezTo>
                    <a:pt x="61" y="23"/>
                    <a:pt x="44" y="7"/>
                    <a:pt x="35" y="4"/>
                  </a:cubicBezTo>
                  <a:cubicBezTo>
                    <a:pt x="26" y="1"/>
                    <a:pt x="20" y="0"/>
                    <a:pt x="12" y="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D78053CE-0EAE-4C71-8124-52A8846C0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05" y="504327"/>
            <a:ext cx="2265136" cy="164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1" name="图片 220">
            <a:extLst>
              <a:ext uri="{FF2B5EF4-FFF2-40B4-BE49-F238E27FC236}">
                <a16:creationId xmlns:a16="http://schemas.microsoft.com/office/drawing/2014/main" id="{B1EF4A84-78B6-4C9E-B9D3-2C4206E96A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05" y="2114246"/>
            <a:ext cx="2999218" cy="185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3" name="图片 222">
            <a:extLst>
              <a:ext uri="{FF2B5EF4-FFF2-40B4-BE49-F238E27FC236}">
                <a16:creationId xmlns:a16="http://schemas.microsoft.com/office/drawing/2014/main" id="{B62B519B-3394-421C-813B-6E0E29CE41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2" y="1609826"/>
            <a:ext cx="4063414" cy="2737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1DEEC804-3F0E-4DDA-9D4B-A16673392D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5" y="-394923"/>
            <a:ext cx="2210845" cy="168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3E2412CE-BF65-4E9D-AB57-EB23919ABD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227" name="箭头: V 形 226">
            <a:extLst>
              <a:ext uri="{FF2B5EF4-FFF2-40B4-BE49-F238E27FC236}">
                <a16:creationId xmlns:a16="http://schemas.microsoft.com/office/drawing/2014/main" id="{49F63E19-C199-4274-AD4F-835DA567D842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28" name="图片 227">
            <a:extLst>
              <a:ext uri="{FF2B5EF4-FFF2-40B4-BE49-F238E27FC236}">
                <a16:creationId xmlns:a16="http://schemas.microsoft.com/office/drawing/2014/main" id="{0A291487-F197-4E54-9E09-776D6634AA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sp>
        <p:nvSpPr>
          <p:cNvPr id="229" name="矩形 228">
            <a:extLst>
              <a:ext uri="{FF2B5EF4-FFF2-40B4-BE49-F238E27FC236}">
                <a16:creationId xmlns:a16="http://schemas.microsoft.com/office/drawing/2014/main" id="{36C16706-970D-49E9-B507-FA74C59B4583}"/>
              </a:ext>
            </a:extLst>
          </p:cNvPr>
          <p:cNvSpPr/>
          <p:nvPr/>
        </p:nvSpPr>
        <p:spPr>
          <a:xfrm>
            <a:off x="295658" y="147274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积极参与校园文体活动</a:t>
            </a:r>
          </a:p>
        </p:txBody>
      </p:sp>
      <p:sp>
        <p:nvSpPr>
          <p:cNvPr id="231" name="文本框 230">
            <a:extLst>
              <a:ext uri="{FF2B5EF4-FFF2-40B4-BE49-F238E27FC236}">
                <a16:creationId xmlns:a16="http://schemas.microsoft.com/office/drawing/2014/main" id="{9B29EAD8-42B7-47D0-A0B3-114D844FF480}"/>
              </a:ext>
            </a:extLst>
          </p:cNvPr>
          <p:cNvSpPr txBox="1"/>
          <p:nvPr/>
        </p:nvSpPr>
        <p:spPr>
          <a:xfrm>
            <a:off x="4252917" y="4088400"/>
            <a:ext cx="4955203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作为中华之声嘉宾节目参与了”请党放心，强国有我“朗诵</a:t>
            </a:r>
          </a:p>
        </p:txBody>
      </p:sp>
    </p:spTree>
    <p:extLst>
      <p:ext uri="{BB962C8B-B14F-4D97-AF65-F5344CB8AC3E}">
        <p14:creationId xmlns:p14="http://schemas.microsoft.com/office/powerpoint/2010/main" val="232583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343">
        <p:random/>
      </p:transition>
    </mc:Choice>
    <mc:Fallback>
      <p:transition spd="slow" advTm="14343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DBCB5C3-FDB4-4DDD-B0C9-853FA4553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76" y="-39194"/>
            <a:ext cx="9141292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D53037-1AA9-41AA-9D7D-FCB1E7A79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30" y="680060"/>
            <a:ext cx="2007097" cy="15047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246A625-297F-4EF4-BBED-98285FEAE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2" y="748241"/>
            <a:ext cx="1950242" cy="146210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C8C4FE7-E17A-418C-A37A-85A250594D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5" r="-2879" b="20368"/>
          <a:stretch/>
        </p:blipFill>
        <p:spPr>
          <a:xfrm>
            <a:off x="6685914" y="497257"/>
            <a:ext cx="1638513" cy="2077604"/>
          </a:xfrm>
          <a:prstGeom prst="rect">
            <a:avLst/>
          </a:prstGeom>
        </p:spPr>
      </p:pic>
      <p:pic>
        <p:nvPicPr>
          <p:cNvPr id="12" name="图片 11" descr="一群人站在台上演讲&#10;&#10;描述已自动生成">
            <a:extLst>
              <a:ext uri="{FF2B5EF4-FFF2-40B4-BE49-F238E27FC236}">
                <a16:creationId xmlns:a16="http://schemas.microsoft.com/office/drawing/2014/main" id="{F6A1CDED-C1EE-4034-BC99-737570EB9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75" y="2613996"/>
            <a:ext cx="1893284" cy="141940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2B63BD8-49AB-47AF-8B30-046C04A85F8F}"/>
              </a:ext>
            </a:extLst>
          </p:cNvPr>
          <p:cNvSpPr txBox="1"/>
          <p:nvPr/>
        </p:nvSpPr>
        <p:spPr>
          <a:xfrm>
            <a:off x="1486312" y="2227040"/>
            <a:ext cx="1265090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消防安全培训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B19260D-8530-43EF-AB71-9918EDDE3601}"/>
              </a:ext>
            </a:extLst>
          </p:cNvPr>
          <p:cNvSpPr txBox="1"/>
          <p:nvPr/>
        </p:nvSpPr>
        <p:spPr>
          <a:xfrm>
            <a:off x="4082176" y="2239842"/>
            <a:ext cx="739305" cy="34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运动会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589A030-3452-43EC-A37C-965A9A1B8841}"/>
              </a:ext>
            </a:extLst>
          </p:cNvPr>
          <p:cNvSpPr txBox="1"/>
          <p:nvPr/>
        </p:nvSpPr>
        <p:spPr>
          <a:xfrm>
            <a:off x="1443543" y="4241553"/>
            <a:ext cx="1082348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校园健康跑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EDFCC48-561B-4EC5-9C99-0478A38133AB}"/>
              </a:ext>
            </a:extLst>
          </p:cNvPr>
          <p:cNvSpPr txBox="1"/>
          <p:nvPr/>
        </p:nvSpPr>
        <p:spPr>
          <a:xfrm>
            <a:off x="6398312" y="2641960"/>
            <a:ext cx="215956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”向阳而歌“优秀作品奖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847510B-6F10-444E-8ACA-FFCAC3C3E836}"/>
              </a:ext>
            </a:extLst>
          </p:cNvPr>
          <p:cNvCxnSpPr>
            <a:cxnSpLocks/>
          </p:cNvCxnSpPr>
          <p:nvPr/>
        </p:nvCxnSpPr>
        <p:spPr>
          <a:xfrm>
            <a:off x="6141475" y="496992"/>
            <a:ext cx="71168" cy="4149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8DB30E38-A50E-4D2B-A73C-27BCB55880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1377" y="3226701"/>
            <a:ext cx="1970792" cy="88630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1D57A1D-8724-4047-8CD4-384772C307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0137" r="12874" b="39687"/>
          <a:stretch/>
        </p:blipFill>
        <p:spPr>
          <a:xfrm>
            <a:off x="3468689" y="2613996"/>
            <a:ext cx="1950241" cy="88630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92CB3AB-83D1-4176-852D-CB3C610CF693}"/>
              </a:ext>
            </a:extLst>
          </p:cNvPr>
          <p:cNvSpPr txBox="1"/>
          <p:nvPr/>
        </p:nvSpPr>
        <p:spPr>
          <a:xfrm>
            <a:off x="3356990" y="4241553"/>
            <a:ext cx="215956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新生乒乓球、羽毛球比赛</a:t>
            </a:r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874BDD0D-0240-4AC9-B7DE-7863E3081B4E}"/>
              </a:ext>
            </a:extLst>
          </p:cNvPr>
          <p:cNvCxnSpPr/>
          <p:nvPr/>
        </p:nvCxnSpPr>
        <p:spPr>
          <a:xfrm>
            <a:off x="1131147" y="4646507"/>
            <a:ext cx="80101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427B1A6-0C06-4A01-996A-CC25970B6E8E}"/>
              </a:ext>
            </a:extLst>
          </p:cNvPr>
          <p:cNvCxnSpPr/>
          <p:nvPr/>
        </p:nvCxnSpPr>
        <p:spPr>
          <a:xfrm>
            <a:off x="995430" y="460587"/>
            <a:ext cx="8195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1F317C11-C7C2-4E63-9253-40B674FAC6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9969" y="3046914"/>
            <a:ext cx="975201" cy="103160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7B9CC0E-EF1F-4FC5-B02D-B172DE1B1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8935" y="3063665"/>
            <a:ext cx="1014852" cy="1014852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751E1611-B2AE-4BBE-8D3F-0F5D28559D3B}"/>
              </a:ext>
            </a:extLst>
          </p:cNvPr>
          <p:cNvSpPr txBox="1"/>
          <p:nvPr/>
        </p:nvSpPr>
        <p:spPr>
          <a:xfrm>
            <a:off x="6496727" y="4136426"/>
            <a:ext cx="2159566" cy="34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两项腾飞杯作品入选校赛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2C3F2958-A7F6-4962-9FD4-261124E967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9844" y="-799169"/>
            <a:ext cx="2804403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9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268">
        <p:random/>
      </p:transition>
    </mc:Choice>
    <mc:Fallback>
      <p:transition spd="slow" advTm="18268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E5875EE-7228-4CEF-963D-A20483AA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4" name="箭头: V 形 3">
            <a:extLst>
              <a:ext uri="{FF2B5EF4-FFF2-40B4-BE49-F238E27FC236}">
                <a16:creationId xmlns:a16="http://schemas.microsoft.com/office/drawing/2014/main" id="{62D1DD3C-7AB4-4A65-B77D-0C198DE6B4E5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7C6632-E8E6-46B0-A185-4F02D600B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6E473A2-44D0-443F-AC46-0F9903A57638}"/>
              </a:ext>
            </a:extLst>
          </p:cNvPr>
          <p:cNvSpPr/>
          <p:nvPr/>
        </p:nvSpPr>
        <p:spPr>
          <a:xfrm>
            <a:off x="131920" y="89000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创新创业平台实践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5640A97F-31BC-4DA6-A579-343FB9942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43" y="846841"/>
            <a:ext cx="1816656" cy="1324285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0653C631-B079-4D75-A629-8C729CDEE6AE}"/>
              </a:ext>
            </a:extLst>
          </p:cNvPr>
          <p:cNvCxnSpPr>
            <a:cxnSpLocks/>
          </p:cNvCxnSpPr>
          <p:nvPr/>
        </p:nvCxnSpPr>
        <p:spPr>
          <a:xfrm>
            <a:off x="690880" y="2637310"/>
            <a:ext cx="4741333" cy="115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885F7EEA-22BB-4D48-8643-4FF5A481D3C5}"/>
              </a:ext>
            </a:extLst>
          </p:cNvPr>
          <p:cNvCxnSpPr>
            <a:cxnSpLocks/>
          </p:cNvCxnSpPr>
          <p:nvPr/>
        </p:nvCxnSpPr>
        <p:spPr>
          <a:xfrm>
            <a:off x="2945300" y="810632"/>
            <a:ext cx="0" cy="3886029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内容占位符 16">
            <a:extLst>
              <a:ext uri="{FF2B5EF4-FFF2-40B4-BE49-F238E27FC236}">
                <a16:creationId xmlns:a16="http://schemas.microsoft.com/office/drawing/2014/main" id="{58AAD168-7FB7-48B0-A751-400338ED5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6907" y="777972"/>
            <a:ext cx="1801739" cy="135156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E24698C-1328-4739-B0C3-D0C574A4F040}"/>
              </a:ext>
            </a:extLst>
          </p:cNvPr>
          <p:cNvSpPr txBox="1"/>
          <p:nvPr/>
        </p:nvSpPr>
        <p:spPr>
          <a:xfrm>
            <a:off x="926799" y="4293160"/>
            <a:ext cx="2018501" cy="29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创客论坛：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</a:rPr>
              <a:t>创新创业思维培养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F065F95-4A51-472C-9150-BAF3DB636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75" y="2883119"/>
            <a:ext cx="1745071" cy="12859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9A5BF97A-701D-40AD-9A46-6B0475C69440}"/>
              </a:ext>
            </a:extLst>
          </p:cNvPr>
          <p:cNvSpPr txBox="1"/>
          <p:nvPr/>
        </p:nvSpPr>
        <p:spPr>
          <a:xfrm>
            <a:off x="3122053" y="2275970"/>
            <a:ext cx="2246128" cy="29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Coffee hour</a:t>
            </a: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</a:rPr>
              <a:t>学习经验交流分享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427C791-F5C0-45C2-81F0-3A4E6777106C}"/>
              </a:ext>
            </a:extLst>
          </p:cNvPr>
          <p:cNvSpPr txBox="1"/>
          <p:nvPr/>
        </p:nvSpPr>
        <p:spPr>
          <a:xfrm>
            <a:off x="3193939" y="4348957"/>
            <a:ext cx="1879041" cy="281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</a:rPr>
              <a:t>赛事问诊：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互联网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</a:rPr>
              <a:t>+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、腾飞杯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994D2B7-F918-4BE9-A3D0-16BB0CE461FE}"/>
              </a:ext>
            </a:extLst>
          </p:cNvPr>
          <p:cNvSpPr txBox="1"/>
          <p:nvPr/>
        </p:nvSpPr>
        <p:spPr>
          <a:xfrm>
            <a:off x="835429" y="2255223"/>
            <a:ext cx="2018501" cy="29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b="1" dirty="0">
                <a:latin typeface="Arial" panose="020B0604020202020204" pitchFamily="34" charset="0"/>
                <a:ea typeface="微软雅黑" panose="020B0503020204020204" pitchFamily="34" charset="-122"/>
              </a:rPr>
              <a:t>校友领路：</a:t>
            </a:r>
            <a:r>
              <a:rPr lang="zh-CN" altLang="en-US" sz="1100" dirty="0">
                <a:latin typeface="Arial" panose="020B0604020202020204" pitchFamily="34" charset="0"/>
                <a:ea typeface="微软雅黑" panose="020B0503020204020204" pitchFamily="34" charset="-122"/>
              </a:rPr>
              <a:t>知名校友创业学习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07D35C80-99C0-4FEB-9C95-BED0F781AB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27" t="31473" r="4332" b="50000"/>
          <a:stretch/>
        </p:blipFill>
        <p:spPr>
          <a:xfrm>
            <a:off x="819254" y="2894642"/>
            <a:ext cx="1843918" cy="7754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A792995-BA3E-4B8A-9DDD-04AFD6AE3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29" y="3415363"/>
            <a:ext cx="1843915" cy="72040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868E8F37-9113-406E-AC6E-05A32C8DEF6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5320" b="153"/>
          <a:stretch/>
        </p:blipFill>
        <p:spPr>
          <a:xfrm>
            <a:off x="6146648" y="717225"/>
            <a:ext cx="1389357" cy="86169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DD58DE95-F4C1-47AA-BDF7-6A2635CCB6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129" y="906907"/>
            <a:ext cx="1377546" cy="86793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DE16996-08AE-49ED-BFFA-B4165BC3F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96" y="1484059"/>
            <a:ext cx="1399873" cy="81527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A7AC6DDC-2EB1-4752-A923-798075244E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5073" y="2369861"/>
            <a:ext cx="1063726" cy="143944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A158431-4313-4981-9974-BEF3E20A9B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5297" y="2369861"/>
            <a:ext cx="1045029" cy="1415328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AC43F44-DC43-451A-89DA-BF2818BE1E7D}"/>
              </a:ext>
            </a:extLst>
          </p:cNvPr>
          <p:cNvSpPr txBox="1"/>
          <p:nvPr/>
        </p:nvSpPr>
        <p:spPr>
          <a:xfrm>
            <a:off x="6092461" y="3785189"/>
            <a:ext cx="3051539" cy="911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50" b="1" dirty="0">
                <a:latin typeface="Arial" panose="020B0604020202020204" pitchFamily="34" charset="0"/>
                <a:ea typeface="微软雅黑" panose="020B0503020204020204" pitchFamily="34" charset="-122"/>
              </a:rPr>
              <a:t>线上领跑：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站创新创业线上分享</a:t>
            </a:r>
            <a:endParaRPr lang="en-US" altLang="zh-CN" sz="105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未来技术学院“互联网</a:t>
            </a:r>
            <a:r>
              <a:rPr lang="en-US" altLang="zh-CN" sz="1050" dirty="0">
                <a:latin typeface="Arial" panose="020B0604020202020204" pitchFamily="34" charset="0"/>
                <a:ea typeface="微软雅黑" panose="020B0503020204020204" pitchFamily="34" charset="-122"/>
              </a:rPr>
              <a:t>+”</a:t>
            </a:r>
            <a:r>
              <a: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rPr>
              <a:t>大学生大学生创新创业大赛、“挑战杯”金奖、西安交通大学创业之星针对行业痛点解读</a:t>
            </a: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27DCF47-EA9E-41CF-A390-E9D84203F5BF}"/>
              </a:ext>
            </a:extLst>
          </p:cNvPr>
          <p:cNvCxnSpPr>
            <a:cxnSpLocks/>
          </p:cNvCxnSpPr>
          <p:nvPr/>
        </p:nvCxnSpPr>
        <p:spPr>
          <a:xfrm>
            <a:off x="0" y="566093"/>
            <a:ext cx="9238827" cy="403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74F50761-163D-45E1-932D-F5AC00ED29E6}"/>
              </a:ext>
            </a:extLst>
          </p:cNvPr>
          <p:cNvCxnSpPr>
            <a:cxnSpLocks/>
          </p:cNvCxnSpPr>
          <p:nvPr/>
        </p:nvCxnSpPr>
        <p:spPr>
          <a:xfrm>
            <a:off x="480907" y="4679382"/>
            <a:ext cx="4951306" cy="43609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F4628FFF-B262-4585-AB3B-CC79AF6BDD46}"/>
              </a:ext>
            </a:extLst>
          </p:cNvPr>
          <p:cNvCxnSpPr>
            <a:cxnSpLocks/>
          </p:cNvCxnSpPr>
          <p:nvPr/>
        </p:nvCxnSpPr>
        <p:spPr>
          <a:xfrm>
            <a:off x="67734" y="612610"/>
            <a:ext cx="0" cy="411038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89C4025A-4BBE-4E4C-93FC-74B7EF796BC0}"/>
              </a:ext>
            </a:extLst>
          </p:cNvPr>
          <p:cNvCxnSpPr/>
          <p:nvPr/>
        </p:nvCxnSpPr>
        <p:spPr>
          <a:xfrm>
            <a:off x="5432213" y="606468"/>
            <a:ext cx="0" cy="4119756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1E0FF319-6CA8-4067-AFCE-AE1D65D03C24}"/>
              </a:ext>
            </a:extLst>
          </p:cNvPr>
          <p:cNvSpPr txBox="1"/>
          <p:nvPr/>
        </p:nvSpPr>
        <p:spPr>
          <a:xfrm>
            <a:off x="124464" y="1689682"/>
            <a:ext cx="744819" cy="23641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Arial" panose="020B0604020202020204" pitchFamily="34" charset="0"/>
                <a:ea typeface="微软雅黑" panose="020B0503020204020204" pitchFamily="34" charset="-122"/>
              </a:rPr>
              <a:t>科创助力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540A625-CC8F-40C6-B9C7-39287F37DD9F}"/>
              </a:ext>
            </a:extLst>
          </p:cNvPr>
          <p:cNvSpPr txBox="1"/>
          <p:nvPr/>
        </p:nvSpPr>
        <p:spPr>
          <a:xfrm>
            <a:off x="5496245" y="1884160"/>
            <a:ext cx="664797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Arial" panose="020B0604020202020204" pitchFamily="34" charset="0"/>
                <a:ea typeface="微软雅黑" panose="020B0503020204020204" pitchFamily="34" charset="-122"/>
              </a:rPr>
              <a:t>赛事领跑</a:t>
            </a:r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C4752177-B955-4A89-8561-8947FAB14E0E}"/>
              </a:ext>
            </a:extLst>
          </p:cNvPr>
          <p:cNvCxnSpPr/>
          <p:nvPr/>
        </p:nvCxnSpPr>
        <p:spPr>
          <a:xfrm>
            <a:off x="5432905" y="4734795"/>
            <a:ext cx="3711787" cy="263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096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113">
        <p:random/>
      </p:transition>
    </mc:Choice>
    <mc:Fallback>
      <p:transition spd="slow" advTm="50113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图片包含 文本&#10;&#10;描述已自动生成">
            <a:extLst>
              <a:ext uri="{FF2B5EF4-FFF2-40B4-BE49-F238E27FC236}">
                <a16:creationId xmlns:a16="http://schemas.microsoft.com/office/drawing/2014/main" id="{BFE0B840-9BC4-46F6-9AF2-661CE05D8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79" y="902039"/>
            <a:ext cx="1786280" cy="3895725"/>
          </a:xfrm>
          <a:prstGeom prst="rect">
            <a:avLst/>
          </a:prstGeom>
        </p:spPr>
      </p:pic>
      <p:pic>
        <p:nvPicPr>
          <p:cNvPr id="6" name="图片 5" descr="图形用户界面, 文本, 应用程序&#10;&#10;描述已自动生成">
            <a:extLst>
              <a:ext uri="{FF2B5EF4-FFF2-40B4-BE49-F238E27FC236}">
                <a16:creationId xmlns:a16="http://schemas.microsoft.com/office/drawing/2014/main" id="{1B0A184F-AD97-4A9A-A23E-9156E9192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79" r="1"/>
          <a:stretch/>
        </p:blipFill>
        <p:spPr>
          <a:xfrm>
            <a:off x="3419548" y="857471"/>
            <a:ext cx="1982458" cy="39402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88B1AB-1984-4249-8CC1-12578E6B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198" y="875996"/>
            <a:ext cx="1639134" cy="12237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AB2520-ECA5-420C-969C-3BD5E7965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480" y="1498658"/>
            <a:ext cx="1631650" cy="1223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2AB5F-C08D-43FA-87FE-C9FFADD508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6" t="35859" r="-1047" b="20590"/>
          <a:stretch/>
        </p:blipFill>
        <p:spPr>
          <a:xfrm>
            <a:off x="6272271" y="2440413"/>
            <a:ext cx="1579061" cy="1431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955510-8422-4295-9C7E-CC0DE4AC30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5842" r="1443" b="24717"/>
          <a:stretch/>
        </p:blipFill>
        <p:spPr>
          <a:xfrm>
            <a:off x="7254262" y="3361886"/>
            <a:ext cx="1726868" cy="143587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AFD6E59-DB82-4CAC-8310-42FD05DB9A5F}"/>
              </a:ext>
            </a:extLst>
          </p:cNvPr>
          <p:cNvSpPr/>
          <p:nvPr/>
        </p:nvSpPr>
        <p:spPr>
          <a:xfrm>
            <a:off x="131920" y="89000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Coffee hour</a:t>
            </a:r>
            <a:endParaRPr lang="zh-CN" altLang="en-US" sz="2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CA15DA2-B211-481D-B1A8-86014823BC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E505546-A32E-402A-84A6-B6739ED7E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DB622A-0A25-4562-81D6-D2DB7A13A8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137" y="119858"/>
            <a:ext cx="432854" cy="426757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A746D48B-4526-4230-BA77-A47D15F48975}"/>
              </a:ext>
            </a:extLst>
          </p:cNvPr>
          <p:cNvCxnSpPr>
            <a:cxnSpLocks/>
          </p:cNvCxnSpPr>
          <p:nvPr/>
        </p:nvCxnSpPr>
        <p:spPr>
          <a:xfrm>
            <a:off x="5773994" y="805476"/>
            <a:ext cx="0" cy="406087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AC80F74-0E09-4FA0-9078-669AA760A4F9}"/>
              </a:ext>
            </a:extLst>
          </p:cNvPr>
          <p:cNvCxnSpPr/>
          <p:nvPr/>
        </p:nvCxnSpPr>
        <p:spPr>
          <a:xfrm>
            <a:off x="1117600" y="751840"/>
            <a:ext cx="4632960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6C7F49C-4485-41FF-9ABF-C8A221729775}"/>
              </a:ext>
            </a:extLst>
          </p:cNvPr>
          <p:cNvCxnSpPr/>
          <p:nvPr/>
        </p:nvCxnSpPr>
        <p:spPr>
          <a:xfrm>
            <a:off x="1110827" y="751840"/>
            <a:ext cx="0" cy="404592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E0C03E3-CD3B-42F1-A3D0-B3AA1E3EB8D5}"/>
              </a:ext>
            </a:extLst>
          </p:cNvPr>
          <p:cNvCxnSpPr>
            <a:cxnSpLocks/>
          </p:cNvCxnSpPr>
          <p:nvPr/>
        </p:nvCxnSpPr>
        <p:spPr>
          <a:xfrm>
            <a:off x="1117600" y="4866351"/>
            <a:ext cx="4656394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C6AEC2B-9310-42E7-9158-10EBE073B16A}"/>
              </a:ext>
            </a:extLst>
          </p:cNvPr>
          <p:cNvCxnSpPr/>
          <p:nvPr/>
        </p:nvCxnSpPr>
        <p:spPr>
          <a:xfrm>
            <a:off x="5750560" y="751840"/>
            <a:ext cx="323057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9AD95EBD-BDE9-4C5A-8718-9E8F35FE8355}"/>
              </a:ext>
            </a:extLst>
          </p:cNvPr>
          <p:cNvCxnSpPr/>
          <p:nvPr/>
        </p:nvCxnSpPr>
        <p:spPr>
          <a:xfrm>
            <a:off x="5750560" y="4866351"/>
            <a:ext cx="3339253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05C8962-18D0-47E9-B340-D28DC821DF17}"/>
              </a:ext>
            </a:extLst>
          </p:cNvPr>
          <p:cNvCxnSpPr/>
          <p:nvPr/>
        </p:nvCxnSpPr>
        <p:spPr>
          <a:xfrm>
            <a:off x="3183467" y="751840"/>
            <a:ext cx="0" cy="4114511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658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205">
        <p:random/>
      </p:transition>
    </mc:Choice>
    <mc:Fallback>
      <p:transition spd="slow" advTm="17205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图片 228">
            <a:extLst>
              <a:ext uri="{FF2B5EF4-FFF2-40B4-BE49-F238E27FC236}">
                <a16:creationId xmlns:a16="http://schemas.microsoft.com/office/drawing/2014/main" id="{0F971710-B4DA-4F8F-A487-3BEAD3E58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62"/>
            <a:ext cx="9141292" cy="5143500"/>
          </a:xfrm>
          <a:prstGeom prst="rect">
            <a:avLst/>
          </a:prstGeom>
        </p:spPr>
      </p:pic>
      <p:grpSp>
        <p:nvGrpSpPr>
          <p:cNvPr id="8" name="09ae53e3-fad9-43bc-b69d-5d8bcf9670d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A87D8061-7402-4E43-A97D-9396E41B2AC0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316255" y="3867223"/>
            <a:ext cx="1593829" cy="1091697"/>
            <a:chOff x="2938463" y="1311275"/>
            <a:chExt cx="6192838" cy="4241800"/>
          </a:xfrm>
        </p:grpSpPr>
        <p:sp>
          <p:nvSpPr>
            <p:cNvPr id="9" name="ïṧliďé">
              <a:extLst>
                <a:ext uri="{FF2B5EF4-FFF2-40B4-BE49-F238E27FC236}">
                  <a16:creationId xmlns:a16="http://schemas.microsoft.com/office/drawing/2014/main" id="{460CF217-5C05-4AF2-9E07-416ED43F68D3}"/>
                </a:ext>
              </a:extLst>
            </p:cNvPr>
            <p:cNvSpPr/>
            <p:nvPr/>
          </p:nvSpPr>
          <p:spPr bwMode="auto">
            <a:xfrm>
              <a:off x="2938463" y="2784475"/>
              <a:ext cx="6046788" cy="2327275"/>
            </a:xfrm>
            <a:custGeom>
              <a:avLst/>
              <a:gdLst>
                <a:gd name="T0" fmla="*/ 99 w 1833"/>
                <a:gd name="T1" fmla="*/ 706 h 706"/>
                <a:gd name="T2" fmla="*/ 1743 w 1833"/>
                <a:gd name="T3" fmla="*/ 706 h 706"/>
                <a:gd name="T4" fmla="*/ 1676 w 1833"/>
                <a:gd name="T5" fmla="*/ 278 h 706"/>
                <a:gd name="T6" fmla="*/ 1334 w 1833"/>
                <a:gd name="T7" fmla="*/ 263 h 706"/>
                <a:gd name="T8" fmla="*/ 1282 w 1833"/>
                <a:gd name="T9" fmla="*/ 159 h 706"/>
                <a:gd name="T10" fmla="*/ 1163 w 1833"/>
                <a:gd name="T11" fmla="*/ 174 h 706"/>
                <a:gd name="T12" fmla="*/ 1007 w 1833"/>
                <a:gd name="T13" fmla="*/ 30 h 706"/>
                <a:gd name="T14" fmla="*/ 732 w 1833"/>
                <a:gd name="T15" fmla="*/ 113 h 706"/>
                <a:gd name="T16" fmla="*/ 551 w 1833"/>
                <a:gd name="T17" fmla="*/ 98 h 706"/>
                <a:gd name="T18" fmla="*/ 450 w 1833"/>
                <a:gd name="T19" fmla="*/ 247 h 706"/>
                <a:gd name="T20" fmla="*/ 136 w 1833"/>
                <a:gd name="T21" fmla="*/ 284 h 706"/>
                <a:gd name="T22" fmla="*/ 99 w 1833"/>
                <a:gd name="T23" fmla="*/ 70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33" h="706">
                  <a:moveTo>
                    <a:pt x="99" y="706"/>
                  </a:moveTo>
                  <a:cubicBezTo>
                    <a:pt x="647" y="706"/>
                    <a:pt x="1195" y="706"/>
                    <a:pt x="1743" y="706"/>
                  </a:cubicBezTo>
                  <a:cubicBezTo>
                    <a:pt x="1833" y="556"/>
                    <a:pt x="1798" y="369"/>
                    <a:pt x="1676" y="278"/>
                  </a:cubicBezTo>
                  <a:cubicBezTo>
                    <a:pt x="1582" y="207"/>
                    <a:pt x="1447" y="201"/>
                    <a:pt x="1334" y="263"/>
                  </a:cubicBezTo>
                  <a:cubicBezTo>
                    <a:pt x="1340" y="220"/>
                    <a:pt x="1319" y="179"/>
                    <a:pt x="1282" y="159"/>
                  </a:cubicBezTo>
                  <a:cubicBezTo>
                    <a:pt x="1243" y="138"/>
                    <a:pt x="1195" y="144"/>
                    <a:pt x="1163" y="174"/>
                  </a:cubicBezTo>
                  <a:cubicBezTo>
                    <a:pt x="1156" y="158"/>
                    <a:pt x="1112" y="64"/>
                    <a:pt x="1007" y="30"/>
                  </a:cubicBezTo>
                  <a:cubicBezTo>
                    <a:pt x="911" y="0"/>
                    <a:pt x="803" y="33"/>
                    <a:pt x="732" y="113"/>
                  </a:cubicBezTo>
                  <a:cubicBezTo>
                    <a:pt x="679" y="75"/>
                    <a:pt x="610" y="70"/>
                    <a:pt x="551" y="98"/>
                  </a:cubicBezTo>
                  <a:cubicBezTo>
                    <a:pt x="493" y="126"/>
                    <a:pt x="454" y="183"/>
                    <a:pt x="450" y="247"/>
                  </a:cubicBezTo>
                  <a:cubicBezTo>
                    <a:pt x="341" y="201"/>
                    <a:pt x="218" y="215"/>
                    <a:pt x="136" y="284"/>
                  </a:cubicBezTo>
                  <a:cubicBezTo>
                    <a:pt x="24" y="378"/>
                    <a:pt x="0" y="563"/>
                    <a:pt x="99" y="706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ṣḻîḓê">
              <a:extLst>
                <a:ext uri="{FF2B5EF4-FFF2-40B4-BE49-F238E27FC236}">
                  <a16:creationId xmlns:a16="http://schemas.microsoft.com/office/drawing/2014/main" id="{2CA92AFF-542D-4CD8-BE2B-2EC2748A2EEA}"/>
                </a:ext>
              </a:extLst>
            </p:cNvPr>
            <p:cNvSpPr/>
            <p:nvPr/>
          </p:nvSpPr>
          <p:spPr bwMode="auto">
            <a:xfrm>
              <a:off x="6719888" y="2768600"/>
              <a:ext cx="1701800" cy="1700213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ïṡḻide">
              <a:extLst>
                <a:ext uri="{FF2B5EF4-FFF2-40B4-BE49-F238E27FC236}">
                  <a16:creationId xmlns:a16="http://schemas.microsoft.com/office/drawing/2014/main" id="{4439C1DD-3C17-45A2-A8B9-66AC8883BEA0}"/>
                </a:ext>
              </a:extLst>
            </p:cNvPr>
            <p:cNvSpPr/>
            <p:nvPr/>
          </p:nvSpPr>
          <p:spPr bwMode="auto">
            <a:xfrm>
              <a:off x="8191501" y="3363913"/>
              <a:ext cx="585788" cy="5873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ṣḻídé">
              <a:extLst>
                <a:ext uri="{FF2B5EF4-FFF2-40B4-BE49-F238E27FC236}">
                  <a16:creationId xmlns:a16="http://schemas.microsoft.com/office/drawing/2014/main" id="{811A5D85-DA9E-4FA1-97B6-E42886D2845B}"/>
                </a:ext>
              </a:extLst>
            </p:cNvPr>
            <p:cNvSpPr/>
            <p:nvPr/>
          </p:nvSpPr>
          <p:spPr bwMode="auto">
            <a:xfrm>
              <a:off x="5989638" y="2368550"/>
              <a:ext cx="396875" cy="39687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ísḷiḋê">
              <a:extLst>
                <a:ext uri="{FF2B5EF4-FFF2-40B4-BE49-F238E27FC236}">
                  <a16:creationId xmlns:a16="http://schemas.microsoft.com/office/drawing/2014/main" id="{379BFDCD-8CA2-4CF0-9F87-83276F77A344}"/>
                </a:ext>
              </a:extLst>
            </p:cNvPr>
            <p:cNvSpPr/>
            <p:nvPr/>
          </p:nvSpPr>
          <p:spPr bwMode="auto">
            <a:xfrm>
              <a:off x="4519613" y="2462213"/>
              <a:ext cx="196850" cy="196850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ślïdé">
              <a:extLst>
                <a:ext uri="{FF2B5EF4-FFF2-40B4-BE49-F238E27FC236}">
                  <a16:creationId xmlns:a16="http://schemas.microsoft.com/office/drawing/2014/main" id="{8A33FE8C-082D-4F3E-866D-DA546829AECC}"/>
                </a:ext>
              </a:extLst>
            </p:cNvPr>
            <p:cNvSpPr/>
            <p:nvPr/>
          </p:nvSpPr>
          <p:spPr bwMode="auto">
            <a:xfrm>
              <a:off x="3430588" y="2965450"/>
              <a:ext cx="395288" cy="3952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îSļîḑe">
              <a:extLst>
                <a:ext uri="{FF2B5EF4-FFF2-40B4-BE49-F238E27FC236}">
                  <a16:creationId xmlns:a16="http://schemas.microsoft.com/office/drawing/2014/main" id="{2E67EB33-4450-486A-A173-603255F352F8}"/>
                </a:ext>
              </a:extLst>
            </p:cNvPr>
            <p:cNvSpPr/>
            <p:nvPr/>
          </p:nvSpPr>
          <p:spPr bwMode="auto">
            <a:xfrm>
              <a:off x="6534151" y="2897188"/>
              <a:ext cx="587375" cy="585788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ṣlïḓe">
              <a:extLst>
                <a:ext uri="{FF2B5EF4-FFF2-40B4-BE49-F238E27FC236}">
                  <a16:creationId xmlns:a16="http://schemas.microsoft.com/office/drawing/2014/main" id="{C81D2351-A06A-40BD-AFD0-475021CE4E8C}"/>
                </a:ext>
              </a:extLst>
            </p:cNvPr>
            <p:cNvSpPr/>
            <p:nvPr/>
          </p:nvSpPr>
          <p:spPr bwMode="auto">
            <a:xfrm>
              <a:off x="3968751" y="2668588"/>
              <a:ext cx="1992313" cy="1990725"/>
            </a:xfrm>
            <a:prstGeom prst="ellipse">
              <a:avLst/>
            </a:pr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ṥḻîḋe">
              <a:extLst>
                <a:ext uri="{FF2B5EF4-FFF2-40B4-BE49-F238E27FC236}">
                  <a16:creationId xmlns:a16="http://schemas.microsoft.com/office/drawing/2014/main" id="{5803F560-B137-4C7D-BD2C-1D35419B486D}"/>
                </a:ext>
              </a:extLst>
            </p:cNvPr>
            <p:cNvSpPr/>
            <p:nvPr/>
          </p:nvSpPr>
          <p:spPr bwMode="auto">
            <a:xfrm>
              <a:off x="4914901" y="5237163"/>
              <a:ext cx="4216400" cy="128588"/>
            </a:xfrm>
            <a:custGeom>
              <a:avLst/>
              <a:gdLst>
                <a:gd name="T0" fmla="*/ 16 w 1278"/>
                <a:gd name="T1" fmla="*/ 39 h 39"/>
                <a:gd name="T2" fmla="*/ 1261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1 w 1278"/>
                <a:gd name="T9" fmla="*/ 0 h 39"/>
                <a:gd name="T10" fmla="*/ 16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6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6" y="39"/>
                  </a:moveTo>
                  <a:cubicBezTo>
                    <a:pt x="1261" y="39"/>
                    <a:pt x="1261" y="39"/>
                    <a:pt x="1261" y="39"/>
                  </a:cubicBezTo>
                  <a:cubicBezTo>
                    <a:pt x="1270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0" y="0"/>
                    <a:pt x="126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7" y="39"/>
                    <a:pt x="16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ŝḷïḑê">
              <a:extLst>
                <a:ext uri="{FF2B5EF4-FFF2-40B4-BE49-F238E27FC236}">
                  <a16:creationId xmlns:a16="http://schemas.microsoft.com/office/drawing/2014/main" id="{5943F85E-AAA0-4FF8-B820-4E49738017D7}"/>
                </a:ext>
              </a:extLst>
            </p:cNvPr>
            <p:cNvSpPr/>
            <p:nvPr/>
          </p:nvSpPr>
          <p:spPr bwMode="auto">
            <a:xfrm>
              <a:off x="3538538" y="5295900"/>
              <a:ext cx="3625850" cy="187325"/>
            </a:xfrm>
            <a:custGeom>
              <a:avLst/>
              <a:gdLst>
                <a:gd name="T0" fmla="*/ 1071 w 1099"/>
                <a:gd name="T1" fmla="*/ 57 h 57"/>
                <a:gd name="T2" fmla="*/ 28 w 1099"/>
                <a:gd name="T3" fmla="*/ 57 h 57"/>
                <a:gd name="T4" fmla="*/ 0 w 1099"/>
                <a:gd name="T5" fmla="*/ 29 h 57"/>
                <a:gd name="T6" fmla="*/ 0 w 1099"/>
                <a:gd name="T7" fmla="*/ 29 h 57"/>
                <a:gd name="T8" fmla="*/ 28 w 1099"/>
                <a:gd name="T9" fmla="*/ 0 h 57"/>
                <a:gd name="T10" fmla="*/ 1071 w 1099"/>
                <a:gd name="T11" fmla="*/ 0 h 57"/>
                <a:gd name="T12" fmla="*/ 1099 w 1099"/>
                <a:gd name="T13" fmla="*/ 29 h 57"/>
                <a:gd name="T14" fmla="*/ 1099 w 1099"/>
                <a:gd name="T15" fmla="*/ 29 h 57"/>
                <a:gd name="T16" fmla="*/ 1071 w 1099"/>
                <a:gd name="T1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9" h="57">
                  <a:moveTo>
                    <a:pt x="1071" y="57"/>
                  </a:moveTo>
                  <a:cubicBezTo>
                    <a:pt x="28" y="57"/>
                    <a:pt x="28" y="57"/>
                    <a:pt x="28" y="57"/>
                  </a:cubicBezTo>
                  <a:cubicBezTo>
                    <a:pt x="13" y="57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087" y="0"/>
                    <a:pt x="1099" y="13"/>
                    <a:pt x="1099" y="29"/>
                  </a:cubicBezTo>
                  <a:cubicBezTo>
                    <a:pt x="1099" y="29"/>
                    <a:pt x="1099" y="29"/>
                    <a:pt x="1099" y="29"/>
                  </a:cubicBezTo>
                  <a:cubicBezTo>
                    <a:pt x="1099" y="44"/>
                    <a:pt x="1087" y="57"/>
                    <a:pt x="1071" y="5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Sľiḑè">
              <a:extLst>
                <a:ext uri="{FF2B5EF4-FFF2-40B4-BE49-F238E27FC236}">
                  <a16:creationId xmlns:a16="http://schemas.microsoft.com/office/drawing/2014/main" id="{839FF3AF-F99B-4165-A0B0-AC803075A62C}"/>
                </a:ext>
              </a:extLst>
            </p:cNvPr>
            <p:cNvSpPr/>
            <p:nvPr/>
          </p:nvSpPr>
          <p:spPr bwMode="auto">
            <a:xfrm>
              <a:off x="5973763" y="5299075"/>
              <a:ext cx="2628900" cy="254000"/>
            </a:xfrm>
            <a:custGeom>
              <a:avLst/>
              <a:gdLst>
                <a:gd name="T0" fmla="*/ 39 w 797"/>
                <a:gd name="T1" fmla="*/ 77 h 77"/>
                <a:gd name="T2" fmla="*/ 759 w 797"/>
                <a:gd name="T3" fmla="*/ 77 h 77"/>
                <a:gd name="T4" fmla="*/ 797 w 797"/>
                <a:gd name="T5" fmla="*/ 39 h 77"/>
                <a:gd name="T6" fmla="*/ 797 w 797"/>
                <a:gd name="T7" fmla="*/ 39 h 77"/>
                <a:gd name="T8" fmla="*/ 759 w 797"/>
                <a:gd name="T9" fmla="*/ 0 h 77"/>
                <a:gd name="T10" fmla="*/ 39 w 797"/>
                <a:gd name="T11" fmla="*/ 0 h 77"/>
                <a:gd name="T12" fmla="*/ 0 w 797"/>
                <a:gd name="T13" fmla="*/ 39 h 77"/>
                <a:gd name="T14" fmla="*/ 0 w 797"/>
                <a:gd name="T15" fmla="*/ 39 h 77"/>
                <a:gd name="T16" fmla="*/ 39 w 797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7" h="77">
                  <a:moveTo>
                    <a:pt x="39" y="77"/>
                  </a:moveTo>
                  <a:cubicBezTo>
                    <a:pt x="759" y="77"/>
                    <a:pt x="759" y="77"/>
                    <a:pt x="759" y="77"/>
                  </a:cubicBezTo>
                  <a:cubicBezTo>
                    <a:pt x="780" y="77"/>
                    <a:pt x="797" y="60"/>
                    <a:pt x="797" y="39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97" y="18"/>
                    <a:pt x="780" y="0"/>
                    <a:pt x="75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18" y="0"/>
                    <a:pt x="0" y="18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60"/>
                    <a:pt x="18" y="77"/>
                    <a:pt x="39" y="77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î$líḑe">
              <a:extLst>
                <a:ext uri="{FF2B5EF4-FFF2-40B4-BE49-F238E27FC236}">
                  <a16:creationId xmlns:a16="http://schemas.microsoft.com/office/drawing/2014/main" id="{0C487375-E25D-4348-BC4B-12C8C27B4F9D}"/>
                </a:ext>
              </a:extLst>
            </p:cNvPr>
            <p:cNvSpPr/>
            <p:nvPr/>
          </p:nvSpPr>
          <p:spPr bwMode="auto">
            <a:xfrm>
              <a:off x="3054351" y="5237163"/>
              <a:ext cx="4216400" cy="128588"/>
            </a:xfrm>
            <a:custGeom>
              <a:avLst/>
              <a:gdLst>
                <a:gd name="T0" fmla="*/ 17 w 1278"/>
                <a:gd name="T1" fmla="*/ 39 h 39"/>
                <a:gd name="T2" fmla="*/ 1262 w 1278"/>
                <a:gd name="T3" fmla="*/ 39 h 39"/>
                <a:gd name="T4" fmla="*/ 1278 w 1278"/>
                <a:gd name="T5" fmla="*/ 22 h 39"/>
                <a:gd name="T6" fmla="*/ 1278 w 1278"/>
                <a:gd name="T7" fmla="*/ 16 h 39"/>
                <a:gd name="T8" fmla="*/ 1262 w 1278"/>
                <a:gd name="T9" fmla="*/ 0 h 39"/>
                <a:gd name="T10" fmla="*/ 17 w 1278"/>
                <a:gd name="T11" fmla="*/ 0 h 39"/>
                <a:gd name="T12" fmla="*/ 0 w 1278"/>
                <a:gd name="T13" fmla="*/ 16 h 39"/>
                <a:gd name="T14" fmla="*/ 0 w 1278"/>
                <a:gd name="T15" fmla="*/ 22 h 39"/>
                <a:gd name="T16" fmla="*/ 17 w 1278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39">
                  <a:moveTo>
                    <a:pt x="17" y="39"/>
                  </a:moveTo>
                  <a:cubicBezTo>
                    <a:pt x="1262" y="39"/>
                    <a:pt x="1262" y="39"/>
                    <a:pt x="1262" y="39"/>
                  </a:cubicBezTo>
                  <a:cubicBezTo>
                    <a:pt x="1271" y="39"/>
                    <a:pt x="1278" y="31"/>
                    <a:pt x="1278" y="22"/>
                  </a:cubicBezTo>
                  <a:cubicBezTo>
                    <a:pt x="1278" y="16"/>
                    <a:pt x="1278" y="16"/>
                    <a:pt x="1278" y="16"/>
                  </a:cubicBezTo>
                  <a:cubicBezTo>
                    <a:pt x="1278" y="7"/>
                    <a:pt x="1271" y="0"/>
                    <a:pt x="126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31"/>
                    <a:pt x="8" y="39"/>
                    <a:pt x="17" y="39"/>
                  </a:cubicBezTo>
                  <a:close/>
                </a:path>
              </a:pathLst>
            </a:custGeom>
            <a:solidFill>
              <a:srgbClr val="DFE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îs1ïḋè">
              <a:extLst>
                <a:ext uri="{FF2B5EF4-FFF2-40B4-BE49-F238E27FC236}">
                  <a16:creationId xmlns:a16="http://schemas.microsoft.com/office/drawing/2014/main" id="{D785F64E-7101-4BB0-84B7-9E4FE47E0B0C}"/>
                </a:ext>
              </a:extLst>
            </p:cNvPr>
            <p:cNvSpPr/>
            <p:nvPr/>
          </p:nvSpPr>
          <p:spPr bwMode="auto">
            <a:xfrm>
              <a:off x="4143376" y="3671888"/>
              <a:ext cx="762000" cy="1554163"/>
            </a:xfrm>
            <a:custGeom>
              <a:avLst/>
              <a:gdLst>
                <a:gd name="T0" fmla="*/ 231 w 231"/>
                <a:gd name="T1" fmla="*/ 472 h 472"/>
                <a:gd name="T2" fmla="*/ 35 w 231"/>
                <a:gd name="T3" fmla="*/ 392 h 472"/>
                <a:gd name="T4" fmla="*/ 20 w 231"/>
                <a:gd name="T5" fmla="*/ 357 h 472"/>
                <a:gd name="T6" fmla="*/ 35 w 231"/>
                <a:gd name="T7" fmla="*/ 324 h 472"/>
                <a:gd name="T8" fmla="*/ 64 w 231"/>
                <a:gd name="T9" fmla="*/ 313 h 472"/>
                <a:gd name="T10" fmla="*/ 66 w 231"/>
                <a:gd name="T11" fmla="*/ 288 h 472"/>
                <a:gd name="T12" fmla="*/ 50 w 231"/>
                <a:gd name="T13" fmla="*/ 268 h 472"/>
                <a:gd name="T14" fmla="*/ 9 w 231"/>
                <a:gd name="T15" fmla="*/ 219 h 472"/>
                <a:gd name="T16" fmla="*/ 26 w 231"/>
                <a:gd name="T17" fmla="*/ 164 h 472"/>
                <a:gd name="T18" fmla="*/ 62 w 231"/>
                <a:gd name="T19" fmla="*/ 154 h 472"/>
                <a:gd name="T20" fmla="*/ 62 w 231"/>
                <a:gd name="T21" fmla="*/ 121 h 472"/>
                <a:gd name="T22" fmla="*/ 39 w 231"/>
                <a:gd name="T23" fmla="*/ 94 h 472"/>
                <a:gd name="T24" fmla="*/ 30 w 231"/>
                <a:gd name="T25" fmla="*/ 40 h 472"/>
                <a:gd name="T26" fmla="*/ 66 w 231"/>
                <a:gd name="T27" fmla="*/ 0 h 472"/>
                <a:gd name="T28" fmla="*/ 231 w 231"/>
                <a:gd name="T29" fmla="*/ 472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472">
                  <a:moveTo>
                    <a:pt x="231" y="472"/>
                  </a:moveTo>
                  <a:cubicBezTo>
                    <a:pt x="180" y="445"/>
                    <a:pt x="68" y="438"/>
                    <a:pt x="35" y="392"/>
                  </a:cubicBezTo>
                  <a:cubicBezTo>
                    <a:pt x="27" y="381"/>
                    <a:pt x="21" y="370"/>
                    <a:pt x="20" y="357"/>
                  </a:cubicBezTo>
                  <a:cubicBezTo>
                    <a:pt x="19" y="344"/>
                    <a:pt x="24" y="330"/>
                    <a:pt x="35" y="324"/>
                  </a:cubicBezTo>
                  <a:cubicBezTo>
                    <a:pt x="44" y="319"/>
                    <a:pt x="56" y="320"/>
                    <a:pt x="64" y="313"/>
                  </a:cubicBezTo>
                  <a:cubicBezTo>
                    <a:pt x="70" y="306"/>
                    <a:pt x="70" y="296"/>
                    <a:pt x="66" y="288"/>
                  </a:cubicBezTo>
                  <a:cubicBezTo>
                    <a:pt x="63" y="280"/>
                    <a:pt x="57" y="274"/>
                    <a:pt x="50" y="268"/>
                  </a:cubicBezTo>
                  <a:cubicBezTo>
                    <a:pt x="34" y="253"/>
                    <a:pt x="17" y="239"/>
                    <a:pt x="9" y="219"/>
                  </a:cubicBezTo>
                  <a:cubicBezTo>
                    <a:pt x="0" y="200"/>
                    <a:pt x="6" y="172"/>
                    <a:pt x="26" y="164"/>
                  </a:cubicBezTo>
                  <a:cubicBezTo>
                    <a:pt x="38" y="160"/>
                    <a:pt x="53" y="163"/>
                    <a:pt x="62" y="154"/>
                  </a:cubicBezTo>
                  <a:cubicBezTo>
                    <a:pt x="70" y="145"/>
                    <a:pt x="68" y="131"/>
                    <a:pt x="62" y="121"/>
                  </a:cubicBezTo>
                  <a:cubicBezTo>
                    <a:pt x="56" y="111"/>
                    <a:pt x="46" y="103"/>
                    <a:pt x="39" y="94"/>
                  </a:cubicBezTo>
                  <a:cubicBezTo>
                    <a:pt x="28" y="79"/>
                    <a:pt x="25" y="58"/>
                    <a:pt x="30" y="40"/>
                  </a:cubicBezTo>
                  <a:cubicBezTo>
                    <a:pt x="35" y="22"/>
                    <a:pt x="49" y="7"/>
                    <a:pt x="66" y="0"/>
                  </a:cubicBezTo>
                  <a:lnTo>
                    <a:pt x="231" y="472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íṩľîdé">
              <a:extLst>
                <a:ext uri="{FF2B5EF4-FFF2-40B4-BE49-F238E27FC236}">
                  <a16:creationId xmlns:a16="http://schemas.microsoft.com/office/drawing/2014/main" id="{D5EB4E99-D3E5-4E9D-8E7E-2C18D5C1C96A}"/>
                </a:ext>
              </a:extLst>
            </p:cNvPr>
            <p:cNvSpPr/>
            <p:nvPr/>
          </p:nvSpPr>
          <p:spPr bwMode="auto">
            <a:xfrm>
              <a:off x="4360863" y="3651250"/>
              <a:ext cx="893763" cy="1574800"/>
            </a:xfrm>
            <a:custGeom>
              <a:avLst/>
              <a:gdLst>
                <a:gd name="T0" fmla="*/ 165 w 271"/>
                <a:gd name="T1" fmla="*/ 478 h 478"/>
                <a:gd name="T2" fmla="*/ 268 w 271"/>
                <a:gd name="T3" fmla="*/ 294 h 478"/>
                <a:gd name="T4" fmla="*/ 259 w 271"/>
                <a:gd name="T5" fmla="*/ 257 h 478"/>
                <a:gd name="T6" fmla="*/ 226 w 271"/>
                <a:gd name="T7" fmla="*/ 241 h 478"/>
                <a:gd name="T8" fmla="*/ 197 w 271"/>
                <a:gd name="T9" fmla="*/ 249 h 478"/>
                <a:gd name="T10" fmla="*/ 179 w 271"/>
                <a:gd name="T11" fmla="*/ 232 h 478"/>
                <a:gd name="T12" fmla="*/ 179 w 271"/>
                <a:gd name="T13" fmla="*/ 206 h 478"/>
                <a:gd name="T14" fmla="*/ 182 w 271"/>
                <a:gd name="T15" fmla="*/ 142 h 478"/>
                <a:gd name="T16" fmla="*/ 134 w 271"/>
                <a:gd name="T17" fmla="*/ 110 h 478"/>
                <a:gd name="T18" fmla="*/ 100 w 271"/>
                <a:gd name="T19" fmla="*/ 124 h 478"/>
                <a:gd name="T20" fmla="*/ 79 w 271"/>
                <a:gd name="T21" fmla="*/ 98 h 478"/>
                <a:gd name="T22" fmla="*/ 80 w 271"/>
                <a:gd name="T23" fmla="*/ 63 h 478"/>
                <a:gd name="T24" fmla="*/ 54 w 271"/>
                <a:gd name="T25" fmla="*/ 15 h 478"/>
                <a:gd name="T26" fmla="*/ 0 w 271"/>
                <a:gd name="T27" fmla="*/ 6 h 478"/>
                <a:gd name="T28" fmla="*/ 165 w 271"/>
                <a:gd name="T2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1" h="478">
                  <a:moveTo>
                    <a:pt x="165" y="478"/>
                  </a:moveTo>
                  <a:cubicBezTo>
                    <a:pt x="188" y="426"/>
                    <a:pt x="271" y="350"/>
                    <a:pt x="268" y="294"/>
                  </a:cubicBezTo>
                  <a:cubicBezTo>
                    <a:pt x="268" y="281"/>
                    <a:pt x="266" y="268"/>
                    <a:pt x="259" y="257"/>
                  </a:cubicBezTo>
                  <a:cubicBezTo>
                    <a:pt x="252" y="246"/>
                    <a:pt x="239" y="239"/>
                    <a:pt x="226" y="241"/>
                  </a:cubicBezTo>
                  <a:cubicBezTo>
                    <a:pt x="216" y="243"/>
                    <a:pt x="207" y="251"/>
                    <a:pt x="197" y="249"/>
                  </a:cubicBezTo>
                  <a:cubicBezTo>
                    <a:pt x="188" y="248"/>
                    <a:pt x="181" y="240"/>
                    <a:pt x="179" y="232"/>
                  </a:cubicBezTo>
                  <a:cubicBezTo>
                    <a:pt x="177" y="224"/>
                    <a:pt x="178" y="215"/>
                    <a:pt x="179" y="206"/>
                  </a:cubicBezTo>
                  <a:cubicBezTo>
                    <a:pt x="183" y="185"/>
                    <a:pt x="188" y="163"/>
                    <a:pt x="182" y="142"/>
                  </a:cubicBezTo>
                  <a:cubicBezTo>
                    <a:pt x="176" y="121"/>
                    <a:pt x="155" y="103"/>
                    <a:pt x="134" y="110"/>
                  </a:cubicBezTo>
                  <a:cubicBezTo>
                    <a:pt x="122" y="114"/>
                    <a:pt x="112" y="125"/>
                    <a:pt x="100" y="124"/>
                  </a:cubicBezTo>
                  <a:cubicBezTo>
                    <a:pt x="88" y="122"/>
                    <a:pt x="80" y="110"/>
                    <a:pt x="79" y="98"/>
                  </a:cubicBezTo>
                  <a:cubicBezTo>
                    <a:pt x="78" y="86"/>
                    <a:pt x="81" y="75"/>
                    <a:pt x="80" y="63"/>
                  </a:cubicBezTo>
                  <a:cubicBezTo>
                    <a:pt x="79" y="44"/>
                    <a:pt x="69" y="26"/>
                    <a:pt x="54" y="15"/>
                  </a:cubicBezTo>
                  <a:cubicBezTo>
                    <a:pt x="39" y="4"/>
                    <a:pt x="18" y="0"/>
                    <a:pt x="0" y="6"/>
                  </a:cubicBezTo>
                  <a:lnTo>
                    <a:pt x="165" y="478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ïṩ1iḓè">
              <a:extLst>
                <a:ext uri="{FF2B5EF4-FFF2-40B4-BE49-F238E27FC236}">
                  <a16:creationId xmlns:a16="http://schemas.microsoft.com/office/drawing/2014/main" id="{1FDCF9D2-EB73-422D-B32F-570F4390AB2B}"/>
                </a:ext>
              </a:extLst>
            </p:cNvPr>
            <p:cNvSpPr/>
            <p:nvPr/>
          </p:nvSpPr>
          <p:spPr bwMode="auto">
            <a:xfrm>
              <a:off x="4265613" y="3849688"/>
              <a:ext cx="171450" cy="98425"/>
            </a:xfrm>
            <a:custGeom>
              <a:avLst/>
              <a:gdLst>
                <a:gd name="T0" fmla="*/ 50 w 52"/>
                <a:gd name="T1" fmla="*/ 30 h 30"/>
                <a:gd name="T2" fmla="*/ 49 w 52"/>
                <a:gd name="T3" fmla="*/ 30 h 30"/>
                <a:gd name="T4" fmla="*/ 1 w 52"/>
                <a:gd name="T5" fmla="*/ 5 h 30"/>
                <a:gd name="T6" fmla="*/ 0 w 52"/>
                <a:gd name="T7" fmla="*/ 2 h 30"/>
                <a:gd name="T8" fmla="*/ 3 w 52"/>
                <a:gd name="T9" fmla="*/ 1 h 30"/>
                <a:gd name="T10" fmla="*/ 51 w 52"/>
                <a:gd name="T11" fmla="*/ 27 h 30"/>
                <a:gd name="T12" fmla="*/ 52 w 52"/>
                <a:gd name="T13" fmla="*/ 29 h 30"/>
                <a:gd name="T14" fmla="*/ 50 w 52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30">
                  <a:moveTo>
                    <a:pt x="50" y="30"/>
                  </a:moveTo>
                  <a:cubicBezTo>
                    <a:pt x="50" y="30"/>
                    <a:pt x="49" y="30"/>
                    <a:pt x="49" y="30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52" y="27"/>
                    <a:pt x="52" y="28"/>
                    <a:pt x="52" y="29"/>
                  </a:cubicBezTo>
                  <a:cubicBezTo>
                    <a:pt x="52" y="30"/>
                    <a:pt x="51" y="30"/>
                    <a:pt x="50" y="3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ïṧľîḓé">
              <a:extLst>
                <a:ext uri="{FF2B5EF4-FFF2-40B4-BE49-F238E27FC236}">
                  <a16:creationId xmlns:a16="http://schemas.microsoft.com/office/drawing/2014/main" id="{BDFAF8CA-F08B-4294-B3B9-F0BE0ED6F137}"/>
                </a:ext>
              </a:extLst>
            </p:cNvPr>
            <p:cNvSpPr/>
            <p:nvPr/>
          </p:nvSpPr>
          <p:spPr bwMode="auto">
            <a:xfrm>
              <a:off x="4479926" y="3756025"/>
              <a:ext cx="79375" cy="185738"/>
            </a:xfrm>
            <a:custGeom>
              <a:avLst/>
              <a:gdLst>
                <a:gd name="T0" fmla="*/ 2 w 24"/>
                <a:gd name="T1" fmla="*/ 56 h 56"/>
                <a:gd name="T2" fmla="*/ 2 w 24"/>
                <a:gd name="T3" fmla="*/ 55 h 56"/>
                <a:gd name="T4" fmla="*/ 1 w 24"/>
                <a:gd name="T5" fmla="*/ 53 h 56"/>
                <a:gd name="T6" fmla="*/ 20 w 24"/>
                <a:gd name="T7" fmla="*/ 1 h 56"/>
                <a:gd name="T8" fmla="*/ 23 w 24"/>
                <a:gd name="T9" fmla="*/ 0 h 56"/>
                <a:gd name="T10" fmla="*/ 24 w 24"/>
                <a:gd name="T11" fmla="*/ 3 h 56"/>
                <a:gd name="T12" fmla="*/ 4 w 24"/>
                <a:gd name="T13" fmla="*/ 54 h 56"/>
                <a:gd name="T14" fmla="*/ 2 w 24"/>
                <a:gd name="T1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56">
                  <a:moveTo>
                    <a:pt x="2" y="56"/>
                  </a:moveTo>
                  <a:cubicBezTo>
                    <a:pt x="2" y="56"/>
                    <a:pt x="2" y="55"/>
                    <a:pt x="2" y="55"/>
                  </a:cubicBezTo>
                  <a:cubicBezTo>
                    <a:pt x="1" y="55"/>
                    <a:pt x="0" y="54"/>
                    <a:pt x="1" y="5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4" y="0"/>
                    <a:pt x="24" y="2"/>
                    <a:pt x="24" y="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5"/>
                    <a:pt x="3" y="56"/>
                    <a:pt x="2" y="5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îş1îḍè">
              <a:extLst>
                <a:ext uri="{FF2B5EF4-FFF2-40B4-BE49-F238E27FC236}">
                  <a16:creationId xmlns:a16="http://schemas.microsoft.com/office/drawing/2014/main" id="{8F3ED896-8361-412F-A677-39F4B858C4F6}"/>
                </a:ext>
              </a:extLst>
            </p:cNvPr>
            <p:cNvSpPr/>
            <p:nvPr/>
          </p:nvSpPr>
          <p:spPr bwMode="auto">
            <a:xfrm>
              <a:off x="4684713" y="4110038"/>
              <a:ext cx="177800" cy="349250"/>
            </a:xfrm>
            <a:custGeom>
              <a:avLst/>
              <a:gdLst>
                <a:gd name="T0" fmla="*/ 2 w 54"/>
                <a:gd name="T1" fmla="*/ 106 h 106"/>
                <a:gd name="T2" fmla="*/ 1 w 54"/>
                <a:gd name="T3" fmla="*/ 106 h 106"/>
                <a:gd name="T4" fmla="*/ 1 w 54"/>
                <a:gd name="T5" fmla="*/ 103 h 106"/>
                <a:gd name="T6" fmla="*/ 49 w 54"/>
                <a:gd name="T7" fmla="*/ 2 h 106"/>
                <a:gd name="T8" fmla="*/ 52 w 54"/>
                <a:gd name="T9" fmla="*/ 1 h 106"/>
                <a:gd name="T10" fmla="*/ 53 w 54"/>
                <a:gd name="T11" fmla="*/ 4 h 106"/>
                <a:gd name="T12" fmla="*/ 4 w 54"/>
                <a:gd name="T13" fmla="*/ 105 h 106"/>
                <a:gd name="T14" fmla="*/ 2 w 54"/>
                <a:gd name="T1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106">
                  <a:moveTo>
                    <a:pt x="2" y="106"/>
                  </a:moveTo>
                  <a:cubicBezTo>
                    <a:pt x="2" y="106"/>
                    <a:pt x="2" y="106"/>
                    <a:pt x="1" y="106"/>
                  </a:cubicBezTo>
                  <a:cubicBezTo>
                    <a:pt x="0" y="105"/>
                    <a:pt x="0" y="104"/>
                    <a:pt x="1" y="10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0" y="1"/>
                    <a:pt x="51" y="0"/>
                    <a:pt x="52" y="1"/>
                  </a:cubicBezTo>
                  <a:cubicBezTo>
                    <a:pt x="53" y="1"/>
                    <a:pt x="54" y="3"/>
                    <a:pt x="53" y="4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6"/>
                    <a:pt x="3" y="106"/>
                    <a:pt x="2" y="10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ïṣḻïde">
              <a:extLst>
                <a:ext uri="{FF2B5EF4-FFF2-40B4-BE49-F238E27FC236}">
                  <a16:creationId xmlns:a16="http://schemas.microsoft.com/office/drawing/2014/main" id="{E2ADC652-9A44-4AB2-999E-D36D10EDEDD0}"/>
                </a:ext>
              </a:extLst>
            </p:cNvPr>
            <p:cNvSpPr/>
            <p:nvPr/>
          </p:nvSpPr>
          <p:spPr bwMode="auto">
            <a:xfrm>
              <a:off x="4816476" y="4564063"/>
              <a:ext cx="325438" cy="358775"/>
            </a:xfrm>
            <a:custGeom>
              <a:avLst/>
              <a:gdLst>
                <a:gd name="T0" fmla="*/ 2 w 99"/>
                <a:gd name="T1" fmla="*/ 109 h 109"/>
                <a:gd name="T2" fmla="*/ 1 w 99"/>
                <a:gd name="T3" fmla="*/ 109 h 109"/>
                <a:gd name="T4" fmla="*/ 1 w 99"/>
                <a:gd name="T5" fmla="*/ 106 h 109"/>
                <a:gd name="T6" fmla="*/ 96 w 99"/>
                <a:gd name="T7" fmla="*/ 1 h 109"/>
                <a:gd name="T8" fmla="*/ 98 w 99"/>
                <a:gd name="T9" fmla="*/ 1 h 109"/>
                <a:gd name="T10" fmla="*/ 99 w 99"/>
                <a:gd name="T11" fmla="*/ 4 h 109"/>
                <a:gd name="T12" fmla="*/ 4 w 99"/>
                <a:gd name="T13" fmla="*/ 109 h 109"/>
                <a:gd name="T14" fmla="*/ 2 w 99"/>
                <a:gd name="T1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109">
                  <a:moveTo>
                    <a:pt x="2" y="109"/>
                  </a:moveTo>
                  <a:cubicBezTo>
                    <a:pt x="2" y="109"/>
                    <a:pt x="1" y="109"/>
                    <a:pt x="1" y="109"/>
                  </a:cubicBezTo>
                  <a:cubicBezTo>
                    <a:pt x="0" y="108"/>
                    <a:pt x="0" y="107"/>
                    <a:pt x="1" y="106"/>
                  </a:cubicBezTo>
                  <a:cubicBezTo>
                    <a:pt x="96" y="1"/>
                    <a:pt x="96" y="1"/>
                    <a:pt x="96" y="1"/>
                  </a:cubicBezTo>
                  <a:cubicBezTo>
                    <a:pt x="96" y="0"/>
                    <a:pt x="98" y="0"/>
                    <a:pt x="98" y="1"/>
                  </a:cubicBezTo>
                  <a:cubicBezTo>
                    <a:pt x="99" y="2"/>
                    <a:pt x="99" y="3"/>
                    <a:pt x="99" y="4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3" y="109"/>
                    <a:pt x="3" y="109"/>
                    <a:pt x="2" y="109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isľíḍe">
              <a:extLst>
                <a:ext uri="{FF2B5EF4-FFF2-40B4-BE49-F238E27FC236}">
                  <a16:creationId xmlns:a16="http://schemas.microsoft.com/office/drawing/2014/main" id="{2F818DC1-69A5-4395-A16E-FA36583FD689}"/>
                </a:ext>
              </a:extLst>
            </p:cNvPr>
            <p:cNvSpPr/>
            <p:nvPr/>
          </p:nvSpPr>
          <p:spPr bwMode="auto">
            <a:xfrm>
              <a:off x="4211638" y="4303713"/>
              <a:ext cx="376238" cy="180975"/>
            </a:xfrm>
            <a:custGeom>
              <a:avLst/>
              <a:gdLst>
                <a:gd name="T0" fmla="*/ 112 w 114"/>
                <a:gd name="T1" fmla="*/ 55 h 55"/>
                <a:gd name="T2" fmla="*/ 111 w 114"/>
                <a:gd name="T3" fmla="*/ 54 h 55"/>
                <a:gd name="T4" fmla="*/ 2 w 114"/>
                <a:gd name="T5" fmla="*/ 4 h 55"/>
                <a:gd name="T6" fmla="*/ 1 w 114"/>
                <a:gd name="T7" fmla="*/ 2 h 55"/>
                <a:gd name="T8" fmla="*/ 3 w 114"/>
                <a:gd name="T9" fmla="*/ 1 h 55"/>
                <a:gd name="T10" fmla="*/ 112 w 114"/>
                <a:gd name="T11" fmla="*/ 51 h 55"/>
                <a:gd name="T12" fmla="*/ 113 w 114"/>
                <a:gd name="T13" fmla="*/ 53 h 55"/>
                <a:gd name="T14" fmla="*/ 112 w 114"/>
                <a:gd name="T1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55">
                  <a:moveTo>
                    <a:pt x="112" y="55"/>
                  </a:moveTo>
                  <a:cubicBezTo>
                    <a:pt x="111" y="55"/>
                    <a:pt x="111" y="55"/>
                    <a:pt x="111" y="5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3" y="51"/>
                    <a:pt x="114" y="52"/>
                    <a:pt x="113" y="53"/>
                  </a:cubicBezTo>
                  <a:cubicBezTo>
                    <a:pt x="113" y="54"/>
                    <a:pt x="112" y="55"/>
                    <a:pt x="112" y="5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í$ḻïde">
              <a:extLst>
                <a:ext uri="{FF2B5EF4-FFF2-40B4-BE49-F238E27FC236}">
                  <a16:creationId xmlns:a16="http://schemas.microsoft.com/office/drawing/2014/main" id="{3D6C063D-EDF8-4C3B-802B-02E1BD57C299}"/>
                </a:ext>
              </a:extLst>
            </p:cNvPr>
            <p:cNvSpPr/>
            <p:nvPr/>
          </p:nvSpPr>
          <p:spPr bwMode="auto">
            <a:xfrm>
              <a:off x="4251326" y="4802188"/>
              <a:ext cx="508000" cy="153988"/>
            </a:xfrm>
            <a:custGeom>
              <a:avLst/>
              <a:gdLst>
                <a:gd name="T0" fmla="*/ 152 w 154"/>
                <a:gd name="T1" fmla="*/ 47 h 47"/>
                <a:gd name="T2" fmla="*/ 151 w 154"/>
                <a:gd name="T3" fmla="*/ 47 h 47"/>
                <a:gd name="T4" fmla="*/ 2 w 154"/>
                <a:gd name="T5" fmla="*/ 5 h 47"/>
                <a:gd name="T6" fmla="*/ 1 w 154"/>
                <a:gd name="T7" fmla="*/ 2 h 47"/>
                <a:gd name="T8" fmla="*/ 3 w 154"/>
                <a:gd name="T9" fmla="*/ 1 h 47"/>
                <a:gd name="T10" fmla="*/ 153 w 154"/>
                <a:gd name="T11" fmla="*/ 43 h 47"/>
                <a:gd name="T12" fmla="*/ 154 w 154"/>
                <a:gd name="T13" fmla="*/ 45 h 47"/>
                <a:gd name="T14" fmla="*/ 152 w 154"/>
                <a:gd name="T15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" h="47">
                  <a:moveTo>
                    <a:pt x="152" y="47"/>
                  </a:moveTo>
                  <a:cubicBezTo>
                    <a:pt x="152" y="47"/>
                    <a:pt x="152" y="47"/>
                    <a:pt x="151" y="4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4" y="43"/>
                    <a:pt x="154" y="44"/>
                    <a:pt x="154" y="45"/>
                  </a:cubicBezTo>
                  <a:cubicBezTo>
                    <a:pt x="154" y="46"/>
                    <a:pt x="153" y="47"/>
                    <a:pt x="152" y="4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" name="íṥľïḑê">
              <a:extLst>
                <a:ext uri="{FF2B5EF4-FFF2-40B4-BE49-F238E27FC236}">
                  <a16:creationId xmlns:a16="http://schemas.microsoft.com/office/drawing/2014/main" id="{3678704A-103F-4267-AB73-FE35E5323FE9}"/>
                </a:ext>
              </a:extLst>
            </p:cNvPr>
            <p:cNvSpPr/>
            <p:nvPr/>
          </p:nvSpPr>
          <p:spPr bwMode="auto">
            <a:xfrm>
              <a:off x="5441951" y="3770313"/>
              <a:ext cx="531813" cy="1246188"/>
            </a:xfrm>
            <a:custGeom>
              <a:avLst/>
              <a:gdLst>
                <a:gd name="T0" fmla="*/ 161 w 161"/>
                <a:gd name="T1" fmla="*/ 378 h 378"/>
                <a:gd name="T2" fmla="*/ 14 w 161"/>
                <a:gd name="T3" fmla="*/ 303 h 378"/>
                <a:gd name="T4" fmla="*/ 5 w 161"/>
                <a:gd name="T5" fmla="*/ 275 h 378"/>
                <a:gd name="T6" fmla="*/ 19 w 161"/>
                <a:gd name="T7" fmla="*/ 250 h 378"/>
                <a:gd name="T8" fmla="*/ 42 w 161"/>
                <a:gd name="T9" fmla="*/ 243 h 378"/>
                <a:gd name="T10" fmla="*/ 46 w 161"/>
                <a:gd name="T11" fmla="*/ 224 h 378"/>
                <a:gd name="T12" fmla="*/ 34 w 161"/>
                <a:gd name="T13" fmla="*/ 207 h 378"/>
                <a:gd name="T14" fmla="*/ 5 w 161"/>
                <a:gd name="T15" fmla="*/ 167 h 378"/>
                <a:gd name="T16" fmla="*/ 22 w 161"/>
                <a:gd name="T17" fmla="*/ 125 h 378"/>
                <a:gd name="T18" fmla="*/ 51 w 161"/>
                <a:gd name="T19" fmla="*/ 119 h 378"/>
                <a:gd name="T20" fmla="*/ 53 w 161"/>
                <a:gd name="T21" fmla="*/ 94 h 378"/>
                <a:gd name="T22" fmla="*/ 37 w 161"/>
                <a:gd name="T23" fmla="*/ 71 h 378"/>
                <a:gd name="T24" fmla="*/ 33 w 161"/>
                <a:gd name="T25" fmla="*/ 29 h 378"/>
                <a:gd name="T26" fmla="*/ 64 w 161"/>
                <a:gd name="T27" fmla="*/ 0 h 378"/>
                <a:gd name="T28" fmla="*/ 161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161" y="378"/>
                  </a:moveTo>
                  <a:cubicBezTo>
                    <a:pt x="124" y="354"/>
                    <a:pt x="37" y="341"/>
                    <a:pt x="14" y="303"/>
                  </a:cubicBezTo>
                  <a:cubicBezTo>
                    <a:pt x="9" y="294"/>
                    <a:pt x="5" y="285"/>
                    <a:pt x="5" y="275"/>
                  </a:cubicBezTo>
                  <a:cubicBezTo>
                    <a:pt x="5" y="265"/>
                    <a:pt x="10" y="254"/>
                    <a:pt x="19" y="250"/>
                  </a:cubicBezTo>
                  <a:cubicBezTo>
                    <a:pt x="26" y="247"/>
                    <a:pt x="36" y="248"/>
                    <a:pt x="42" y="243"/>
                  </a:cubicBezTo>
                  <a:cubicBezTo>
                    <a:pt x="47" y="239"/>
                    <a:pt x="48" y="231"/>
                    <a:pt x="46" y="224"/>
                  </a:cubicBezTo>
                  <a:cubicBezTo>
                    <a:pt x="44" y="218"/>
                    <a:pt x="39" y="212"/>
                    <a:pt x="34" y="207"/>
                  </a:cubicBezTo>
                  <a:cubicBezTo>
                    <a:pt x="23" y="195"/>
                    <a:pt x="10" y="183"/>
                    <a:pt x="5" y="167"/>
                  </a:cubicBezTo>
                  <a:cubicBezTo>
                    <a:pt x="0" y="151"/>
                    <a:pt x="6" y="130"/>
                    <a:pt x="22" y="125"/>
                  </a:cubicBezTo>
                  <a:cubicBezTo>
                    <a:pt x="32" y="122"/>
                    <a:pt x="43" y="126"/>
                    <a:pt x="51" y="119"/>
                  </a:cubicBezTo>
                  <a:cubicBezTo>
                    <a:pt x="58" y="113"/>
                    <a:pt x="57" y="102"/>
                    <a:pt x="53" y="94"/>
                  </a:cubicBezTo>
                  <a:cubicBezTo>
                    <a:pt x="49" y="86"/>
                    <a:pt x="42" y="79"/>
                    <a:pt x="37" y="71"/>
                  </a:cubicBezTo>
                  <a:cubicBezTo>
                    <a:pt x="29" y="59"/>
                    <a:pt x="28" y="43"/>
                    <a:pt x="33" y="29"/>
                  </a:cubicBezTo>
                  <a:cubicBezTo>
                    <a:pt x="38" y="15"/>
                    <a:pt x="50" y="4"/>
                    <a:pt x="64" y="0"/>
                  </a:cubicBezTo>
                  <a:lnTo>
                    <a:pt x="161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0" name="îṧlídè">
              <a:extLst>
                <a:ext uri="{FF2B5EF4-FFF2-40B4-BE49-F238E27FC236}">
                  <a16:creationId xmlns:a16="http://schemas.microsoft.com/office/drawing/2014/main" id="{793BCB08-E26F-4554-BC46-309C3E791B8B}"/>
                </a:ext>
              </a:extLst>
            </p:cNvPr>
            <p:cNvSpPr/>
            <p:nvPr/>
          </p:nvSpPr>
          <p:spPr bwMode="auto">
            <a:xfrm>
              <a:off x="5653088" y="3760788"/>
              <a:ext cx="630238" cy="1255713"/>
            </a:xfrm>
            <a:custGeom>
              <a:avLst/>
              <a:gdLst>
                <a:gd name="T0" fmla="*/ 97 w 191"/>
                <a:gd name="T1" fmla="*/ 381 h 381"/>
                <a:gd name="T2" fmla="*/ 190 w 191"/>
                <a:gd name="T3" fmla="*/ 244 h 381"/>
                <a:gd name="T4" fmla="*/ 185 w 191"/>
                <a:gd name="T5" fmla="*/ 215 h 381"/>
                <a:gd name="T6" fmla="*/ 161 w 191"/>
                <a:gd name="T7" fmla="*/ 200 h 381"/>
                <a:gd name="T8" fmla="*/ 137 w 191"/>
                <a:gd name="T9" fmla="*/ 205 h 381"/>
                <a:gd name="T10" fmla="*/ 125 w 191"/>
                <a:gd name="T11" fmla="*/ 190 h 381"/>
                <a:gd name="T12" fmla="*/ 127 w 191"/>
                <a:gd name="T13" fmla="*/ 170 h 381"/>
                <a:gd name="T14" fmla="*/ 133 w 191"/>
                <a:gd name="T15" fmla="*/ 121 h 381"/>
                <a:gd name="T16" fmla="*/ 98 w 191"/>
                <a:gd name="T17" fmla="*/ 92 h 381"/>
                <a:gd name="T18" fmla="*/ 70 w 191"/>
                <a:gd name="T19" fmla="*/ 101 h 381"/>
                <a:gd name="T20" fmla="*/ 56 w 191"/>
                <a:gd name="T21" fmla="*/ 80 h 381"/>
                <a:gd name="T22" fmla="*/ 59 w 191"/>
                <a:gd name="T23" fmla="*/ 52 h 381"/>
                <a:gd name="T24" fmla="*/ 41 w 191"/>
                <a:gd name="T25" fmla="*/ 13 h 381"/>
                <a:gd name="T26" fmla="*/ 0 w 191"/>
                <a:gd name="T27" fmla="*/ 3 h 381"/>
                <a:gd name="T28" fmla="*/ 97 w 191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1" h="381">
                  <a:moveTo>
                    <a:pt x="97" y="381"/>
                  </a:moveTo>
                  <a:cubicBezTo>
                    <a:pt x="119" y="342"/>
                    <a:pt x="189" y="289"/>
                    <a:pt x="190" y="244"/>
                  </a:cubicBezTo>
                  <a:cubicBezTo>
                    <a:pt x="191" y="234"/>
                    <a:pt x="190" y="224"/>
                    <a:pt x="185" y="215"/>
                  </a:cubicBezTo>
                  <a:cubicBezTo>
                    <a:pt x="180" y="206"/>
                    <a:pt x="171" y="199"/>
                    <a:pt x="161" y="200"/>
                  </a:cubicBezTo>
                  <a:cubicBezTo>
                    <a:pt x="153" y="201"/>
                    <a:pt x="145" y="207"/>
                    <a:pt x="137" y="205"/>
                  </a:cubicBezTo>
                  <a:cubicBezTo>
                    <a:pt x="131" y="204"/>
                    <a:pt x="126" y="197"/>
                    <a:pt x="125" y="190"/>
                  </a:cubicBezTo>
                  <a:cubicBezTo>
                    <a:pt x="123" y="184"/>
                    <a:pt x="125" y="177"/>
                    <a:pt x="127" y="170"/>
                  </a:cubicBezTo>
                  <a:cubicBezTo>
                    <a:pt x="131" y="154"/>
                    <a:pt x="136" y="137"/>
                    <a:pt x="133" y="121"/>
                  </a:cubicBezTo>
                  <a:cubicBezTo>
                    <a:pt x="130" y="104"/>
                    <a:pt x="114" y="89"/>
                    <a:pt x="98" y="92"/>
                  </a:cubicBezTo>
                  <a:cubicBezTo>
                    <a:pt x="88" y="94"/>
                    <a:pt x="79" y="103"/>
                    <a:pt x="70" y="101"/>
                  </a:cubicBezTo>
                  <a:cubicBezTo>
                    <a:pt x="61" y="99"/>
                    <a:pt x="56" y="89"/>
                    <a:pt x="56" y="80"/>
                  </a:cubicBezTo>
                  <a:cubicBezTo>
                    <a:pt x="55" y="70"/>
                    <a:pt x="58" y="61"/>
                    <a:pt x="59" y="52"/>
                  </a:cubicBezTo>
                  <a:cubicBezTo>
                    <a:pt x="59" y="38"/>
                    <a:pt x="53" y="23"/>
                    <a:pt x="41" y="13"/>
                  </a:cubicBezTo>
                  <a:cubicBezTo>
                    <a:pt x="30" y="4"/>
                    <a:pt x="15" y="0"/>
                    <a:pt x="0" y="3"/>
                  </a:cubicBezTo>
                  <a:lnTo>
                    <a:pt x="97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1" name="íṣ1ïḓé">
              <a:extLst>
                <a:ext uri="{FF2B5EF4-FFF2-40B4-BE49-F238E27FC236}">
                  <a16:creationId xmlns:a16="http://schemas.microsoft.com/office/drawing/2014/main" id="{C2B4FFBF-0C7E-47F8-9C6E-80B12667220F}"/>
                </a:ext>
              </a:extLst>
            </p:cNvPr>
            <p:cNvSpPr/>
            <p:nvPr/>
          </p:nvSpPr>
          <p:spPr bwMode="auto">
            <a:xfrm>
              <a:off x="5554663" y="3884613"/>
              <a:ext cx="131763" cy="90488"/>
            </a:xfrm>
            <a:custGeom>
              <a:avLst/>
              <a:gdLst>
                <a:gd name="T0" fmla="*/ 38 w 40"/>
                <a:gd name="T1" fmla="*/ 27 h 27"/>
                <a:gd name="T2" fmla="*/ 37 w 40"/>
                <a:gd name="T3" fmla="*/ 27 h 27"/>
                <a:gd name="T4" fmla="*/ 1 w 40"/>
                <a:gd name="T5" fmla="*/ 3 h 27"/>
                <a:gd name="T6" fmla="*/ 1 w 40"/>
                <a:gd name="T7" fmla="*/ 1 h 27"/>
                <a:gd name="T8" fmla="*/ 3 w 40"/>
                <a:gd name="T9" fmla="*/ 0 h 27"/>
                <a:gd name="T10" fmla="*/ 39 w 40"/>
                <a:gd name="T11" fmla="*/ 23 h 27"/>
                <a:gd name="T12" fmla="*/ 40 w 40"/>
                <a:gd name="T13" fmla="*/ 26 h 27"/>
                <a:gd name="T14" fmla="*/ 38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38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39" y="27"/>
                    <a:pt x="39" y="27"/>
                    <a:pt x="38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2" name="ï$ľïďé">
              <a:extLst>
                <a:ext uri="{FF2B5EF4-FFF2-40B4-BE49-F238E27FC236}">
                  <a16:creationId xmlns:a16="http://schemas.microsoft.com/office/drawing/2014/main" id="{712E58FA-9BBD-499A-9429-3B88DF2B633D}"/>
                </a:ext>
              </a:extLst>
            </p:cNvPr>
            <p:cNvSpPr/>
            <p:nvPr/>
          </p:nvSpPr>
          <p:spPr bwMode="auto">
            <a:xfrm>
              <a:off x="5729288" y="3838575"/>
              <a:ext cx="63500" cy="125413"/>
            </a:xfrm>
            <a:custGeom>
              <a:avLst/>
              <a:gdLst>
                <a:gd name="T0" fmla="*/ 2 w 19"/>
                <a:gd name="T1" fmla="*/ 38 h 38"/>
                <a:gd name="T2" fmla="*/ 1 w 19"/>
                <a:gd name="T3" fmla="*/ 38 h 38"/>
                <a:gd name="T4" fmla="*/ 0 w 19"/>
                <a:gd name="T5" fmla="*/ 35 h 38"/>
                <a:gd name="T6" fmla="*/ 15 w 19"/>
                <a:gd name="T7" fmla="*/ 1 h 38"/>
                <a:gd name="T8" fmla="*/ 17 w 19"/>
                <a:gd name="T9" fmla="*/ 0 h 38"/>
                <a:gd name="T10" fmla="*/ 18 w 19"/>
                <a:gd name="T11" fmla="*/ 3 h 38"/>
                <a:gd name="T12" fmla="*/ 4 w 19"/>
                <a:gd name="T13" fmla="*/ 37 h 38"/>
                <a:gd name="T14" fmla="*/ 2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2" y="38"/>
                  </a:moveTo>
                  <a:cubicBezTo>
                    <a:pt x="2" y="38"/>
                    <a:pt x="2" y="38"/>
                    <a:pt x="1" y="38"/>
                  </a:cubicBezTo>
                  <a:cubicBezTo>
                    <a:pt x="0" y="37"/>
                    <a:pt x="0" y="36"/>
                    <a:pt x="0" y="3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0"/>
                    <a:pt x="19" y="2"/>
                    <a:pt x="18" y="3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8"/>
                    <a:pt x="3" y="38"/>
                    <a:pt x="2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3" name="ïṣľíḋé">
              <a:extLst>
                <a:ext uri="{FF2B5EF4-FFF2-40B4-BE49-F238E27FC236}">
                  <a16:creationId xmlns:a16="http://schemas.microsoft.com/office/drawing/2014/main" id="{E22AC13B-D509-48E4-A13E-46337D120A20}"/>
                </a:ext>
              </a:extLst>
            </p:cNvPr>
            <p:cNvSpPr/>
            <p:nvPr/>
          </p:nvSpPr>
          <p:spPr bwMode="auto">
            <a:xfrm>
              <a:off x="5508626" y="4251325"/>
              <a:ext cx="260350" cy="131763"/>
            </a:xfrm>
            <a:custGeom>
              <a:avLst/>
              <a:gdLst>
                <a:gd name="T0" fmla="*/ 76 w 79"/>
                <a:gd name="T1" fmla="*/ 40 h 40"/>
                <a:gd name="T2" fmla="*/ 75 w 79"/>
                <a:gd name="T3" fmla="*/ 40 h 40"/>
                <a:gd name="T4" fmla="*/ 2 w 79"/>
                <a:gd name="T5" fmla="*/ 4 h 40"/>
                <a:gd name="T6" fmla="*/ 1 w 79"/>
                <a:gd name="T7" fmla="*/ 1 h 40"/>
                <a:gd name="T8" fmla="*/ 3 w 79"/>
                <a:gd name="T9" fmla="*/ 0 h 40"/>
                <a:gd name="T10" fmla="*/ 77 w 79"/>
                <a:gd name="T11" fmla="*/ 36 h 40"/>
                <a:gd name="T12" fmla="*/ 78 w 79"/>
                <a:gd name="T13" fmla="*/ 39 h 40"/>
                <a:gd name="T14" fmla="*/ 76 w 79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40">
                  <a:moveTo>
                    <a:pt x="76" y="40"/>
                  </a:moveTo>
                  <a:cubicBezTo>
                    <a:pt x="76" y="40"/>
                    <a:pt x="76" y="40"/>
                    <a:pt x="75" y="4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8" y="37"/>
                    <a:pt x="79" y="38"/>
                    <a:pt x="78" y="39"/>
                  </a:cubicBezTo>
                  <a:cubicBezTo>
                    <a:pt x="78" y="40"/>
                    <a:pt x="77" y="40"/>
                    <a:pt x="76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4" name="îšḻiḍê">
              <a:extLst>
                <a:ext uri="{FF2B5EF4-FFF2-40B4-BE49-F238E27FC236}">
                  <a16:creationId xmlns:a16="http://schemas.microsoft.com/office/drawing/2014/main" id="{BC930F4E-BFC6-46EB-94A5-4A77A3E66460}"/>
                </a:ext>
              </a:extLst>
            </p:cNvPr>
            <p:cNvSpPr/>
            <p:nvPr/>
          </p:nvSpPr>
          <p:spPr bwMode="auto">
            <a:xfrm>
              <a:off x="5854701" y="4129088"/>
              <a:ext cx="177800" cy="223838"/>
            </a:xfrm>
            <a:custGeom>
              <a:avLst/>
              <a:gdLst>
                <a:gd name="T0" fmla="*/ 2 w 54"/>
                <a:gd name="T1" fmla="*/ 68 h 68"/>
                <a:gd name="T2" fmla="*/ 1 w 54"/>
                <a:gd name="T3" fmla="*/ 68 h 68"/>
                <a:gd name="T4" fmla="*/ 1 w 54"/>
                <a:gd name="T5" fmla="*/ 65 h 68"/>
                <a:gd name="T6" fmla="*/ 50 w 54"/>
                <a:gd name="T7" fmla="*/ 1 h 68"/>
                <a:gd name="T8" fmla="*/ 53 w 54"/>
                <a:gd name="T9" fmla="*/ 1 h 68"/>
                <a:gd name="T10" fmla="*/ 53 w 54"/>
                <a:gd name="T11" fmla="*/ 4 h 68"/>
                <a:gd name="T12" fmla="*/ 4 w 54"/>
                <a:gd name="T13" fmla="*/ 67 h 68"/>
                <a:gd name="T14" fmla="*/ 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2" y="68"/>
                  </a:moveTo>
                  <a:cubicBezTo>
                    <a:pt x="2" y="68"/>
                    <a:pt x="2" y="68"/>
                    <a:pt x="1" y="68"/>
                  </a:cubicBezTo>
                  <a:cubicBezTo>
                    <a:pt x="0" y="67"/>
                    <a:pt x="0" y="66"/>
                    <a:pt x="1" y="6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1" y="0"/>
                    <a:pt x="52" y="0"/>
                    <a:pt x="53" y="1"/>
                  </a:cubicBezTo>
                  <a:cubicBezTo>
                    <a:pt x="54" y="2"/>
                    <a:pt x="54" y="3"/>
                    <a:pt x="53" y="4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8"/>
                    <a:pt x="3" y="68"/>
                    <a:pt x="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5" name="iş1ïdè">
              <a:extLst>
                <a:ext uri="{FF2B5EF4-FFF2-40B4-BE49-F238E27FC236}">
                  <a16:creationId xmlns:a16="http://schemas.microsoft.com/office/drawing/2014/main" id="{5C0A8DA1-414F-4911-AC20-817A4AF46C04}"/>
                </a:ext>
              </a:extLst>
            </p:cNvPr>
            <p:cNvSpPr/>
            <p:nvPr/>
          </p:nvSpPr>
          <p:spPr bwMode="auto">
            <a:xfrm>
              <a:off x="5930901" y="4502150"/>
              <a:ext cx="280988" cy="285750"/>
            </a:xfrm>
            <a:custGeom>
              <a:avLst/>
              <a:gdLst>
                <a:gd name="T0" fmla="*/ 3 w 85"/>
                <a:gd name="T1" fmla="*/ 87 h 87"/>
                <a:gd name="T2" fmla="*/ 1 w 85"/>
                <a:gd name="T3" fmla="*/ 86 h 87"/>
                <a:gd name="T4" fmla="*/ 1 w 85"/>
                <a:gd name="T5" fmla="*/ 83 h 87"/>
                <a:gd name="T6" fmla="*/ 81 w 85"/>
                <a:gd name="T7" fmla="*/ 1 h 87"/>
                <a:gd name="T8" fmla="*/ 84 w 85"/>
                <a:gd name="T9" fmla="*/ 1 h 87"/>
                <a:gd name="T10" fmla="*/ 84 w 85"/>
                <a:gd name="T11" fmla="*/ 4 h 87"/>
                <a:gd name="T12" fmla="*/ 4 w 85"/>
                <a:gd name="T13" fmla="*/ 86 h 87"/>
                <a:gd name="T14" fmla="*/ 3 w 85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87">
                  <a:moveTo>
                    <a:pt x="3" y="87"/>
                  </a:moveTo>
                  <a:cubicBezTo>
                    <a:pt x="2" y="87"/>
                    <a:pt x="2" y="87"/>
                    <a:pt x="1" y="86"/>
                  </a:cubicBezTo>
                  <a:cubicBezTo>
                    <a:pt x="0" y="85"/>
                    <a:pt x="0" y="84"/>
                    <a:pt x="1" y="83"/>
                  </a:cubicBezTo>
                  <a:cubicBezTo>
                    <a:pt x="81" y="1"/>
                    <a:pt x="81" y="1"/>
                    <a:pt x="81" y="1"/>
                  </a:cubicBezTo>
                  <a:cubicBezTo>
                    <a:pt x="82" y="0"/>
                    <a:pt x="83" y="0"/>
                    <a:pt x="84" y="1"/>
                  </a:cubicBezTo>
                  <a:cubicBezTo>
                    <a:pt x="85" y="2"/>
                    <a:pt x="85" y="3"/>
                    <a:pt x="84" y="4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4" y="87"/>
                    <a:pt x="3" y="87"/>
                    <a:pt x="3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6" name="ïŝ1iďê">
              <a:extLst>
                <a:ext uri="{FF2B5EF4-FFF2-40B4-BE49-F238E27FC236}">
                  <a16:creationId xmlns:a16="http://schemas.microsoft.com/office/drawing/2014/main" id="{63C1D8F8-7CCC-477C-8515-BF990E3E6477}"/>
                </a:ext>
              </a:extLst>
            </p:cNvPr>
            <p:cNvSpPr/>
            <p:nvPr/>
          </p:nvSpPr>
          <p:spPr bwMode="auto">
            <a:xfrm>
              <a:off x="5492751" y="4652963"/>
              <a:ext cx="392113" cy="149225"/>
            </a:xfrm>
            <a:custGeom>
              <a:avLst/>
              <a:gdLst>
                <a:gd name="T0" fmla="*/ 117 w 119"/>
                <a:gd name="T1" fmla="*/ 45 h 45"/>
                <a:gd name="T2" fmla="*/ 116 w 119"/>
                <a:gd name="T3" fmla="*/ 45 h 45"/>
                <a:gd name="T4" fmla="*/ 2 w 119"/>
                <a:gd name="T5" fmla="*/ 4 h 45"/>
                <a:gd name="T6" fmla="*/ 0 w 119"/>
                <a:gd name="T7" fmla="*/ 1 h 45"/>
                <a:gd name="T8" fmla="*/ 3 w 119"/>
                <a:gd name="T9" fmla="*/ 0 h 45"/>
                <a:gd name="T10" fmla="*/ 118 w 119"/>
                <a:gd name="T11" fmla="*/ 41 h 45"/>
                <a:gd name="T12" fmla="*/ 119 w 119"/>
                <a:gd name="T13" fmla="*/ 43 h 45"/>
                <a:gd name="T14" fmla="*/ 117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117" y="45"/>
                  </a:moveTo>
                  <a:cubicBezTo>
                    <a:pt x="117" y="45"/>
                    <a:pt x="116" y="45"/>
                    <a:pt x="116" y="4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9" y="41"/>
                    <a:pt x="119" y="42"/>
                    <a:pt x="119" y="43"/>
                  </a:cubicBezTo>
                  <a:cubicBezTo>
                    <a:pt x="118" y="44"/>
                    <a:pt x="118" y="45"/>
                    <a:pt x="117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7" name="iṩļíďê">
              <a:extLst>
                <a:ext uri="{FF2B5EF4-FFF2-40B4-BE49-F238E27FC236}">
                  <a16:creationId xmlns:a16="http://schemas.microsoft.com/office/drawing/2014/main" id="{B94D1673-C4A9-4342-BE8C-0A4CE3F82E26}"/>
                </a:ext>
              </a:extLst>
            </p:cNvPr>
            <p:cNvSpPr/>
            <p:nvPr/>
          </p:nvSpPr>
          <p:spPr bwMode="auto">
            <a:xfrm>
              <a:off x="7712076" y="4349750"/>
              <a:ext cx="366713" cy="854075"/>
            </a:xfrm>
            <a:custGeom>
              <a:avLst/>
              <a:gdLst>
                <a:gd name="T0" fmla="*/ 111 w 111"/>
                <a:gd name="T1" fmla="*/ 259 h 259"/>
                <a:gd name="T2" fmla="*/ 10 w 111"/>
                <a:gd name="T3" fmla="*/ 208 h 259"/>
                <a:gd name="T4" fmla="*/ 4 w 111"/>
                <a:gd name="T5" fmla="*/ 189 h 259"/>
                <a:gd name="T6" fmla="*/ 13 w 111"/>
                <a:gd name="T7" fmla="*/ 172 h 259"/>
                <a:gd name="T8" fmla="*/ 29 w 111"/>
                <a:gd name="T9" fmla="*/ 167 h 259"/>
                <a:gd name="T10" fmla="*/ 32 w 111"/>
                <a:gd name="T11" fmla="*/ 154 h 259"/>
                <a:gd name="T12" fmla="*/ 24 w 111"/>
                <a:gd name="T13" fmla="*/ 142 h 259"/>
                <a:gd name="T14" fmla="*/ 4 w 111"/>
                <a:gd name="T15" fmla="*/ 115 h 259"/>
                <a:gd name="T16" fmla="*/ 16 w 111"/>
                <a:gd name="T17" fmla="*/ 86 h 259"/>
                <a:gd name="T18" fmla="*/ 35 w 111"/>
                <a:gd name="T19" fmla="*/ 82 h 259"/>
                <a:gd name="T20" fmla="*/ 37 w 111"/>
                <a:gd name="T21" fmla="*/ 64 h 259"/>
                <a:gd name="T22" fmla="*/ 26 w 111"/>
                <a:gd name="T23" fmla="*/ 49 h 259"/>
                <a:gd name="T24" fmla="*/ 23 w 111"/>
                <a:gd name="T25" fmla="*/ 20 h 259"/>
                <a:gd name="T26" fmla="*/ 44 w 111"/>
                <a:gd name="T27" fmla="*/ 0 h 259"/>
                <a:gd name="T28" fmla="*/ 111 w 111"/>
                <a:gd name="T29" fmla="*/ 25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1" h="259">
                  <a:moveTo>
                    <a:pt x="111" y="259"/>
                  </a:moveTo>
                  <a:cubicBezTo>
                    <a:pt x="85" y="243"/>
                    <a:pt x="26" y="234"/>
                    <a:pt x="10" y="208"/>
                  </a:cubicBezTo>
                  <a:cubicBezTo>
                    <a:pt x="7" y="202"/>
                    <a:pt x="4" y="195"/>
                    <a:pt x="4" y="189"/>
                  </a:cubicBezTo>
                  <a:cubicBezTo>
                    <a:pt x="4" y="182"/>
                    <a:pt x="7" y="175"/>
                    <a:pt x="13" y="172"/>
                  </a:cubicBezTo>
                  <a:cubicBezTo>
                    <a:pt x="18" y="170"/>
                    <a:pt x="25" y="170"/>
                    <a:pt x="29" y="167"/>
                  </a:cubicBezTo>
                  <a:cubicBezTo>
                    <a:pt x="33" y="164"/>
                    <a:pt x="33" y="158"/>
                    <a:pt x="32" y="154"/>
                  </a:cubicBezTo>
                  <a:cubicBezTo>
                    <a:pt x="30" y="149"/>
                    <a:pt x="27" y="146"/>
                    <a:pt x="24" y="142"/>
                  </a:cubicBezTo>
                  <a:cubicBezTo>
                    <a:pt x="16" y="134"/>
                    <a:pt x="7" y="126"/>
                    <a:pt x="4" y="115"/>
                  </a:cubicBezTo>
                  <a:cubicBezTo>
                    <a:pt x="0" y="104"/>
                    <a:pt x="4" y="89"/>
                    <a:pt x="16" y="86"/>
                  </a:cubicBezTo>
                  <a:cubicBezTo>
                    <a:pt x="22" y="84"/>
                    <a:pt x="30" y="86"/>
                    <a:pt x="35" y="82"/>
                  </a:cubicBezTo>
                  <a:cubicBezTo>
                    <a:pt x="40" y="78"/>
                    <a:pt x="40" y="70"/>
                    <a:pt x="37" y="64"/>
                  </a:cubicBezTo>
                  <a:cubicBezTo>
                    <a:pt x="34" y="59"/>
                    <a:pt x="29" y="54"/>
                    <a:pt x="26" y="49"/>
                  </a:cubicBezTo>
                  <a:cubicBezTo>
                    <a:pt x="21" y="40"/>
                    <a:pt x="20" y="29"/>
                    <a:pt x="23" y="20"/>
                  </a:cubicBezTo>
                  <a:cubicBezTo>
                    <a:pt x="27" y="10"/>
                    <a:pt x="35" y="3"/>
                    <a:pt x="44" y="0"/>
                  </a:cubicBezTo>
                  <a:lnTo>
                    <a:pt x="111" y="259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8" name="îṡḷîďê">
              <a:extLst>
                <a:ext uri="{FF2B5EF4-FFF2-40B4-BE49-F238E27FC236}">
                  <a16:creationId xmlns:a16="http://schemas.microsoft.com/office/drawing/2014/main" id="{BF7A98D0-46DD-4552-A9C4-754F201E9927}"/>
                </a:ext>
              </a:extLst>
            </p:cNvPr>
            <p:cNvSpPr/>
            <p:nvPr/>
          </p:nvSpPr>
          <p:spPr bwMode="auto">
            <a:xfrm>
              <a:off x="7858126" y="4343400"/>
              <a:ext cx="431800" cy="860425"/>
            </a:xfrm>
            <a:custGeom>
              <a:avLst/>
              <a:gdLst>
                <a:gd name="T0" fmla="*/ 67 w 131"/>
                <a:gd name="T1" fmla="*/ 261 h 261"/>
                <a:gd name="T2" fmla="*/ 131 w 131"/>
                <a:gd name="T3" fmla="*/ 167 h 261"/>
                <a:gd name="T4" fmla="*/ 127 w 131"/>
                <a:gd name="T5" fmla="*/ 148 h 261"/>
                <a:gd name="T6" fmla="*/ 111 w 131"/>
                <a:gd name="T7" fmla="*/ 138 h 261"/>
                <a:gd name="T8" fmla="*/ 94 w 131"/>
                <a:gd name="T9" fmla="*/ 141 h 261"/>
                <a:gd name="T10" fmla="*/ 86 w 131"/>
                <a:gd name="T11" fmla="*/ 131 h 261"/>
                <a:gd name="T12" fmla="*/ 87 w 131"/>
                <a:gd name="T13" fmla="*/ 117 h 261"/>
                <a:gd name="T14" fmla="*/ 91 w 131"/>
                <a:gd name="T15" fmla="*/ 83 h 261"/>
                <a:gd name="T16" fmla="*/ 67 w 131"/>
                <a:gd name="T17" fmla="*/ 63 h 261"/>
                <a:gd name="T18" fmla="*/ 48 w 131"/>
                <a:gd name="T19" fmla="*/ 69 h 261"/>
                <a:gd name="T20" fmla="*/ 38 w 131"/>
                <a:gd name="T21" fmla="*/ 55 h 261"/>
                <a:gd name="T22" fmla="*/ 40 w 131"/>
                <a:gd name="T23" fmla="*/ 36 h 261"/>
                <a:gd name="T24" fmla="*/ 29 w 131"/>
                <a:gd name="T25" fmla="*/ 9 h 261"/>
                <a:gd name="T26" fmla="*/ 0 w 131"/>
                <a:gd name="T27" fmla="*/ 2 h 261"/>
                <a:gd name="T28" fmla="*/ 67 w 131"/>
                <a:gd name="T29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261">
                  <a:moveTo>
                    <a:pt x="67" y="261"/>
                  </a:moveTo>
                  <a:cubicBezTo>
                    <a:pt x="82" y="235"/>
                    <a:pt x="130" y="198"/>
                    <a:pt x="131" y="167"/>
                  </a:cubicBezTo>
                  <a:cubicBezTo>
                    <a:pt x="131" y="161"/>
                    <a:pt x="130" y="154"/>
                    <a:pt x="127" y="148"/>
                  </a:cubicBezTo>
                  <a:cubicBezTo>
                    <a:pt x="124" y="142"/>
                    <a:pt x="117" y="137"/>
                    <a:pt x="111" y="138"/>
                  </a:cubicBezTo>
                  <a:cubicBezTo>
                    <a:pt x="105" y="138"/>
                    <a:pt x="100" y="142"/>
                    <a:pt x="94" y="141"/>
                  </a:cubicBezTo>
                  <a:cubicBezTo>
                    <a:pt x="90" y="140"/>
                    <a:pt x="87" y="135"/>
                    <a:pt x="86" y="131"/>
                  </a:cubicBezTo>
                  <a:cubicBezTo>
                    <a:pt x="85" y="126"/>
                    <a:pt x="86" y="121"/>
                    <a:pt x="87" y="117"/>
                  </a:cubicBezTo>
                  <a:cubicBezTo>
                    <a:pt x="90" y="106"/>
                    <a:pt x="94" y="94"/>
                    <a:pt x="91" y="83"/>
                  </a:cubicBezTo>
                  <a:cubicBezTo>
                    <a:pt x="89" y="71"/>
                    <a:pt x="79" y="61"/>
                    <a:pt x="67" y="63"/>
                  </a:cubicBezTo>
                  <a:cubicBezTo>
                    <a:pt x="61" y="65"/>
                    <a:pt x="55" y="70"/>
                    <a:pt x="48" y="69"/>
                  </a:cubicBezTo>
                  <a:cubicBezTo>
                    <a:pt x="42" y="68"/>
                    <a:pt x="39" y="61"/>
                    <a:pt x="38" y="55"/>
                  </a:cubicBezTo>
                  <a:cubicBezTo>
                    <a:pt x="38" y="48"/>
                    <a:pt x="40" y="42"/>
                    <a:pt x="40" y="36"/>
                  </a:cubicBezTo>
                  <a:cubicBezTo>
                    <a:pt x="41" y="26"/>
                    <a:pt x="36" y="16"/>
                    <a:pt x="29" y="9"/>
                  </a:cubicBezTo>
                  <a:cubicBezTo>
                    <a:pt x="21" y="3"/>
                    <a:pt x="10" y="0"/>
                    <a:pt x="0" y="2"/>
                  </a:cubicBezTo>
                  <a:lnTo>
                    <a:pt x="67" y="26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39" name="îṡļîḓe">
              <a:extLst>
                <a:ext uri="{FF2B5EF4-FFF2-40B4-BE49-F238E27FC236}">
                  <a16:creationId xmlns:a16="http://schemas.microsoft.com/office/drawing/2014/main" id="{8EBC3393-CB32-4522-9807-5E47225F9796}"/>
                </a:ext>
              </a:extLst>
            </p:cNvPr>
            <p:cNvSpPr/>
            <p:nvPr/>
          </p:nvSpPr>
          <p:spPr bwMode="auto">
            <a:xfrm>
              <a:off x="7788276" y="4425950"/>
              <a:ext cx="95250" cy="65088"/>
            </a:xfrm>
            <a:custGeom>
              <a:avLst/>
              <a:gdLst>
                <a:gd name="T0" fmla="*/ 27 w 29"/>
                <a:gd name="T1" fmla="*/ 20 h 20"/>
                <a:gd name="T2" fmla="*/ 26 w 29"/>
                <a:gd name="T3" fmla="*/ 20 h 20"/>
                <a:gd name="T4" fmla="*/ 1 w 29"/>
                <a:gd name="T5" fmla="*/ 4 h 20"/>
                <a:gd name="T6" fmla="*/ 1 w 29"/>
                <a:gd name="T7" fmla="*/ 1 h 20"/>
                <a:gd name="T8" fmla="*/ 3 w 29"/>
                <a:gd name="T9" fmla="*/ 1 h 20"/>
                <a:gd name="T10" fmla="*/ 28 w 29"/>
                <a:gd name="T11" fmla="*/ 16 h 20"/>
                <a:gd name="T12" fmla="*/ 28 w 29"/>
                <a:gd name="T13" fmla="*/ 19 h 20"/>
                <a:gd name="T14" fmla="*/ 27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27" y="2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9" y="17"/>
                    <a:pt x="29" y="18"/>
                    <a:pt x="28" y="19"/>
                  </a:cubicBezTo>
                  <a:cubicBezTo>
                    <a:pt x="28" y="20"/>
                    <a:pt x="27" y="20"/>
                    <a:pt x="27" y="2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0" name="íṡlíďé">
              <a:extLst>
                <a:ext uri="{FF2B5EF4-FFF2-40B4-BE49-F238E27FC236}">
                  <a16:creationId xmlns:a16="http://schemas.microsoft.com/office/drawing/2014/main" id="{6D9315AF-E44D-44B1-AF27-424D8E3DE896}"/>
                </a:ext>
              </a:extLst>
            </p:cNvPr>
            <p:cNvSpPr/>
            <p:nvPr/>
          </p:nvSpPr>
          <p:spPr bwMode="auto">
            <a:xfrm>
              <a:off x="7907338" y="4392613"/>
              <a:ext cx="49213" cy="92075"/>
            </a:xfrm>
            <a:custGeom>
              <a:avLst/>
              <a:gdLst>
                <a:gd name="T0" fmla="*/ 3 w 15"/>
                <a:gd name="T1" fmla="*/ 28 h 28"/>
                <a:gd name="T2" fmla="*/ 2 w 15"/>
                <a:gd name="T3" fmla="*/ 28 h 28"/>
                <a:gd name="T4" fmla="*/ 1 w 15"/>
                <a:gd name="T5" fmla="*/ 25 h 28"/>
                <a:gd name="T6" fmla="*/ 11 w 15"/>
                <a:gd name="T7" fmla="*/ 2 h 28"/>
                <a:gd name="T8" fmla="*/ 13 w 15"/>
                <a:gd name="T9" fmla="*/ 1 h 28"/>
                <a:gd name="T10" fmla="*/ 14 w 15"/>
                <a:gd name="T11" fmla="*/ 3 h 28"/>
                <a:gd name="T12" fmla="*/ 4 w 15"/>
                <a:gd name="T13" fmla="*/ 27 h 28"/>
                <a:gd name="T14" fmla="*/ 3 w 15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8">
                  <a:moveTo>
                    <a:pt x="3" y="28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2" y="0"/>
                    <a:pt x="13" y="1"/>
                  </a:cubicBezTo>
                  <a:cubicBezTo>
                    <a:pt x="14" y="1"/>
                    <a:pt x="15" y="2"/>
                    <a:pt x="14" y="3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8"/>
                    <a:pt x="3" y="28"/>
                    <a:pt x="3" y="2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1" name="íṧ1iḋe">
              <a:extLst>
                <a:ext uri="{FF2B5EF4-FFF2-40B4-BE49-F238E27FC236}">
                  <a16:creationId xmlns:a16="http://schemas.microsoft.com/office/drawing/2014/main" id="{3F6AC7CE-C09D-411C-BECC-D38EF79186FC}"/>
                </a:ext>
              </a:extLst>
            </p:cNvPr>
            <p:cNvSpPr/>
            <p:nvPr/>
          </p:nvSpPr>
          <p:spPr bwMode="auto">
            <a:xfrm>
              <a:off x="7754938" y="4676775"/>
              <a:ext cx="185738" cy="95250"/>
            </a:xfrm>
            <a:custGeom>
              <a:avLst/>
              <a:gdLst>
                <a:gd name="T0" fmla="*/ 53 w 56"/>
                <a:gd name="T1" fmla="*/ 29 h 29"/>
                <a:gd name="T2" fmla="*/ 53 w 56"/>
                <a:gd name="T3" fmla="*/ 29 h 29"/>
                <a:gd name="T4" fmla="*/ 2 w 56"/>
                <a:gd name="T5" fmla="*/ 4 h 29"/>
                <a:gd name="T6" fmla="*/ 1 w 56"/>
                <a:gd name="T7" fmla="*/ 2 h 29"/>
                <a:gd name="T8" fmla="*/ 4 w 56"/>
                <a:gd name="T9" fmla="*/ 1 h 29"/>
                <a:gd name="T10" fmla="*/ 54 w 56"/>
                <a:gd name="T11" fmla="*/ 26 h 29"/>
                <a:gd name="T12" fmla="*/ 55 w 56"/>
                <a:gd name="T13" fmla="*/ 28 h 29"/>
                <a:gd name="T14" fmla="*/ 53 w 56"/>
                <a:gd name="T1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9">
                  <a:moveTo>
                    <a:pt x="53" y="29"/>
                  </a:moveTo>
                  <a:cubicBezTo>
                    <a:pt x="53" y="29"/>
                    <a:pt x="53" y="29"/>
                    <a:pt x="53" y="29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5" y="26"/>
                    <a:pt x="56" y="27"/>
                    <a:pt x="55" y="28"/>
                  </a:cubicBezTo>
                  <a:cubicBezTo>
                    <a:pt x="55" y="29"/>
                    <a:pt x="54" y="29"/>
                    <a:pt x="53" y="29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2" name="îṧḷîdê">
              <a:extLst>
                <a:ext uri="{FF2B5EF4-FFF2-40B4-BE49-F238E27FC236}">
                  <a16:creationId xmlns:a16="http://schemas.microsoft.com/office/drawing/2014/main" id="{93E322B3-E903-4936-8531-1A3E7F2DF80C}"/>
                </a:ext>
              </a:extLst>
            </p:cNvPr>
            <p:cNvSpPr/>
            <p:nvPr/>
          </p:nvSpPr>
          <p:spPr bwMode="auto">
            <a:xfrm>
              <a:off x="7996238" y="4594225"/>
              <a:ext cx="125413" cy="158750"/>
            </a:xfrm>
            <a:custGeom>
              <a:avLst/>
              <a:gdLst>
                <a:gd name="T0" fmla="*/ 2 w 38"/>
                <a:gd name="T1" fmla="*/ 48 h 48"/>
                <a:gd name="T2" fmla="*/ 1 w 38"/>
                <a:gd name="T3" fmla="*/ 48 h 48"/>
                <a:gd name="T4" fmla="*/ 0 w 38"/>
                <a:gd name="T5" fmla="*/ 45 h 48"/>
                <a:gd name="T6" fmla="*/ 34 w 38"/>
                <a:gd name="T7" fmla="*/ 1 h 48"/>
                <a:gd name="T8" fmla="*/ 37 w 38"/>
                <a:gd name="T9" fmla="*/ 1 h 48"/>
                <a:gd name="T10" fmla="*/ 37 w 38"/>
                <a:gd name="T11" fmla="*/ 4 h 48"/>
                <a:gd name="T12" fmla="*/ 3 w 38"/>
                <a:gd name="T13" fmla="*/ 47 h 48"/>
                <a:gd name="T14" fmla="*/ 2 w 38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8">
                  <a:moveTo>
                    <a:pt x="2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7"/>
                    <a:pt x="0" y="46"/>
                    <a:pt x="0" y="4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6" y="0"/>
                    <a:pt x="37" y="1"/>
                  </a:cubicBezTo>
                  <a:cubicBezTo>
                    <a:pt x="38" y="2"/>
                    <a:pt x="38" y="3"/>
                    <a:pt x="37" y="4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2" y="48"/>
                    <a:pt x="2" y="4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3" name="iśḻiḋê">
              <a:extLst>
                <a:ext uri="{FF2B5EF4-FFF2-40B4-BE49-F238E27FC236}">
                  <a16:creationId xmlns:a16="http://schemas.microsoft.com/office/drawing/2014/main" id="{EA0D1E44-12DB-4A40-A41E-A1F15719FED1}"/>
                </a:ext>
              </a:extLst>
            </p:cNvPr>
            <p:cNvSpPr/>
            <p:nvPr/>
          </p:nvSpPr>
          <p:spPr bwMode="auto">
            <a:xfrm>
              <a:off x="8045451" y="4851400"/>
              <a:ext cx="198438" cy="200025"/>
            </a:xfrm>
            <a:custGeom>
              <a:avLst/>
              <a:gdLst>
                <a:gd name="T0" fmla="*/ 3 w 60"/>
                <a:gd name="T1" fmla="*/ 61 h 61"/>
                <a:gd name="T2" fmla="*/ 1 w 60"/>
                <a:gd name="T3" fmla="*/ 60 h 61"/>
                <a:gd name="T4" fmla="*/ 1 w 60"/>
                <a:gd name="T5" fmla="*/ 57 h 61"/>
                <a:gd name="T6" fmla="*/ 56 w 60"/>
                <a:gd name="T7" fmla="*/ 1 h 61"/>
                <a:gd name="T8" fmla="*/ 59 w 60"/>
                <a:gd name="T9" fmla="*/ 1 h 61"/>
                <a:gd name="T10" fmla="*/ 59 w 60"/>
                <a:gd name="T11" fmla="*/ 3 h 61"/>
                <a:gd name="T12" fmla="*/ 4 w 60"/>
                <a:gd name="T13" fmla="*/ 60 h 61"/>
                <a:gd name="T14" fmla="*/ 3 w 60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9"/>
                    <a:pt x="0" y="58"/>
                    <a:pt x="1" y="57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7" y="0"/>
                    <a:pt x="58" y="0"/>
                    <a:pt x="59" y="1"/>
                  </a:cubicBezTo>
                  <a:cubicBezTo>
                    <a:pt x="60" y="1"/>
                    <a:pt x="60" y="3"/>
                    <a:pt x="59" y="3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3" y="61"/>
                    <a:pt x="3" y="61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4" name="iṡ1iḍé">
              <a:extLst>
                <a:ext uri="{FF2B5EF4-FFF2-40B4-BE49-F238E27FC236}">
                  <a16:creationId xmlns:a16="http://schemas.microsoft.com/office/drawing/2014/main" id="{BDDB9E7F-0636-4273-85FA-D560609B0391}"/>
                </a:ext>
              </a:extLst>
            </p:cNvPr>
            <p:cNvSpPr/>
            <p:nvPr/>
          </p:nvSpPr>
          <p:spPr bwMode="auto">
            <a:xfrm>
              <a:off x="7745413" y="4953000"/>
              <a:ext cx="273050" cy="106363"/>
            </a:xfrm>
            <a:custGeom>
              <a:avLst/>
              <a:gdLst>
                <a:gd name="T0" fmla="*/ 81 w 83"/>
                <a:gd name="T1" fmla="*/ 32 h 32"/>
                <a:gd name="T2" fmla="*/ 80 w 83"/>
                <a:gd name="T3" fmla="*/ 32 h 32"/>
                <a:gd name="T4" fmla="*/ 2 w 83"/>
                <a:gd name="T5" fmla="*/ 4 h 32"/>
                <a:gd name="T6" fmla="*/ 0 w 83"/>
                <a:gd name="T7" fmla="*/ 2 h 32"/>
                <a:gd name="T8" fmla="*/ 3 w 83"/>
                <a:gd name="T9" fmla="*/ 0 h 32"/>
                <a:gd name="T10" fmla="*/ 82 w 83"/>
                <a:gd name="T11" fmla="*/ 28 h 32"/>
                <a:gd name="T12" fmla="*/ 83 w 83"/>
                <a:gd name="T13" fmla="*/ 31 h 32"/>
                <a:gd name="T14" fmla="*/ 81 w 83"/>
                <a:gd name="T15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32">
                  <a:moveTo>
                    <a:pt x="81" y="32"/>
                  </a:moveTo>
                  <a:cubicBezTo>
                    <a:pt x="81" y="32"/>
                    <a:pt x="80" y="32"/>
                    <a:pt x="80" y="3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3" y="29"/>
                    <a:pt x="83" y="30"/>
                    <a:pt x="83" y="31"/>
                  </a:cubicBezTo>
                  <a:cubicBezTo>
                    <a:pt x="82" y="32"/>
                    <a:pt x="82" y="32"/>
                    <a:pt x="81" y="32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5" name="ïSḻïḓè">
              <a:extLst>
                <a:ext uri="{FF2B5EF4-FFF2-40B4-BE49-F238E27FC236}">
                  <a16:creationId xmlns:a16="http://schemas.microsoft.com/office/drawing/2014/main" id="{D215D385-A751-4B4D-B4EF-165905B4531A}"/>
                </a:ext>
              </a:extLst>
            </p:cNvPr>
            <p:cNvSpPr/>
            <p:nvPr/>
          </p:nvSpPr>
          <p:spPr bwMode="auto">
            <a:xfrm>
              <a:off x="6818313" y="3714750"/>
              <a:ext cx="531813" cy="1244600"/>
            </a:xfrm>
            <a:custGeom>
              <a:avLst/>
              <a:gdLst>
                <a:gd name="T0" fmla="*/ 0 w 161"/>
                <a:gd name="T1" fmla="*/ 378 h 378"/>
                <a:gd name="T2" fmla="*/ 147 w 161"/>
                <a:gd name="T3" fmla="*/ 303 h 378"/>
                <a:gd name="T4" fmla="*/ 156 w 161"/>
                <a:gd name="T5" fmla="*/ 275 h 378"/>
                <a:gd name="T6" fmla="*/ 142 w 161"/>
                <a:gd name="T7" fmla="*/ 251 h 378"/>
                <a:gd name="T8" fmla="*/ 119 w 161"/>
                <a:gd name="T9" fmla="*/ 243 h 378"/>
                <a:gd name="T10" fmla="*/ 115 w 161"/>
                <a:gd name="T11" fmla="*/ 224 h 378"/>
                <a:gd name="T12" fmla="*/ 127 w 161"/>
                <a:gd name="T13" fmla="*/ 208 h 378"/>
                <a:gd name="T14" fmla="*/ 156 w 161"/>
                <a:gd name="T15" fmla="*/ 167 h 378"/>
                <a:gd name="T16" fmla="*/ 139 w 161"/>
                <a:gd name="T17" fmla="*/ 125 h 378"/>
                <a:gd name="T18" fmla="*/ 111 w 161"/>
                <a:gd name="T19" fmla="*/ 119 h 378"/>
                <a:gd name="T20" fmla="*/ 108 w 161"/>
                <a:gd name="T21" fmla="*/ 94 h 378"/>
                <a:gd name="T22" fmla="*/ 124 w 161"/>
                <a:gd name="T23" fmla="*/ 71 h 378"/>
                <a:gd name="T24" fmla="*/ 128 w 161"/>
                <a:gd name="T25" fmla="*/ 29 h 378"/>
                <a:gd name="T26" fmla="*/ 97 w 161"/>
                <a:gd name="T27" fmla="*/ 0 h 378"/>
                <a:gd name="T28" fmla="*/ 0 w 161"/>
                <a:gd name="T2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1" h="378">
                  <a:moveTo>
                    <a:pt x="0" y="378"/>
                  </a:moveTo>
                  <a:cubicBezTo>
                    <a:pt x="37" y="354"/>
                    <a:pt x="124" y="341"/>
                    <a:pt x="147" y="303"/>
                  </a:cubicBezTo>
                  <a:cubicBezTo>
                    <a:pt x="152" y="294"/>
                    <a:pt x="156" y="285"/>
                    <a:pt x="156" y="275"/>
                  </a:cubicBezTo>
                  <a:cubicBezTo>
                    <a:pt x="156" y="265"/>
                    <a:pt x="151" y="255"/>
                    <a:pt x="142" y="251"/>
                  </a:cubicBezTo>
                  <a:cubicBezTo>
                    <a:pt x="135" y="247"/>
                    <a:pt x="125" y="249"/>
                    <a:pt x="119" y="243"/>
                  </a:cubicBezTo>
                  <a:cubicBezTo>
                    <a:pt x="114" y="239"/>
                    <a:pt x="113" y="231"/>
                    <a:pt x="115" y="224"/>
                  </a:cubicBezTo>
                  <a:cubicBezTo>
                    <a:pt x="118" y="218"/>
                    <a:pt x="122" y="213"/>
                    <a:pt x="127" y="208"/>
                  </a:cubicBezTo>
                  <a:cubicBezTo>
                    <a:pt x="138" y="195"/>
                    <a:pt x="151" y="183"/>
                    <a:pt x="156" y="167"/>
                  </a:cubicBezTo>
                  <a:cubicBezTo>
                    <a:pt x="161" y="151"/>
                    <a:pt x="155" y="130"/>
                    <a:pt x="139" y="125"/>
                  </a:cubicBezTo>
                  <a:cubicBezTo>
                    <a:pt x="130" y="123"/>
                    <a:pt x="118" y="126"/>
                    <a:pt x="111" y="119"/>
                  </a:cubicBezTo>
                  <a:cubicBezTo>
                    <a:pt x="104" y="114"/>
                    <a:pt x="104" y="102"/>
                    <a:pt x="108" y="94"/>
                  </a:cubicBezTo>
                  <a:cubicBezTo>
                    <a:pt x="112" y="86"/>
                    <a:pt x="119" y="79"/>
                    <a:pt x="124" y="71"/>
                  </a:cubicBezTo>
                  <a:cubicBezTo>
                    <a:pt x="132" y="59"/>
                    <a:pt x="133" y="43"/>
                    <a:pt x="128" y="29"/>
                  </a:cubicBezTo>
                  <a:cubicBezTo>
                    <a:pt x="123" y="15"/>
                    <a:pt x="111" y="4"/>
                    <a:pt x="97" y="0"/>
                  </a:cubicBezTo>
                  <a:lnTo>
                    <a:pt x="0" y="378"/>
                  </a:ln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6" name="îšļïďe">
              <a:extLst>
                <a:ext uri="{FF2B5EF4-FFF2-40B4-BE49-F238E27FC236}">
                  <a16:creationId xmlns:a16="http://schemas.microsoft.com/office/drawing/2014/main" id="{715C8C4C-51E6-4049-BECF-32CC925F8941}"/>
                </a:ext>
              </a:extLst>
            </p:cNvPr>
            <p:cNvSpPr/>
            <p:nvPr/>
          </p:nvSpPr>
          <p:spPr bwMode="auto">
            <a:xfrm>
              <a:off x="6511926" y="3703638"/>
              <a:ext cx="627063" cy="1255713"/>
            </a:xfrm>
            <a:custGeom>
              <a:avLst/>
              <a:gdLst>
                <a:gd name="T0" fmla="*/ 93 w 190"/>
                <a:gd name="T1" fmla="*/ 381 h 381"/>
                <a:gd name="T2" fmla="*/ 0 w 190"/>
                <a:gd name="T3" fmla="*/ 244 h 381"/>
                <a:gd name="T4" fmla="*/ 5 w 190"/>
                <a:gd name="T5" fmla="*/ 215 h 381"/>
                <a:gd name="T6" fmla="*/ 29 w 190"/>
                <a:gd name="T7" fmla="*/ 201 h 381"/>
                <a:gd name="T8" fmla="*/ 53 w 190"/>
                <a:gd name="T9" fmla="*/ 205 h 381"/>
                <a:gd name="T10" fmla="*/ 65 w 190"/>
                <a:gd name="T11" fmla="*/ 191 h 381"/>
                <a:gd name="T12" fmla="*/ 64 w 190"/>
                <a:gd name="T13" fmla="*/ 170 h 381"/>
                <a:gd name="T14" fmla="*/ 57 w 190"/>
                <a:gd name="T15" fmla="*/ 121 h 381"/>
                <a:gd name="T16" fmla="*/ 93 w 190"/>
                <a:gd name="T17" fmla="*/ 92 h 381"/>
                <a:gd name="T18" fmla="*/ 120 w 190"/>
                <a:gd name="T19" fmla="*/ 101 h 381"/>
                <a:gd name="T20" fmla="*/ 135 w 190"/>
                <a:gd name="T21" fmla="*/ 80 h 381"/>
                <a:gd name="T22" fmla="*/ 132 w 190"/>
                <a:gd name="T23" fmla="*/ 52 h 381"/>
                <a:gd name="T24" fmla="*/ 149 w 190"/>
                <a:gd name="T25" fmla="*/ 13 h 381"/>
                <a:gd name="T26" fmla="*/ 190 w 190"/>
                <a:gd name="T27" fmla="*/ 3 h 381"/>
                <a:gd name="T28" fmla="*/ 93 w 190"/>
                <a:gd name="T29" fmla="*/ 38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0" h="381">
                  <a:moveTo>
                    <a:pt x="93" y="381"/>
                  </a:moveTo>
                  <a:cubicBezTo>
                    <a:pt x="71" y="342"/>
                    <a:pt x="1" y="289"/>
                    <a:pt x="0" y="244"/>
                  </a:cubicBezTo>
                  <a:cubicBezTo>
                    <a:pt x="0" y="234"/>
                    <a:pt x="0" y="224"/>
                    <a:pt x="5" y="215"/>
                  </a:cubicBezTo>
                  <a:cubicBezTo>
                    <a:pt x="10" y="206"/>
                    <a:pt x="19" y="200"/>
                    <a:pt x="29" y="201"/>
                  </a:cubicBezTo>
                  <a:cubicBezTo>
                    <a:pt x="37" y="201"/>
                    <a:pt x="45" y="207"/>
                    <a:pt x="53" y="205"/>
                  </a:cubicBezTo>
                  <a:cubicBezTo>
                    <a:pt x="60" y="204"/>
                    <a:pt x="64" y="197"/>
                    <a:pt x="65" y="191"/>
                  </a:cubicBezTo>
                  <a:cubicBezTo>
                    <a:pt x="67" y="184"/>
                    <a:pt x="65" y="177"/>
                    <a:pt x="64" y="170"/>
                  </a:cubicBezTo>
                  <a:cubicBezTo>
                    <a:pt x="60" y="154"/>
                    <a:pt x="54" y="137"/>
                    <a:pt x="57" y="121"/>
                  </a:cubicBezTo>
                  <a:cubicBezTo>
                    <a:pt x="61" y="104"/>
                    <a:pt x="76" y="89"/>
                    <a:pt x="93" y="92"/>
                  </a:cubicBezTo>
                  <a:cubicBezTo>
                    <a:pt x="102" y="95"/>
                    <a:pt x="111" y="103"/>
                    <a:pt x="120" y="101"/>
                  </a:cubicBezTo>
                  <a:cubicBezTo>
                    <a:pt x="129" y="99"/>
                    <a:pt x="134" y="89"/>
                    <a:pt x="135" y="80"/>
                  </a:cubicBezTo>
                  <a:cubicBezTo>
                    <a:pt x="135" y="71"/>
                    <a:pt x="132" y="62"/>
                    <a:pt x="132" y="52"/>
                  </a:cubicBezTo>
                  <a:cubicBezTo>
                    <a:pt x="131" y="38"/>
                    <a:pt x="138" y="23"/>
                    <a:pt x="149" y="13"/>
                  </a:cubicBezTo>
                  <a:cubicBezTo>
                    <a:pt x="160" y="4"/>
                    <a:pt x="176" y="0"/>
                    <a:pt x="190" y="3"/>
                  </a:cubicBezTo>
                  <a:lnTo>
                    <a:pt x="93" y="381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7" name="îṥlîde">
              <a:extLst>
                <a:ext uri="{FF2B5EF4-FFF2-40B4-BE49-F238E27FC236}">
                  <a16:creationId xmlns:a16="http://schemas.microsoft.com/office/drawing/2014/main" id="{64702D50-CE1E-434E-B94B-64EFBB088764}"/>
                </a:ext>
              </a:extLst>
            </p:cNvPr>
            <p:cNvSpPr/>
            <p:nvPr/>
          </p:nvSpPr>
          <p:spPr bwMode="auto">
            <a:xfrm>
              <a:off x="7105651" y="3829050"/>
              <a:ext cx="131763" cy="88900"/>
            </a:xfrm>
            <a:custGeom>
              <a:avLst/>
              <a:gdLst>
                <a:gd name="T0" fmla="*/ 2 w 40"/>
                <a:gd name="T1" fmla="*/ 27 h 27"/>
                <a:gd name="T2" fmla="*/ 1 w 40"/>
                <a:gd name="T3" fmla="*/ 26 h 27"/>
                <a:gd name="T4" fmla="*/ 1 w 40"/>
                <a:gd name="T5" fmla="*/ 23 h 27"/>
                <a:gd name="T6" fmla="*/ 37 w 40"/>
                <a:gd name="T7" fmla="*/ 0 h 27"/>
                <a:gd name="T8" fmla="*/ 40 w 40"/>
                <a:gd name="T9" fmla="*/ 1 h 27"/>
                <a:gd name="T10" fmla="*/ 39 w 40"/>
                <a:gd name="T11" fmla="*/ 4 h 27"/>
                <a:gd name="T12" fmla="*/ 3 w 40"/>
                <a:gd name="T13" fmla="*/ 27 h 27"/>
                <a:gd name="T14" fmla="*/ 2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0" y="25"/>
                    <a:pt x="0" y="24"/>
                    <a:pt x="1" y="2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0"/>
                    <a:pt x="40" y="1"/>
                  </a:cubicBezTo>
                  <a:cubicBezTo>
                    <a:pt x="40" y="2"/>
                    <a:pt x="40" y="3"/>
                    <a:pt x="39" y="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2" y="27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8" name="işlîḓé">
              <a:extLst>
                <a:ext uri="{FF2B5EF4-FFF2-40B4-BE49-F238E27FC236}">
                  <a16:creationId xmlns:a16="http://schemas.microsoft.com/office/drawing/2014/main" id="{C10E66C4-64FB-4C6C-833E-C0EC28F4608F}"/>
                </a:ext>
              </a:extLst>
            </p:cNvPr>
            <p:cNvSpPr/>
            <p:nvPr/>
          </p:nvSpPr>
          <p:spPr bwMode="auto">
            <a:xfrm>
              <a:off x="6999288" y="3783013"/>
              <a:ext cx="63500" cy="125413"/>
            </a:xfrm>
            <a:custGeom>
              <a:avLst/>
              <a:gdLst>
                <a:gd name="T0" fmla="*/ 17 w 19"/>
                <a:gd name="T1" fmla="*/ 38 h 38"/>
                <a:gd name="T2" fmla="*/ 15 w 19"/>
                <a:gd name="T3" fmla="*/ 37 h 38"/>
                <a:gd name="T4" fmla="*/ 1 w 19"/>
                <a:gd name="T5" fmla="*/ 3 h 38"/>
                <a:gd name="T6" fmla="*/ 2 w 19"/>
                <a:gd name="T7" fmla="*/ 0 h 38"/>
                <a:gd name="T8" fmla="*/ 5 w 19"/>
                <a:gd name="T9" fmla="*/ 1 h 38"/>
                <a:gd name="T10" fmla="*/ 19 w 19"/>
                <a:gd name="T11" fmla="*/ 35 h 38"/>
                <a:gd name="T12" fmla="*/ 18 w 19"/>
                <a:gd name="T13" fmla="*/ 38 h 38"/>
                <a:gd name="T14" fmla="*/ 17 w 1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8">
                  <a:moveTo>
                    <a:pt x="17" y="38"/>
                  </a:moveTo>
                  <a:cubicBezTo>
                    <a:pt x="16" y="38"/>
                    <a:pt x="15" y="38"/>
                    <a:pt x="15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1" y="1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9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49" name="ís1íḋè">
              <a:extLst>
                <a:ext uri="{FF2B5EF4-FFF2-40B4-BE49-F238E27FC236}">
                  <a16:creationId xmlns:a16="http://schemas.microsoft.com/office/drawing/2014/main" id="{3ACE9A08-7C6F-43C8-BFB0-E6B7D3F09620}"/>
                </a:ext>
              </a:extLst>
            </p:cNvPr>
            <p:cNvSpPr/>
            <p:nvPr/>
          </p:nvSpPr>
          <p:spPr bwMode="auto">
            <a:xfrm>
              <a:off x="7026276" y="4195763"/>
              <a:ext cx="257175" cy="131763"/>
            </a:xfrm>
            <a:custGeom>
              <a:avLst/>
              <a:gdLst>
                <a:gd name="T0" fmla="*/ 2 w 78"/>
                <a:gd name="T1" fmla="*/ 40 h 40"/>
                <a:gd name="T2" fmla="*/ 0 w 78"/>
                <a:gd name="T3" fmla="*/ 39 h 40"/>
                <a:gd name="T4" fmla="*/ 1 w 78"/>
                <a:gd name="T5" fmla="*/ 37 h 40"/>
                <a:gd name="T6" fmla="*/ 75 w 78"/>
                <a:gd name="T7" fmla="*/ 0 h 40"/>
                <a:gd name="T8" fmla="*/ 78 w 78"/>
                <a:gd name="T9" fmla="*/ 1 h 40"/>
                <a:gd name="T10" fmla="*/ 77 w 78"/>
                <a:gd name="T11" fmla="*/ 4 h 40"/>
                <a:gd name="T12" fmla="*/ 3 w 78"/>
                <a:gd name="T13" fmla="*/ 40 h 40"/>
                <a:gd name="T14" fmla="*/ 2 w 78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40">
                  <a:moveTo>
                    <a:pt x="2" y="40"/>
                  </a:moveTo>
                  <a:cubicBezTo>
                    <a:pt x="1" y="40"/>
                    <a:pt x="0" y="40"/>
                    <a:pt x="0" y="39"/>
                  </a:cubicBezTo>
                  <a:cubicBezTo>
                    <a:pt x="0" y="38"/>
                    <a:pt x="0" y="37"/>
                    <a:pt x="1" y="37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6" y="0"/>
                    <a:pt x="77" y="0"/>
                    <a:pt x="78" y="1"/>
                  </a:cubicBezTo>
                  <a:cubicBezTo>
                    <a:pt x="78" y="2"/>
                    <a:pt x="78" y="3"/>
                    <a:pt x="77" y="4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0"/>
                    <a:pt x="2" y="40"/>
                    <a:pt x="2" y="4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0" name="îśľíḍe">
              <a:extLst>
                <a:ext uri="{FF2B5EF4-FFF2-40B4-BE49-F238E27FC236}">
                  <a16:creationId xmlns:a16="http://schemas.microsoft.com/office/drawing/2014/main" id="{A3E78E7C-4541-4F53-84F8-2422996A7D48}"/>
                </a:ext>
              </a:extLst>
            </p:cNvPr>
            <p:cNvSpPr/>
            <p:nvPr/>
          </p:nvSpPr>
          <p:spPr bwMode="auto">
            <a:xfrm>
              <a:off x="6759576" y="4073525"/>
              <a:ext cx="177800" cy="223838"/>
            </a:xfrm>
            <a:custGeom>
              <a:avLst/>
              <a:gdLst>
                <a:gd name="T0" fmla="*/ 52 w 54"/>
                <a:gd name="T1" fmla="*/ 68 h 68"/>
                <a:gd name="T2" fmla="*/ 50 w 54"/>
                <a:gd name="T3" fmla="*/ 68 h 68"/>
                <a:gd name="T4" fmla="*/ 1 w 54"/>
                <a:gd name="T5" fmla="*/ 4 h 68"/>
                <a:gd name="T6" fmla="*/ 1 w 54"/>
                <a:gd name="T7" fmla="*/ 1 h 68"/>
                <a:gd name="T8" fmla="*/ 4 w 54"/>
                <a:gd name="T9" fmla="*/ 2 h 68"/>
                <a:gd name="T10" fmla="*/ 53 w 54"/>
                <a:gd name="T11" fmla="*/ 65 h 68"/>
                <a:gd name="T12" fmla="*/ 53 w 54"/>
                <a:gd name="T13" fmla="*/ 68 h 68"/>
                <a:gd name="T14" fmla="*/ 52 w 54"/>
                <a:gd name="T1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8">
                  <a:moveTo>
                    <a:pt x="52" y="68"/>
                  </a:moveTo>
                  <a:cubicBezTo>
                    <a:pt x="51" y="68"/>
                    <a:pt x="51" y="68"/>
                    <a:pt x="50" y="6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4" y="66"/>
                    <a:pt x="54" y="67"/>
                    <a:pt x="53" y="68"/>
                  </a:cubicBezTo>
                  <a:cubicBezTo>
                    <a:pt x="53" y="68"/>
                    <a:pt x="52" y="68"/>
                    <a:pt x="52" y="68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1" name="išḻíďè">
              <a:extLst>
                <a:ext uri="{FF2B5EF4-FFF2-40B4-BE49-F238E27FC236}">
                  <a16:creationId xmlns:a16="http://schemas.microsoft.com/office/drawing/2014/main" id="{D829B7D9-F71D-4193-B6A8-27A57E0F3DD9}"/>
                </a:ext>
              </a:extLst>
            </p:cNvPr>
            <p:cNvSpPr/>
            <p:nvPr/>
          </p:nvSpPr>
          <p:spPr bwMode="auto">
            <a:xfrm>
              <a:off x="6584951" y="4445000"/>
              <a:ext cx="276225" cy="287338"/>
            </a:xfrm>
            <a:custGeom>
              <a:avLst/>
              <a:gdLst>
                <a:gd name="T0" fmla="*/ 82 w 84"/>
                <a:gd name="T1" fmla="*/ 87 h 87"/>
                <a:gd name="T2" fmla="*/ 80 w 84"/>
                <a:gd name="T3" fmla="*/ 86 h 87"/>
                <a:gd name="T4" fmla="*/ 0 w 84"/>
                <a:gd name="T5" fmla="*/ 4 h 87"/>
                <a:gd name="T6" fmla="*/ 0 w 84"/>
                <a:gd name="T7" fmla="*/ 1 h 87"/>
                <a:gd name="T8" fmla="*/ 3 w 84"/>
                <a:gd name="T9" fmla="*/ 1 h 87"/>
                <a:gd name="T10" fmla="*/ 83 w 84"/>
                <a:gd name="T11" fmla="*/ 84 h 87"/>
                <a:gd name="T12" fmla="*/ 83 w 84"/>
                <a:gd name="T13" fmla="*/ 86 h 87"/>
                <a:gd name="T14" fmla="*/ 82 w 84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87">
                  <a:moveTo>
                    <a:pt x="82" y="87"/>
                  </a:moveTo>
                  <a:cubicBezTo>
                    <a:pt x="81" y="87"/>
                    <a:pt x="81" y="87"/>
                    <a:pt x="80" y="8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84" y="84"/>
                    <a:pt x="84" y="86"/>
                    <a:pt x="83" y="86"/>
                  </a:cubicBezTo>
                  <a:cubicBezTo>
                    <a:pt x="83" y="87"/>
                    <a:pt x="82" y="87"/>
                    <a:pt x="82" y="87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2" name="i$lïḍé">
              <a:extLst>
                <a:ext uri="{FF2B5EF4-FFF2-40B4-BE49-F238E27FC236}">
                  <a16:creationId xmlns:a16="http://schemas.microsoft.com/office/drawing/2014/main" id="{B06F8E86-C36A-45A9-A00D-D8E3AF3BE677}"/>
                </a:ext>
              </a:extLst>
            </p:cNvPr>
            <p:cNvSpPr/>
            <p:nvPr/>
          </p:nvSpPr>
          <p:spPr bwMode="auto">
            <a:xfrm>
              <a:off x="6907213" y="4597400"/>
              <a:ext cx="392113" cy="147638"/>
            </a:xfrm>
            <a:custGeom>
              <a:avLst/>
              <a:gdLst>
                <a:gd name="T0" fmla="*/ 2 w 119"/>
                <a:gd name="T1" fmla="*/ 45 h 45"/>
                <a:gd name="T2" fmla="*/ 0 w 119"/>
                <a:gd name="T3" fmla="*/ 43 h 45"/>
                <a:gd name="T4" fmla="*/ 2 w 119"/>
                <a:gd name="T5" fmla="*/ 41 h 45"/>
                <a:gd name="T6" fmla="*/ 116 w 119"/>
                <a:gd name="T7" fmla="*/ 0 h 45"/>
                <a:gd name="T8" fmla="*/ 119 w 119"/>
                <a:gd name="T9" fmla="*/ 1 h 45"/>
                <a:gd name="T10" fmla="*/ 118 w 119"/>
                <a:gd name="T11" fmla="*/ 4 h 45"/>
                <a:gd name="T12" fmla="*/ 3 w 119"/>
                <a:gd name="T13" fmla="*/ 45 h 45"/>
                <a:gd name="T14" fmla="*/ 2 w 119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9" h="45">
                  <a:moveTo>
                    <a:pt x="2" y="45"/>
                  </a:moveTo>
                  <a:cubicBezTo>
                    <a:pt x="1" y="45"/>
                    <a:pt x="1" y="44"/>
                    <a:pt x="0" y="43"/>
                  </a:cubicBezTo>
                  <a:cubicBezTo>
                    <a:pt x="0" y="42"/>
                    <a:pt x="1" y="41"/>
                    <a:pt x="2" y="41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7" y="0"/>
                    <a:pt x="118" y="0"/>
                    <a:pt x="119" y="1"/>
                  </a:cubicBezTo>
                  <a:cubicBezTo>
                    <a:pt x="119" y="2"/>
                    <a:pt x="119" y="4"/>
                    <a:pt x="118" y="4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5"/>
                    <a:pt x="3" y="45"/>
                    <a:pt x="2" y="4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3" name="ïṥľïďè">
              <a:extLst>
                <a:ext uri="{FF2B5EF4-FFF2-40B4-BE49-F238E27FC236}">
                  <a16:creationId xmlns:a16="http://schemas.microsoft.com/office/drawing/2014/main" id="{8070FD2A-1213-492C-BF12-03BB9D1DEEAB}"/>
                </a:ext>
              </a:extLst>
            </p:cNvPr>
            <p:cNvSpPr/>
            <p:nvPr/>
          </p:nvSpPr>
          <p:spPr bwMode="auto">
            <a:xfrm>
              <a:off x="4905376" y="2894013"/>
              <a:ext cx="134938" cy="209550"/>
            </a:xfrm>
            <a:custGeom>
              <a:avLst/>
              <a:gdLst>
                <a:gd name="T0" fmla="*/ 25 w 41"/>
                <a:gd name="T1" fmla="*/ 50 h 64"/>
                <a:gd name="T2" fmla="*/ 36 w 41"/>
                <a:gd name="T3" fmla="*/ 33 h 64"/>
                <a:gd name="T4" fmla="*/ 40 w 41"/>
                <a:gd name="T5" fmla="*/ 20 h 64"/>
                <a:gd name="T6" fmla="*/ 37 w 41"/>
                <a:gd name="T7" fmla="*/ 9 h 64"/>
                <a:gd name="T8" fmla="*/ 18 w 41"/>
                <a:gd name="T9" fmla="*/ 4 h 64"/>
                <a:gd name="T10" fmla="*/ 10 w 41"/>
                <a:gd name="T11" fmla="*/ 17 h 64"/>
                <a:gd name="T12" fmla="*/ 14 w 41"/>
                <a:gd name="T13" fmla="*/ 59 h 64"/>
                <a:gd name="T14" fmla="*/ 18 w 41"/>
                <a:gd name="T15" fmla="*/ 56 h 64"/>
                <a:gd name="T16" fmla="*/ 25 w 41"/>
                <a:gd name="T17" fmla="*/ 5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64">
                  <a:moveTo>
                    <a:pt x="25" y="50"/>
                  </a:moveTo>
                  <a:cubicBezTo>
                    <a:pt x="29" y="45"/>
                    <a:pt x="34" y="39"/>
                    <a:pt x="36" y="33"/>
                  </a:cubicBezTo>
                  <a:cubicBezTo>
                    <a:pt x="38" y="29"/>
                    <a:pt x="39" y="24"/>
                    <a:pt x="40" y="20"/>
                  </a:cubicBezTo>
                  <a:cubicBezTo>
                    <a:pt x="41" y="15"/>
                    <a:pt x="39" y="13"/>
                    <a:pt x="37" y="9"/>
                  </a:cubicBezTo>
                  <a:cubicBezTo>
                    <a:pt x="33" y="3"/>
                    <a:pt x="24" y="0"/>
                    <a:pt x="18" y="4"/>
                  </a:cubicBezTo>
                  <a:cubicBezTo>
                    <a:pt x="13" y="7"/>
                    <a:pt x="12" y="12"/>
                    <a:pt x="10" y="17"/>
                  </a:cubicBezTo>
                  <a:cubicBezTo>
                    <a:pt x="9" y="23"/>
                    <a:pt x="0" y="64"/>
                    <a:pt x="14" y="59"/>
                  </a:cubicBezTo>
                  <a:cubicBezTo>
                    <a:pt x="16" y="58"/>
                    <a:pt x="17" y="57"/>
                    <a:pt x="18" y="56"/>
                  </a:cubicBezTo>
                  <a:cubicBezTo>
                    <a:pt x="21" y="54"/>
                    <a:pt x="23" y="52"/>
                    <a:pt x="25" y="5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4" name="ísľíḑé">
              <a:extLst>
                <a:ext uri="{FF2B5EF4-FFF2-40B4-BE49-F238E27FC236}">
                  <a16:creationId xmlns:a16="http://schemas.microsoft.com/office/drawing/2014/main" id="{0AB40FEF-805F-410D-822A-D534059B1143}"/>
                </a:ext>
              </a:extLst>
            </p:cNvPr>
            <p:cNvSpPr/>
            <p:nvPr/>
          </p:nvSpPr>
          <p:spPr bwMode="auto">
            <a:xfrm>
              <a:off x="4284663" y="2995613"/>
              <a:ext cx="238125" cy="217488"/>
            </a:xfrm>
            <a:custGeom>
              <a:avLst/>
              <a:gdLst>
                <a:gd name="T0" fmla="*/ 64 w 72"/>
                <a:gd name="T1" fmla="*/ 32 h 66"/>
                <a:gd name="T2" fmla="*/ 55 w 72"/>
                <a:gd name="T3" fmla="*/ 20 h 66"/>
                <a:gd name="T4" fmla="*/ 33 w 72"/>
                <a:gd name="T5" fmla="*/ 4 h 66"/>
                <a:gd name="T6" fmla="*/ 6 w 72"/>
                <a:gd name="T7" fmla="*/ 24 h 66"/>
                <a:gd name="T8" fmla="*/ 19 w 72"/>
                <a:gd name="T9" fmla="*/ 38 h 66"/>
                <a:gd name="T10" fmla="*/ 71 w 72"/>
                <a:gd name="T11" fmla="*/ 48 h 66"/>
                <a:gd name="T12" fmla="*/ 64 w 72"/>
                <a:gd name="T13" fmla="*/ 3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66">
                  <a:moveTo>
                    <a:pt x="64" y="32"/>
                  </a:moveTo>
                  <a:cubicBezTo>
                    <a:pt x="61" y="27"/>
                    <a:pt x="58" y="23"/>
                    <a:pt x="55" y="20"/>
                  </a:cubicBezTo>
                  <a:cubicBezTo>
                    <a:pt x="50" y="13"/>
                    <a:pt x="42" y="7"/>
                    <a:pt x="33" y="4"/>
                  </a:cubicBezTo>
                  <a:cubicBezTo>
                    <a:pt x="20" y="0"/>
                    <a:pt x="0" y="7"/>
                    <a:pt x="6" y="24"/>
                  </a:cubicBezTo>
                  <a:cubicBezTo>
                    <a:pt x="8" y="31"/>
                    <a:pt x="13" y="35"/>
                    <a:pt x="19" y="38"/>
                  </a:cubicBezTo>
                  <a:cubicBezTo>
                    <a:pt x="25" y="42"/>
                    <a:pt x="72" y="66"/>
                    <a:pt x="71" y="48"/>
                  </a:cubicBezTo>
                  <a:cubicBezTo>
                    <a:pt x="71" y="43"/>
                    <a:pt x="67" y="37"/>
                    <a:pt x="64" y="32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5" name="íśļidé">
              <a:extLst>
                <a:ext uri="{FF2B5EF4-FFF2-40B4-BE49-F238E27FC236}">
                  <a16:creationId xmlns:a16="http://schemas.microsoft.com/office/drawing/2014/main" id="{E37F1F24-D7D1-4238-B0B6-39673C125258}"/>
                </a:ext>
              </a:extLst>
            </p:cNvPr>
            <p:cNvSpPr/>
            <p:nvPr/>
          </p:nvSpPr>
          <p:spPr bwMode="auto">
            <a:xfrm>
              <a:off x="3871913" y="4702175"/>
              <a:ext cx="2132013" cy="534988"/>
            </a:xfrm>
            <a:custGeom>
              <a:avLst/>
              <a:gdLst>
                <a:gd name="T0" fmla="*/ 607 w 646"/>
                <a:gd name="T1" fmla="*/ 121 h 162"/>
                <a:gd name="T2" fmla="*/ 561 w 646"/>
                <a:gd name="T3" fmla="*/ 137 h 162"/>
                <a:gd name="T4" fmla="*/ 512 w 646"/>
                <a:gd name="T5" fmla="*/ 83 h 162"/>
                <a:gd name="T6" fmla="*/ 462 w 646"/>
                <a:gd name="T7" fmla="*/ 83 h 162"/>
                <a:gd name="T8" fmla="*/ 456 w 646"/>
                <a:gd name="T9" fmla="*/ 47 h 162"/>
                <a:gd name="T10" fmla="*/ 418 w 646"/>
                <a:gd name="T11" fmla="*/ 36 h 162"/>
                <a:gd name="T12" fmla="*/ 346 w 646"/>
                <a:gd name="T13" fmla="*/ 5 h 162"/>
                <a:gd name="T14" fmla="*/ 289 w 646"/>
                <a:gd name="T15" fmla="*/ 58 h 162"/>
                <a:gd name="T16" fmla="*/ 251 w 646"/>
                <a:gd name="T17" fmla="*/ 42 h 162"/>
                <a:gd name="T18" fmla="*/ 225 w 646"/>
                <a:gd name="T19" fmla="*/ 68 h 162"/>
                <a:gd name="T20" fmla="*/ 157 w 646"/>
                <a:gd name="T21" fmla="*/ 50 h 162"/>
                <a:gd name="T22" fmla="*/ 113 w 646"/>
                <a:gd name="T23" fmla="*/ 95 h 162"/>
                <a:gd name="T24" fmla="*/ 52 w 646"/>
                <a:gd name="T25" fmla="*/ 84 h 162"/>
                <a:gd name="T26" fmla="*/ 7 w 646"/>
                <a:gd name="T27" fmla="*/ 162 h 162"/>
                <a:gd name="T28" fmla="*/ 112 w 646"/>
                <a:gd name="T29" fmla="*/ 162 h 162"/>
                <a:gd name="T30" fmla="*/ 156 w 646"/>
                <a:gd name="T31" fmla="*/ 162 h 162"/>
                <a:gd name="T32" fmla="*/ 646 w 646"/>
                <a:gd name="T33" fmla="*/ 162 h 162"/>
                <a:gd name="T34" fmla="*/ 607 w 646"/>
                <a:gd name="T35" fmla="*/ 12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162">
                  <a:moveTo>
                    <a:pt x="607" y="121"/>
                  </a:moveTo>
                  <a:cubicBezTo>
                    <a:pt x="581" y="116"/>
                    <a:pt x="562" y="136"/>
                    <a:pt x="561" y="137"/>
                  </a:cubicBezTo>
                  <a:cubicBezTo>
                    <a:pt x="560" y="133"/>
                    <a:pt x="549" y="96"/>
                    <a:pt x="512" y="83"/>
                  </a:cubicBezTo>
                  <a:cubicBezTo>
                    <a:pt x="489" y="75"/>
                    <a:pt x="469" y="81"/>
                    <a:pt x="462" y="83"/>
                  </a:cubicBezTo>
                  <a:cubicBezTo>
                    <a:pt x="467" y="71"/>
                    <a:pt x="464" y="57"/>
                    <a:pt x="456" y="47"/>
                  </a:cubicBezTo>
                  <a:cubicBezTo>
                    <a:pt x="446" y="37"/>
                    <a:pt x="432" y="32"/>
                    <a:pt x="418" y="36"/>
                  </a:cubicBezTo>
                  <a:cubicBezTo>
                    <a:pt x="402" y="12"/>
                    <a:pt x="374" y="0"/>
                    <a:pt x="346" y="5"/>
                  </a:cubicBezTo>
                  <a:cubicBezTo>
                    <a:pt x="318" y="10"/>
                    <a:pt x="296" y="31"/>
                    <a:pt x="289" y="58"/>
                  </a:cubicBezTo>
                  <a:cubicBezTo>
                    <a:pt x="281" y="46"/>
                    <a:pt x="266" y="39"/>
                    <a:pt x="251" y="42"/>
                  </a:cubicBezTo>
                  <a:cubicBezTo>
                    <a:pt x="239" y="45"/>
                    <a:pt x="228" y="55"/>
                    <a:pt x="225" y="68"/>
                  </a:cubicBezTo>
                  <a:cubicBezTo>
                    <a:pt x="207" y="50"/>
                    <a:pt x="181" y="43"/>
                    <a:pt x="157" y="50"/>
                  </a:cubicBezTo>
                  <a:cubicBezTo>
                    <a:pt x="136" y="57"/>
                    <a:pt x="119" y="74"/>
                    <a:pt x="113" y="95"/>
                  </a:cubicBezTo>
                  <a:cubicBezTo>
                    <a:pt x="96" y="82"/>
                    <a:pt x="73" y="77"/>
                    <a:pt x="52" y="84"/>
                  </a:cubicBezTo>
                  <a:cubicBezTo>
                    <a:pt x="20" y="94"/>
                    <a:pt x="0" y="128"/>
                    <a:pt x="7" y="162"/>
                  </a:cubicBezTo>
                  <a:cubicBezTo>
                    <a:pt x="42" y="162"/>
                    <a:pt x="77" y="162"/>
                    <a:pt x="112" y="16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646" y="162"/>
                    <a:pt x="646" y="162"/>
                    <a:pt x="646" y="162"/>
                  </a:cubicBezTo>
                  <a:cubicBezTo>
                    <a:pt x="642" y="141"/>
                    <a:pt x="626" y="125"/>
                    <a:pt x="607" y="121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6" name="ïślïḋe">
              <a:extLst>
                <a:ext uri="{FF2B5EF4-FFF2-40B4-BE49-F238E27FC236}">
                  <a16:creationId xmlns:a16="http://schemas.microsoft.com/office/drawing/2014/main" id="{BB870B9F-7715-4010-B231-3ACA3A89BBAA}"/>
                </a:ext>
              </a:extLst>
            </p:cNvPr>
            <p:cNvSpPr/>
            <p:nvPr/>
          </p:nvSpPr>
          <p:spPr bwMode="auto">
            <a:xfrm>
              <a:off x="5435601" y="4468813"/>
              <a:ext cx="3062288" cy="768350"/>
            </a:xfrm>
            <a:custGeom>
              <a:avLst/>
              <a:gdLst>
                <a:gd name="T0" fmla="*/ 871 w 928"/>
                <a:gd name="T1" fmla="*/ 174 h 233"/>
                <a:gd name="T2" fmla="*/ 806 w 928"/>
                <a:gd name="T3" fmla="*/ 197 h 233"/>
                <a:gd name="T4" fmla="*/ 736 w 928"/>
                <a:gd name="T5" fmla="*/ 120 h 233"/>
                <a:gd name="T6" fmla="*/ 663 w 928"/>
                <a:gd name="T7" fmla="*/ 120 h 233"/>
                <a:gd name="T8" fmla="*/ 654 w 928"/>
                <a:gd name="T9" fmla="*/ 68 h 233"/>
                <a:gd name="T10" fmla="*/ 600 w 928"/>
                <a:gd name="T11" fmla="*/ 52 h 233"/>
                <a:gd name="T12" fmla="*/ 496 w 928"/>
                <a:gd name="T13" fmla="*/ 7 h 233"/>
                <a:gd name="T14" fmla="*/ 415 w 928"/>
                <a:gd name="T15" fmla="*/ 84 h 233"/>
                <a:gd name="T16" fmla="*/ 361 w 928"/>
                <a:gd name="T17" fmla="*/ 61 h 233"/>
                <a:gd name="T18" fmla="*/ 322 w 928"/>
                <a:gd name="T19" fmla="*/ 97 h 233"/>
                <a:gd name="T20" fmla="*/ 225 w 928"/>
                <a:gd name="T21" fmla="*/ 73 h 233"/>
                <a:gd name="T22" fmla="*/ 163 w 928"/>
                <a:gd name="T23" fmla="*/ 137 h 233"/>
                <a:gd name="T24" fmla="*/ 75 w 928"/>
                <a:gd name="T25" fmla="*/ 120 h 233"/>
                <a:gd name="T26" fmla="*/ 10 w 928"/>
                <a:gd name="T27" fmla="*/ 233 h 233"/>
                <a:gd name="T28" fmla="*/ 161 w 928"/>
                <a:gd name="T29" fmla="*/ 233 h 233"/>
                <a:gd name="T30" fmla="*/ 223 w 928"/>
                <a:gd name="T31" fmla="*/ 233 h 233"/>
                <a:gd name="T32" fmla="*/ 928 w 928"/>
                <a:gd name="T33" fmla="*/ 233 h 233"/>
                <a:gd name="T34" fmla="*/ 871 w 928"/>
                <a:gd name="T35" fmla="*/ 17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8" h="233">
                  <a:moveTo>
                    <a:pt x="871" y="174"/>
                  </a:moveTo>
                  <a:cubicBezTo>
                    <a:pt x="834" y="167"/>
                    <a:pt x="807" y="195"/>
                    <a:pt x="806" y="197"/>
                  </a:cubicBezTo>
                  <a:cubicBezTo>
                    <a:pt x="804" y="191"/>
                    <a:pt x="788" y="139"/>
                    <a:pt x="736" y="120"/>
                  </a:cubicBezTo>
                  <a:cubicBezTo>
                    <a:pt x="703" y="108"/>
                    <a:pt x="673" y="117"/>
                    <a:pt x="663" y="120"/>
                  </a:cubicBezTo>
                  <a:cubicBezTo>
                    <a:pt x="670" y="102"/>
                    <a:pt x="666" y="82"/>
                    <a:pt x="654" y="68"/>
                  </a:cubicBezTo>
                  <a:cubicBezTo>
                    <a:pt x="641" y="53"/>
                    <a:pt x="620" y="47"/>
                    <a:pt x="600" y="52"/>
                  </a:cubicBezTo>
                  <a:cubicBezTo>
                    <a:pt x="578" y="18"/>
                    <a:pt x="537" y="0"/>
                    <a:pt x="496" y="7"/>
                  </a:cubicBezTo>
                  <a:cubicBezTo>
                    <a:pt x="456" y="14"/>
                    <a:pt x="424" y="45"/>
                    <a:pt x="415" y="84"/>
                  </a:cubicBezTo>
                  <a:cubicBezTo>
                    <a:pt x="403" y="66"/>
                    <a:pt x="381" y="57"/>
                    <a:pt x="361" y="61"/>
                  </a:cubicBezTo>
                  <a:cubicBezTo>
                    <a:pt x="343" y="65"/>
                    <a:pt x="328" y="79"/>
                    <a:pt x="322" y="97"/>
                  </a:cubicBezTo>
                  <a:cubicBezTo>
                    <a:pt x="297" y="71"/>
                    <a:pt x="260" y="62"/>
                    <a:pt x="225" y="73"/>
                  </a:cubicBezTo>
                  <a:cubicBezTo>
                    <a:pt x="195" y="82"/>
                    <a:pt x="171" y="107"/>
                    <a:pt x="163" y="137"/>
                  </a:cubicBezTo>
                  <a:cubicBezTo>
                    <a:pt x="138" y="118"/>
                    <a:pt x="105" y="111"/>
                    <a:pt x="75" y="120"/>
                  </a:cubicBezTo>
                  <a:cubicBezTo>
                    <a:pt x="29" y="135"/>
                    <a:pt x="0" y="184"/>
                    <a:pt x="10" y="233"/>
                  </a:cubicBezTo>
                  <a:cubicBezTo>
                    <a:pt x="60" y="233"/>
                    <a:pt x="110" y="233"/>
                    <a:pt x="161" y="233"/>
                  </a:cubicBezTo>
                  <a:cubicBezTo>
                    <a:pt x="223" y="233"/>
                    <a:pt x="223" y="233"/>
                    <a:pt x="223" y="233"/>
                  </a:cubicBezTo>
                  <a:cubicBezTo>
                    <a:pt x="928" y="233"/>
                    <a:pt x="928" y="233"/>
                    <a:pt x="928" y="233"/>
                  </a:cubicBezTo>
                  <a:cubicBezTo>
                    <a:pt x="922" y="203"/>
                    <a:pt x="899" y="180"/>
                    <a:pt x="871" y="174"/>
                  </a:cubicBezTo>
                  <a:close/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7" name="iş1ïḍè">
              <a:extLst>
                <a:ext uri="{FF2B5EF4-FFF2-40B4-BE49-F238E27FC236}">
                  <a16:creationId xmlns:a16="http://schemas.microsoft.com/office/drawing/2014/main" id="{F44D2671-98AE-4001-B5C4-BFAB43DAC984}"/>
                </a:ext>
              </a:extLst>
            </p:cNvPr>
            <p:cNvSpPr/>
            <p:nvPr/>
          </p:nvSpPr>
          <p:spPr bwMode="auto">
            <a:xfrm>
              <a:off x="4976813" y="4441825"/>
              <a:ext cx="2398713" cy="795338"/>
            </a:xfrm>
            <a:custGeom>
              <a:avLst/>
              <a:gdLst>
                <a:gd name="T0" fmla="*/ 42 w 727"/>
                <a:gd name="T1" fmla="*/ 175 h 241"/>
                <a:gd name="T2" fmla="*/ 86 w 727"/>
                <a:gd name="T3" fmla="*/ 172 h 241"/>
                <a:gd name="T4" fmla="*/ 125 w 727"/>
                <a:gd name="T5" fmla="*/ 95 h 241"/>
                <a:gd name="T6" fmla="*/ 242 w 727"/>
                <a:gd name="T7" fmla="*/ 90 h 241"/>
                <a:gd name="T8" fmla="*/ 260 w 727"/>
                <a:gd name="T9" fmla="*/ 54 h 241"/>
                <a:gd name="T10" fmla="*/ 301 w 727"/>
                <a:gd name="T11" fmla="*/ 59 h 241"/>
                <a:gd name="T12" fmla="*/ 354 w 727"/>
                <a:gd name="T13" fmla="*/ 10 h 241"/>
                <a:gd name="T14" fmla="*/ 448 w 727"/>
                <a:gd name="T15" fmla="*/ 38 h 241"/>
                <a:gd name="T16" fmla="*/ 510 w 727"/>
                <a:gd name="T17" fmla="*/ 33 h 241"/>
                <a:gd name="T18" fmla="*/ 544 w 727"/>
                <a:gd name="T19" fmla="*/ 84 h 241"/>
                <a:gd name="T20" fmla="*/ 652 w 727"/>
                <a:gd name="T21" fmla="*/ 97 h 241"/>
                <a:gd name="T22" fmla="*/ 685 w 727"/>
                <a:gd name="T23" fmla="*/ 175 h 241"/>
                <a:gd name="T24" fmla="*/ 725 w 727"/>
                <a:gd name="T25" fmla="*/ 241 h 241"/>
                <a:gd name="T26" fmla="*/ 664 w 727"/>
                <a:gd name="T27" fmla="*/ 241 h 241"/>
                <a:gd name="T28" fmla="*/ 570 w 727"/>
                <a:gd name="T29" fmla="*/ 241 h 241"/>
                <a:gd name="T30" fmla="*/ 156 w 727"/>
                <a:gd name="T31" fmla="*/ 241 h 241"/>
                <a:gd name="T32" fmla="*/ 102 w 727"/>
                <a:gd name="T33" fmla="*/ 241 h 241"/>
                <a:gd name="T34" fmla="*/ 1 w 727"/>
                <a:gd name="T35" fmla="*/ 241 h 241"/>
                <a:gd name="T36" fmla="*/ 42 w 727"/>
                <a:gd name="T37" fmla="*/ 17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7" h="241">
                  <a:moveTo>
                    <a:pt x="42" y="175"/>
                  </a:moveTo>
                  <a:cubicBezTo>
                    <a:pt x="56" y="169"/>
                    <a:pt x="71" y="168"/>
                    <a:pt x="86" y="172"/>
                  </a:cubicBezTo>
                  <a:cubicBezTo>
                    <a:pt x="88" y="141"/>
                    <a:pt x="102" y="113"/>
                    <a:pt x="125" y="95"/>
                  </a:cubicBezTo>
                  <a:cubicBezTo>
                    <a:pt x="158" y="71"/>
                    <a:pt x="204" y="69"/>
                    <a:pt x="242" y="90"/>
                  </a:cubicBezTo>
                  <a:cubicBezTo>
                    <a:pt x="240" y="75"/>
                    <a:pt x="248" y="61"/>
                    <a:pt x="260" y="54"/>
                  </a:cubicBezTo>
                  <a:cubicBezTo>
                    <a:pt x="273" y="47"/>
                    <a:pt x="290" y="49"/>
                    <a:pt x="301" y="59"/>
                  </a:cubicBezTo>
                  <a:cubicBezTo>
                    <a:pt x="303" y="54"/>
                    <a:pt x="318" y="22"/>
                    <a:pt x="354" y="10"/>
                  </a:cubicBezTo>
                  <a:cubicBezTo>
                    <a:pt x="387" y="0"/>
                    <a:pt x="424" y="11"/>
                    <a:pt x="448" y="38"/>
                  </a:cubicBezTo>
                  <a:cubicBezTo>
                    <a:pt x="466" y="26"/>
                    <a:pt x="490" y="24"/>
                    <a:pt x="510" y="33"/>
                  </a:cubicBezTo>
                  <a:cubicBezTo>
                    <a:pt x="529" y="43"/>
                    <a:pt x="543" y="62"/>
                    <a:pt x="544" y="84"/>
                  </a:cubicBezTo>
                  <a:cubicBezTo>
                    <a:pt x="581" y="69"/>
                    <a:pt x="623" y="73"/>
                    <a:pt x="652" y="97"/>
                  </a:cubicBezTo>
                  <a:cubicBezTo>
                    <a:pt x="674" y="116"/>
                    <a:pt x="686" y="145"/>
                    <a:pt x="685" y="175"/>
                  </a:cubicBezTo>
                  <a:cubicBezTo>
                    <a:pt x="710" y="186"/>
                    <a:pt x="727" y="212"/>
                    <a:pt x="725" y="241"/>
                  </a:cubicBezTo>
                  <a:cubicBezTo>
                    <a:pt x="705" y="241"/>
                    <a:pt x="684" y="241"/>
                    <a:pt x="664" y="241"/>
                  </a:cubicBezTo>
                  <a:cubicBezTo>
                    <a:pt x="633" y="241"/>
                    <a:pt x="602" y="241"/>
                    <a:pt x="570" y="241"/>
                  </a:cubicBezTo>
                  <a:cubicBezTo>
                    <a:pt x="432" y="241"/>
                    <a:pt x="294" y="241"/>
                    <a:pt x="156" y="241"/>
                  </a:cubicBezTo>
                  <a:cubicBezTo>
                    <a:pt x="138" y="241"/>
                    <a:pt x="120" y="241"/>
                    <a:pt x="102" y="241"/>
                  </a:cubicBezTo>
                  <a:cubicBezTo>
                    <a:pt x="69" y="241"/>
                    <a:pt x="35" y="241"/>
                    <a:pt x="1" y="241"/>
                  </a:cubicBezTo>
                  <a:cubicBezTo>
                    <a:pt x="0" y="212"/>
                    <a:pt x="16" y="185"/>
                    <a:pt x="42" y="175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8" name="íṩļíḍé">
              <a:extLst>
                <a:ext uri="{FF2B5EF4-FFF2-40B4-BE49-F238E27FC236}">
                  <a16:creationId xmlns:a16="http://schemas.microsoft.com/office/drawing/2014/main" id="{08F52086-90AA-4FE5-A325-6ED2F58DBB46}"/>
                </a:ext>
              </a:extLst>
            </p:cNvPr>
            <p:cNvSpPr/>
            <p:nvPr/>
          </p:nvSpPr>
          <p:spPr bwMode="auto">
            <a:xfrm>
              <a:off x="5119688" y="4787900"/>
              <a:ext cx="1289050" cy="449263"/>
            </a:xfrm>
            <a:custGeom>
              <a:avLst/>
              <a:gdLst>
                <a:gd name="T0" fmla="*/ 9 w 391"/>
                <a:gd name="T1" fmla="*/ 136 h 136"/>
                <a:gd name="T2" fmla="*/ 386 w 391"/>
                <a:gd name="T3" fmla="*/ 136 h 136"/>
                <a:gd name="T4" fmla="*/ 368 w 391"/>
                <a:gd name="T5" fmla="*/ 86 h 136"/>
                <a:gd name="T6" fmla="*/ 328 w 391"/>
                <a:gd name="T7" fmla="*/ 82 h 136"/>
                <a:gd name="T8" fmla="*/ 316 w 391"/>
                <a:gd name="T9" fmla="*/ 34 h 136"/>
                <a:gd name="T10" fmla="*/ 269 w 391"/>
                <a:gd name="T11" fmla="*/ 28 h 136"/>
                <a:gd name="T12" fmla="*/ 200 w 391"/>
                <a:gd name="T13" fmla="*/ 7 h 136"/>
                <a:gd name="T14" fmla="*/ 143 w 391"/>
                <a:gd name="T15" fmla="*/ 53 h 136"/>
                <a:gd name="T16" fmla="*/ 108 w 391"/>
                <a:gd name="T17" fmla="*/ 36 h 136"/>
                <a:gd name="T18" fmla="*/ 81 w 391"/>
                <a:gd name="T19" fmla="*/ 71 h 136"/>
                <a:gd name="T20" fmla="*/ 25 w 391"/>
                <a:gd name="T21" fmla="*/ 74 h 136"/>
                <a:gd name="T22" fmla="*/ 9 w 391"/>
                <a:gd name="T2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1" h="136">
                  <a:moveTo>
                    <a:pt x="9" y="136"/>
                  </a:moveTo>
                  <a:cubicBezTo>
                    <a:pt x="135" y="136"/>
                    <a:pt x="261" y="136"/>
                    <a:pt x="386" y="136"/>
                  </a:cubicBezTo>
                  <a:cubicBezTo>
                    <a:pt x="391" y="116"/>
                    <a:pt x="384" y="96"/>
                    <a:pt x="368" y="86"/>
                  </a:cubicBezTo>
                  <a:cubicBezTo>
                    <a:pt x="350" y="74"/>
                    <a:pt x="330" y="82"/>
                    <a:pt x="328" y="82"/>
                  </a:cubicBezTo>
                  <a:cubicBezTo>
                    <a:pt x="334" y="65"/>
                    <a:pt x="330" y="46"/>
                    <a:pt x="316" y="34"/>
                  </a:cubicBezTo>
                  <a:cubicBezTo>
                    <a:pt x="303" y="23"/>
                    <a:pt x="285" y="20"/>
                    <a:pt x="269" y="28"/>
                  </a:cubicBezTo>
                  <a:cubicBezTo>
                    <a:pt x="266" y="26"/>
                    <a:pt x="239" y="0"/>
                    <a:pt x="200" y="7"/>
                  </a:cubicBezTo>
                  <a:cubicBezTo>
                    <a:pt x="161" y="15"/>
                    <a:pt x="145" y="50"/>
                    <a:pt x="143" y="53"/>
                  </a:cubicBezTo>
                  <a:cubicBezTo>
                    <a:pt x="136" y="40"/>
                    <a:pt x="122" y="34"/>
                    <a:pt x="108" y="36"/>
                  </a:cubicBezTo>
                  <a:cubicBezTo>
                    <a:pt x="92" y="39"/>
                    <a:pt x="80" y="54"/>
                    <a:pt x="81" y="71"/>
                  </a:cubicBezTo>
                  <a:cubicBezTo>
                    <a:pt x="63" y="61"/>
                    <a:pt x="41" y="62"/>
                    <a:pt x="25" y="74"/>
                  </a:cubicBezTo>
                  <a:cubicBezTo>
                    <a:pt x="7" y="88"/>
                    <a:pt x="0" y="114"/>
                    <a:pt x="9" y="136"/>
                  </a:cubicBezTo>
                  <a:close/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59" name="iṧľïďè">
              <a:extLst>
                <a:ext uri="{FF2B5EF4-FFF2-40B4-BE49-F238E27FC236}">
                  <a16:creationId xmlns:a16="http://schemas.microsoft.com/office/drawing/2014/main" id="{EE49E917-8E65-4E33-8DBA-4EF0E6C4AD06}"/>
                </a:ext>
              </a:extLst>
            </p:cNvPr>
            <p:cNvSpPr/>
            <p:nvPr/>
          </p:nvSpPr>
          <p:spPr bwMode="auto">
            <a:xfrm>
              <a:off x="5789613" y="4959350"/>
              <a:ext cx="22225" cy="260350"/>
            </a:xfrm>
            <a:custGeom>
              <a:avLst/>
              <a:gdLst>
                <a:gd name="T0" fmla="*/ 7 w 7"/>
                <a:gd name="T1" fmla="*/ 75 h 79"/>
                <a:gd name="T2" fmla="*/ 7 w 7"/>
                <a:gd name="T3" fmla="*/ 3 h 79"/>
                <a:gd name="T4" fmla="*/ 3 w 7"/>
                <a:gd name="T5" fmla="*/ 0 h 79"/>
                <a:gd name="T6" fmla="*/ 0 w 7"/>
                <a:gd name="T7" fmla="*/ 3 h 79"/>
                <a:gd name="T8" fmla="*/ 0 w 7"/>
                <a:gd name="T9" fmla="*/ 75 h 79"/>
                <a:gd name="T10" fmla="*/ 3 w 7"/>
                <a:gd name="T11" fmla="*/ 79 h 79"/>
                <a:gd name="T12" fmla="*/ 7 w 7"/>
                <a:gd name="T1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9">
                  <a:moveTo>
                    <a:pt x="7" y="75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5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7"/>
                    <a:pt x="1" y="79"/>
                    <a:pt x="3" y="79"/>
                  </a:cubicBezTo>
                  <a:cubicBezTo>
                    <a:pt x="5" y="79"/>
                    <a:pt x="7" y="77"/>
                    <a:pt x="7" y="7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0" name="ïšlíďé">
              <a:extLst>
                <a:ext uri="{FF2B5EF4-FFF2-40B4-BE49-F238E27FC236}">
                  <a16:creationId xmlns:a16="http://schemas.microsoft.com/office/drawing/2014/main" id="{814DA124-767F-4A46-B93B-40C8DE51C9CD}"/>
                </a:ext>
              </a:extLst>
            </p:cNvPr>
            <p:cNvSpPr/>
            <p:nvPr/>
          </p:nvSpPr>
          <p:spPr bwMode="auto">
            <a:xfrm>
              <a:off x="5815013" y="4995863"/>
              <a:ext cx="271463" cy="152400"/>
            </a:xfrm>
            <a:custGeom>
              <a:avLst/>
              <a:gdLst>
                <a:gd name="T0" fmla="*/ 5 w 82"/>
                <a:gd name="T1" fmla="*/ 45 h 46"/>
                <a:gd name="T2" fmla="*/ 80 w 82"/>
                <a:gd name="T3" fmla="*/ 7 h 46"/>
                <a:gd name="T4" fmla="*/ 81 w 82"/>
                <a:gd name="T5" fmla="*/ 2 h 46"/>
                <a:gd name="T6" fmla="*/ 76 w 82"/>
                <a:gd name="T7" fmla="*/ 1 h 46"/>
                <a:gd name="T8" fmla="*/ 2 w 82"/>
                <a:gd name="T9" fmla="*/ 38 h 46"/>
                <a:gd name="T10" fmla="*/ 1 w 82"/>
                <a:gd name="T11" fmla="*/ 43 h 46"/>
                <a:gd name="T12" fmla="*/ 5 w 82"/>
                <a:gd name="T1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46">
                  <a:moveTo>
                    <a:pt x="5" y="45"/>
                  </a:moveTo>
                  <a:cubicBezTo>
                    <a:pt x="80" y="7"/>
                    <a:pt x="80" y="7"/>
                    <a:pt x="80" y="7"/>
                  </a:cubicBezTo>
                  <a:cubicBezTo>
                    <a:pt x="81" y="6"/>
                    <a:pt x="82" y="4"/>
                    <a:pt x="81" y="2"/>
                  </a:cubicBezTo>
                  <a:cubicBezTo>
                    <a:pt x="80" y="1"/>
                    <a:pt x="78" y="0"/>
                    <a:pt x="76" y="1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0" y="39"/>
                    <a:pt x="0" y="41"/>
                    <a:pt x="1" y="43"/>
                  </a:cubicBezTo>
                  <a:cubicBezTo>
                    <a:pt x="1" y="45"/>
                    <a:pt x="4" y="46"/>
                    <a:pt x="5" y="45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1" name="îS1îďe">
              <a:extLst>
                <a:ext uri="{FF2B5EF4-FFF2-40B4-BE49-F238E27FC236}">
                  <a16:creationId xmlns:a16="http://schemas.microsoft.com/office/drawing/2014/main" id="{28513BF0-F7F1-4E0A-97F4-9FA3116E8F6D}"/>
                </a:ext>
              </a:extLst>
            </p:cNvPr>
            <p:cNvSpPr/>
            <p:nvPr/>
          </p:nvSpPr>
          <p:spPr bwMode="auto">
            <a:xfrm>
              <a:off x="5521326" y="4979988"/>
              <a:ext cx="204788" cy="174625"/>
            </a:xfrm>
            <a:custGeom>
              <a:avLst/>
              <a:gdLst>
                <a:gd name="T0" fmla="*/ 61 w 62"/>
                <a:gd name="T1" fmla="*/ 46 h 53"/>
                <a:gd name="T2" fmla="*/ 6 w 62"/>
                <a:gd name="T3" fmla="*/ 1 h 53"/>
                <a:gd name="T4" fmla="*/ 1 w 62"/>
                <a:gd name="T5" fmla="*/ 2 h 53"/>
                <a:gd name="T6" fmla="*/ 1 w 62"/>
                <a:gd name="T7" fmla="*/ 7 h 53"/>
                <a:gd name="T8" fmla="*/ 56 w 62"/>
                <a:gd name="T9" fmla="*/ 52 h 53"/>
                <a:gd name="T10" fmla="*/ 61 w 62"/>
                <a:gd name="T11" fmla="*/ 51 h 53"/>
                <a:gd name="T12" fmla="*/ 61 w 62"/>
                <a:gd name="T13" fmla="*/ 4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3">
                  <a:moveTo>
                    <a:pt x="61" y="46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56" y="52"/>
                    <a:pt x="56" y="52"/>
                    <a:pt x="56" y="52"/>
                  </a:cubicBezTo>
                  <a:cubicBezTo>
                    <a:pt x="58" y="53"/>
                    <a:pt x="60" y="53"/>
                    <a:pt x="61" y="51"/>
                  </a:cubicBezTo>
                  <a:cubicBezTo>
                    <a:pt x="62" y="50"/>
                    <a:pt x="62" y="47"/>
                    <a:pt x="61" y="46"/>
                  </a:cubicBezTo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2" name="îṧliḓê">
              <a:extLst>
                <a:ext uri="{FF2B5EF4-FFF2-40B4-BE49-F238E27FC236}">
                  <a16:creationId xmlns:a16="http://schemas.microsoft.com/office/drawing/2014/main" id="{52EEC221-E527-4F4F-8EFC-667B241C14A6}"/>
                </a:ext>
              </a:extLst>
            </p:cNvPr>
            <p:cNvSpPr/>
            <p:nvPr/>
          </p:nvSpPr>
          <p:spPr bwMode="auto">
            <a:xfrm>
              <a:off x="6303963" y="4686300"/>
              <a:ext cx="22225" cy="501650"/>
            </a:xfrm>
            <a:custGeom>
              <a:avLst/>
              <a:gdLst>
                <a:gd name="T0" fmla="*/ 7 w 7"/>
                <a:gd name="T1" fmla="*/ 148 h 152"/>
                <a:gd name="T2" fmla="*/ 7 w 7"/>
                <a:gd name="T3" fmla="*/ 4 h 152"/>
                <a:gd name="T4" fmla="*/ 3 w 7"/>
                <a:gd name="T5" fmla="*/ 0 h 152"/>
                <a:gd name="T6" fmla="*/ 0 w 7"/>
                <a:gd name="T7" fmla="*/ 4 h 152"/>
                <a:gd name="T8" fmla="*/ 0 w 7"/>
                <a:gd name="T9" fmla="*/ 148 h 152"/>
                <a:gd name="T10" fmla="*/ 3 w 7"/>
                <a:gd name="T11" fmla="*/ 152 h 152"/>
                <a:gd name="T12" fmla="*/ 7 w 7"/>
                <a:gd name="T13" fmla="*/ 14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2">
                  <a:moveTo>
                    <a:pt x="7" y="148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0"/>
                    <a:pt x="2" y="152"/>
                    <a:pt x="3" y="152"/>
                  </a:cubicBezTo>
                  <a:cubicBezTo>
                    <a:pt x="5" y="152"/>
                    <a:pt x="7" y="150"/>
                    <a:pt x="7" y="148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3" name="íṩļïde">
              <a:extLst>
                <a:ext uri="{FF2B5EF4-FFF2-40B4-BE49-F238E27FC236}">
                  <a16:creationId xmlns:a16="http://schemas.microsoft.com/office/drawing/2014/main" id="{AEE45DE8-C2D9-4CD5-A7EB-E216FE9755CA}"/>
                </a:ext>
              </a:extLst>
            </p:cNvPr>
            <p:cNvSpPr/>
            <p:nvPr/>
          </p:nvSpPr>
          <p:spPr bwMode="auto">
            <a:xfrm>
              <a:off x="6313488" y="4876800"/>
              <a:ext cx="474663" cy="168275"/>
            </a:xfrm>
            <a:custGeom>
              <a:avLst/>
              <a:gdLst>
                <a:gd name="T0" fmla="*/ 5 w 144"/>
                <a:gd name="T1" fmla="*/ 50 h 51"/>
                <a:gd name="T2" fmla="*/ 141 w 144"/>
                <a:gd name="T3" fmla="*/ 8 h 51"/>
                <a:gd name="T4" fmla="*/ 144 w 144"/>
                <a:gd name="T5" fmla="*/ 3 h 51"/>
                <a:gd name="T6" fmla="*/ 139 w 144"/>
                <a:gd name="T7" fmla="*/ 1 h 51"/>
                <a:gd name="T8" fmla="*/ 3 w 144"/>
                <a:gd name="T9" fmla="*/ 43 h 51"/>
                <a:gd name="T10" fmla="*/ 1 w 144"/>
                <a:gd name="T11" fmla="*/ 48 h 51"/>
                <a:gd name="T12" fmla="*/ 5 w 144"/>
                <a:gd name="T13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51">
                  <a:moveTo>
                    <a:pt x="5" y="50"/>
                  </a:moveTo>
                  <a:cubicBezTo>
                    <a:pt x="141" y="8"/>
                    <a:pt x="141" y="8"/>
                    <a:pt x="141" y="8"/>
                  </a:cubicBezTo>
                  <a:cubicBezTo>
                    <a:pt x="143" y="7"/>
                    <a:pt x="144" y="5"/>
                    <a:pt x="144" y="3"/>
                  </a:cubicBezTo>
                  <a:cubicBezTo>
                    <a:pt x="143" y="1"/>
                    <a:pt x="141" y="0"/>
                    <a:pt x="139" y="1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4"/>
                    <a:pt x="0" y="46"/>
                    <a:pt x="1" y="48"/>
                  </a:cubicBezTo>
                  <a:cubicBezTo>
                    <a:pt x="1" y="50"/>
                    <a:pt x="3" y="51"/>
                    <a:pt x="5" y="50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4" name="isḷïḋè">
              <a:extLst>
                <a:ext uri="{FF2B5EF4-FFF2-40B4-BE49-F238E27FC236}">
                  <a16:creationId xmlns:a16="http://schemas.microsoft.com/office/drawing/2014/main" id="{815EF58B-6CAE-4EE2-BBD9-575F117E1057}"/>
                </a:ext>
              </a:extLst>
            </p:cNvPr>
            <p:cNvSpPr/>
            <p:nvPr/>
          </p:nvSpPr>
          <p:spPr bwMode="auto">
            <a:xfrm>
              <a:off x="6554788" y="4794250"/>
              <a:ext cx="65088" cy="165100"/>
            </a:xfrm>
            <a:custGeom>
              <a:avLst/>
              <a:gdLst>
                <a:gd name="T0" fmla="*/ 7 w 20"/>
                <a:gd name="T1" fmla="*/ 47 h 50"/>
                <a:gd name="T2" fmla="*/ 19 w 20"/>
                <a:gd name="T3" fmla="*/ 5 h 50"/>
                <a:gd name="T4" fmla="*/ 17 w 20"/>
                <a:gd name="T5" fmla="*/ 1 h 50"/>
                <a:gd name="T6" fmla="*/ 12 w 20"/>
                <a:gd name="T7" fmla="*/ 3 h 50"/>
                <a:gd name="T8" fmla="*/ 0 w 20"/>
                <a:gd name="T9" fmla="*/ 45 h 50"/>
                <a:gd name="T10" fmla="*/ 3 w 20"/>
                <a:gd name="T11" fmla="*/ 49 h 50"/>
                <a:gd name="T12" fmla="*/ 7 w 20"/>
                <a:gd name="T13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50">
                  <a:moveTo>
                    <a:pt x="7" y="47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20" y="3"/>
                    <a:pt x="19" y="1"/>
                    <a:pt x="17" y="1"/>
                  </a:cubicBezTo>
                  <a:cubicBezTo>
                    <a:pt x="15" y="0"/>
                    <a:pt x="13" y="1"/>
                    <a:pt x="12" y="3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7"/>
                    <a:pt x="1" y="49"/>
                    <a:pt x="3" y="49"/>
                  </a:cubicBezTo>
                  <a:cubicBezTo>
                    <a:pt x="5" y="50"/>
                    <a:pt x="7" y="49"/>
                    <a:pt x="7" y="47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5" name="işlïdè">
              <a:extLst>
                <a:ext uri="{FF2B5EF4-FFF2-40B4-BE49-F238E27FC236}">
                  <a16:creationId xmlns:a16="http://schemas.microsoft.com/office/drawing/2014/main" id="{92744E41-D204-403A-8556-8AAAE7A6DB08}"/>
                </a:ext>
              </a:extLst>
            </p:cNvPr>
            <p:cNvSpPr/>
            <p:nvPr/>
          </p:nvSpPr>
          <p:spPr bwMode="auto">
            <a:xfrm>
              <a:off x="6151563" y="4710113"/>
              <a:ext cx="134938" cy="134938"/>
            </a:xfrm>
            <a:custGeom>
              <a:avLst/>
              <a:gdLst>
                <a:gd name="T0" fmla="*/ 39 w 41"/>
                <a:gd name="T1" fmla="*/ 34 h 41"/>
                <a:gd name="T2" fmla="*/ 6 w 41"/>
                <a:gd name="T3" fmla="*/ 1 h 41"/>
                <a:gd name="T4" fmla="*/ 1 w 41"/>
                <a:gd name="T5" fmla="*/ 1 h 41"/>
                <a:gd name="T6" fmla="*/ 1 w 41"/>
                <a:gd name="T7" fmla="*/ 6 h 41"/>
                <a:gd name="T8" fmla="*/ 34 w 41"/>
                <a:gd name="T9" fmla="*/ 39 h 41"/>
                <a:gd name="T10" fmla="*/ 39 w 41"/>
                <a:gd name="T11" fmla="*/ 40 h 41"/>
                <a:gd name="T12" fmla="*/ 39 w 41"/>
                <a:gd name="T13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39" y="34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34" y="39"/>
                    <a:pt x="34" y="39"/>
                    <a:pt x="34" y="39"/>
                  </a:cubicBezTo>
                  <a:cubicBezTo>
                    <a:pt x="35" y="41"/>
                    <a:pt x="38" y="41"/>
                    <a:pt x="39" y="40"/>
                  </a:cubicBezTo>
                  <a:cubicBezTo>
                    <a:pt x="41" y="38"/>
                    <a:pt x="41" y="36"/>
                    <a:pt x="39" y="34"/>
                  </a:cubicBezTo>
                </a:path>
              </a:pathLst>
            </a:custGeom>
            <a:solidFill>
              <a:srgbClr val="778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6" name="ïṧ1íḍè">
              <a:extLst>
                <a:ext uri="{FF2B5EF4-FFF2-40B4-BE49-F238E27FC236}">
                  <a16:creationId xmlns:a16="http://schemas.microsoft.com/office/drawing/2014/main" id="{E03284AE-E4C1-43B6-A641-161247D47706}"/>
                </a:ext>
              </a:extLst>
            </p:cNvPr>
            <p:cNvSpPr/>
            <p:nvPr/>
          </p:nvSpPr>
          <p:spPr bwMode="auto">
            <a:xfrm>
              <a:off x="6003926" y="2857500"/>
              <a:ext cx="728663" cy="282575"/>
            </a:xfrm>
            <a:custGeom>
              <a:avLst/>
              <a:gdLst>
                <a:gd name="T0" fmla="*/ 21 w 221"/>
                <a:gd name="T1" fmla="*/ 68 h 86"/>
                <a:gd name="T2" fmla="*/ 183 w 221"/>
                <a:gd name="T3" fmla="*/ 6 h 86"/>
                <a:gd name="T4" fmla="*/ 124 w 221"/>
                <a:gd name="T5" fmla="*/ 52 h 86"/>
                <a:gd name="T6" fmla="*/ 21 w 221"/>
                <a:gd name="T7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86">
                  <a:moveTo>
                    <a:pt x="21" y="68"/>
                  </a:moveTo>
                  <a:cubicBezTo>
                    <a:pt x="0" y="22"/>
                    <a:pt x="146" y="0"/>
                    <a:pt x="183" y="6"/>
                  </a:cubicBezTo>
                  <a:cubicBezTo>
                    <a:pt x="221" y="12"/>
                    <a:pt x="183" y="31"/>
                    <a:pt x="124" y="52"/>
                  </a:cubicBezTo>
                  <a:cubicBezTo>
                    <a:pt x="65" y="74"/>
                    <a:pt x="30" y="86"/>
                    <a:pt x="21" y="6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7" name="íṣļíḓé">
              <a:extLst>
                <a:ext uri="{FF2B5EF4-FFF2-40B4-BE49-F238E27FC236}">
                  <a16:creationId xmlns:a16="http://schemas.microsoft.com/office/drawing/2014/main" id="{12840F7A-C782-4F6C-8BFC-47B1578EB5DA}"/>
                </a:ext>
              </a:extLst>
            </p:cNvPr>
            <p:cNvSpPr/>
            <p:nvPr/>
          </p:nvSpPr>
          <p:spPr bwMode="auto">
            <a:xfrm>
              <a:off x="6337301" y="2836863"/>
              <a:ext cx="661988" cy="180975"/>
            </a:xfrm>
            <a:custGeom>
              <a:avLst/>
              <a:gdLst>
                <a:gd name="T0" fmla="*/ 15 w 201"/>
                <a:gd name="T1" fmla="*/ 39 h 55"/>
                <a:gd name="T2" fmla="*/ 168 w 201"/>
                <a:gd name="T3" fmla="*/ 11 h 55"/>
                <a:gd name="T4" fmla="*/ 109 w 201"/>
                <a:gd name="T5" fmla="*/ 40 h 55"/>
                <a:gd name="T6" fmla="*/ 15 w 201"/>
                <a:gd name="T7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1" h="55">
                  <a:moveTo>
                    <a:pt x="15" y="39"/>
                  </a:moveTo>
                  <a:cubicBezTo>
                    <a:pt x="0" y="0"/>
                    <a:pt x="135" y="2"/>
                    <a:pt x="168" y="11"/>
                  </a:cubicBezTo>
                  <a:cubicBezTo>
                    <a:pt x="201" y="21"/>
                    <a:pt x="165" y="31"/>
                    <a:pt x="109" y="40"/>
                  </a:cubicBezTo>
                  <a:cubicBezTo>
                    <a:pt x="54" y="50"/>
                    <a:pt x="21" y="55"/>
                    <a:pt x="15" y="39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8" name="íṧ1îḍè">
              <a:extLst>
                <a:ext uri="{FF2B5EF4-FFF2-40B4-BE49-F238E27FC236}">
                  <a16:creationId xmlns:a16="http://schemas.microsoft.com/office/drawing/2014/main" id="{627B5A24-7D5E-46A7-879D-6465F0F9322B}"/>
                </a:ext>
              </a:extLst>
            </p:cNvPr>
            <p:cNvSpPr/>
            <p:nvPr/>
          </p:nvSpPr>
          <p:spPr bwMode="auto">
            <a:xfrm>
              <a:off x="6877051" y="2840038"/>
              <a:ext cx="228600" cy="125413"/>
            </a:xfrm>
            <a:custGeom>
              <a:avLst/>
              <a:gdLst>
                <a:gd name="T0" fmla="*/ 2 w 69"/>
                <a:gd name="T1" fmla="*/ 16 h 38"/>
                <a:gd name="T2" fmla="*/ 37 w 69"/>
                <a:gd name="T3" fmla="*/ 0 h 38"/>
                <a:gd name="T4" fmla="*/ 69 w 69"/>
                <a:gd name="T5" fmla="*/ 17 h 38"/>
                <a:gd name="T6" fmla="*/ 34 w 69"/>
                <a:gd name="T7" fmla="*/ 22 h 38"/>
                <a:gd name="T8" fmla="*/ 49 w 69"/>
                <a:gd name="T9" fmla="*/ 32 h 38"/>
                <a:gd name="T10" fmla="*/ 17 w 69"/>
                <a:gd name="T11" fmla="*/ 33 h 38"/>
                <a:gd name="T12" fmla="*/ 2 w 69"/>
                <a:gd name="T13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8">
                  <a:moveTo>
                    <a:pt x="2" y="16"/>
                  </a:moveTo>
                  <a:cubicBezTo>
                    <a:pt x="0" y="0"/>
                    <a:pt x="27" y="0"/>
                    <a:pt x="37" y="0"/>
                  </a:cubicBezTo>
                  <a:cubicBezTo>
                    <a:pt x="52" y="0"/>
                    <a:pt x="69" y="11"/>
                    <a:pt x="69" y="17"/>
                  </a:cubicBezTo>
                  <a:cubicBezTo>
                    <a:pt x="69" y="23"/>
                    <a:pt x="35" y="21"/>
                    <a:pt x="34" y="22"/>
                  </a:cubicBezTo>
                  <a:cubicBezTo>
                    <a:pt x="33" y="24"/>
                    <a:pt x="49" y="27"/>
                    <a:pt x="49" y="32"/>
                  </a:cubicBezTo>
                  <a:cubicBezTo>
                    <a:pt x="48" y="38"/>
                    <a:pt x="26" y="37"/>
                    <a:pt x="17" y="33"/>
                  </a:cubicBezTo>
                  <a:cubicBezTo>
                    <a:pt x="8" y="29"/>
                    <a:pt x="4" y="26"/>
                    <a:pt x="2" y="16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9" name="îşḷiḋé">
              <a:extLst>
                <a:ext uri="{FF2B5EF4-FFF2-40B4-BE49-F238E27FC236}">
                  <a16:creationId xmlns:a16="http://schemas.microsoft.com/office/drawing/2014/main" id="{74DB1E0D-AD3C-42B0-BC98-AE7B67E0EEA4}"/>
                </a:ext>
              </a:extLst>
            </p:cNvPr>
            <p:cNvSpPr/>
            <p:nvPr/>
          </p:nvSpPr>
          <p:spPr bwMode="auto">
            <a:xfrm>
              <a:off x="6188076" y="2894013"/>
              <a:ext cx="238125" cy="252413"/>
            </a:xfrm>
            <a:custGeom>
              <a:avLst/>
              <a:gdLst>
                <a:gd name="T0" fmla="*/ 0 w 72"/>
                <a:gd name="T1" fmla="*/ 12 h 77"/>
                <a:gd name="T2" fmla="*/ 51 w 72"/>
                <a:gd name="T3" fmla="*/ 0 h 77"/>
                <a:gd name="T4" fmla="*/ 67 w 72"/>
                <a:gd name="T5" fmla="*/ 23 h 77"/>
                <a:gd name="T6" fmla="*/ 72 w 72"/>
                <a:gd name="T7" fmla="*/ 50 h 77"/>
                <a:gd name="T8" fmla="*/ 0 w 7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12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62" y="9"/>
                    <a:pt x="67" y="23"/>
                  </a:cubicBezTo>
                  <a:cubicBezTo>
                    <a:pt x="71" y="37"/>
                    <a:pt x="72" y="50"/>
                    <a:pt x="72" y="50"/>
                  </a:cubicBezTo>
                  <a:cubicBezTo>
                    <a:pt x="72" y="50"/>
                    <a:pt x="12" y="62"/>
                    <a:pt x="0" y="77"/>
                  </a:cubicBezTo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0" name="ïŝḻïḍê">
              <a:extLst>
                <a:ext uri="{FF2B5EF4-FFF2-40B4-BE49-F238E27FC236}">
                  <a16:creationId xmlns:a16="http://schemas.microsoft.com/office/drawing/2014/main" id="{921CE76A-FB4F-426E-BEAC-3D228897EECC}"/>
                </a:ext>
              </a:extLst>
            </p:cNvPr>
            <p:cNvSpPr/>
            <p:nvPr/>
          </p:nvSpPr>
          <p:spPr bwMode="auto">
            <a:xfrm>
              <a:off x="6286501" y="5145088"/>
              <a:ext cx="254000" cy="190500"/>
            </a:xfrm>
            <a:custGeom>
              <a:avLst/>
              <a:gdLst>
                <a:gd name="T0" fmla="*/ 56 w 77"/>
                <a:gd name="T1" fmla="*/ 0 h 58"/>
                <a:gd name="T2" fmla="*/ 73 w 77"/>
                <a:gd name="T3" fmla="*/ 36 h 58"/>
                <a:gd name="T4" fmla="*/ 6 w 77"/>
                <a:gd name="T5" fmla="*/ 49 h 58"/>
                <a:gd name="T6" fmla="*/ 56 w 77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8">
                  <a:moveTo>
                    <a:pt x="56" y="0"/>
                  </a:moveTo>
                  <a:cubicBezTo>
                    <a:pt x="68" y="0"/>
                    <a:pt x="77" y="24"/>
                    <a:pt x="73" y="36"/>
                  </a:cubicBezTo>
                  <a:cubicBezTo>
                    <a:pt x="68" y="48"/>
                    <a:pt x="12" y="58"/>
                    <a:pt x="6" y="49"/>
                  </a:cubicBezTo>
                  <a:cubicBezTo>
                    <a:pt x="0" y="40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1" name="ïṣḷîḋê">
              <a:extLst>
                <a:ext uri="{FF2B5EF4-FFF2-40B4-BE49-F238E27FC236}">
                  <a16:creationId xmlns:a16="http://schemas.microsoft.com/office/drawing/2014/main" id="{9D16CF0E-81BE-48DC-9728-05119D60BCA3}"/>
                </a:ext>
              </a:extLst>
            </p:cNvPr>
            <p:cNvSpPr/>
            <p:nvPr/>
          </p:nvSpPr>
          <p:spPr bwMode="auto">
            <a:xfrm>
              <a:off x="6329363" y="4264025"/>
              <a:ext cx="298450" cy="1055688"/>
            </a:xfrm>
            <a:custGeom>
              <a:avLst/>
              <a:gdLst>
                <a:gd name="T0" fmla="*/ 64 w 90"/>
                <a:gd name="T1" fmla="*/ 21 h 320"/>
                <a:gd name="T2" fmla="*/ 29 w 90"/>
                <a:gd name="T3" fmla="*/ 267 h 320"/>
                <a:gd name="T4" fmla="*/ 72 w 90"/>
                <a:gd name="T5" fmla="*/ 171 h 320"/>
                <a:gd name="T6" fmla="*/ 64 w 90"/>
                <a:gd name="T7" fmla="*/ 21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64" y="21"/>
                  </a:moveTo>
                  <a:cubicBezTo>
                    <a:pt x="0" y="0"/>
                    <a:pt x="12" y="214"/>
                    <a:pt x="29" y="267"/>
                  </a:cubicBezTo>
                  <a:cubicBezTo>
                    <a:pt x="47" y="320"/>
                    <a:pt x="60" y="261"/>
                    <a:pt x="72" y="171"/>
                  </a:cubicBezTo>
                  <a:cubicBezTo>
                    <a:pt x="84" y="82"/>
                    <a:pt x="90" y="29"/>
                    <a:pt x="64" y="2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2" name="ïs1iḑè">
              <a:extLst>
                <a:ext uri="{FF2B5EF4-FFF2-40B4-BE49-F238E27FC236}">
                  <a16:creationId xmlns:a16="http://schemas.microsoft.com/office/drawing/2014/main" id="{DE0944C9-A301-4542-823F-502DD212606D}"/>
                </a:ext>
              </a:extLst>
            </p:cNvPr>
            <p:cNvSpPr/>
            <p:nvPr/>
          </p:nvSpPr>
          <p:spPr bwMode="auto">
            <a:xfrm>
              <a:off x="6294438" y="5170488"/>
              <a:ext cx="239713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1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1"/>
                    <a:pt x="66" y="1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5"/>
                    <a:pt x="18" y="13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3" name="îṣliḍè">
              <a:extLst>
                <a:ext uri="{FF2B5EF4-FFF2-40B4-BE49-F238E27FC236}">
                  <a16:creationId xmlns:a16="http://schemas.microsoft.com/office/drawing/2014/main" id="{4C15F947-6B37-46C9-90A2-1B6B754DADEC}"/>
                </a:ext>
              </a:extLst>
            </p:cNvPr>
            <p:cNvSpPr/>
            <p:nvPr/>
          </p:nvSpPr>
          <p:spPr bwMode="auto">
            <a:xfrm>
              <a:off x="6303963" y="3546475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0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4" name="íŝļïḋe">
              <a:extLst>
                <a:ext uri="{FF2B5EF4-FFF2-40B4-BE49-F238E27FC236}">
                  <a16:creationId xmlns:a16="http://schemas.microsoft.com/office/drawing/2014/main" id="{5F619A9C-7B38-41D4-B2AC-67910872F363}"/>
                </a:ext>
              </a:extLst>
            </p:cNvPr>
            <p:cNvSpPr/>
            <p:nvPr/>
          </p:nvSpPr>
          <p:spPr bwMode="auto">
            <a:xfrm>
              <a:off x="6927851" y="5145088"/>
              <a:ext cx="250825" cy="190500"/>
            </a:xfrm>
            <a:custGeom>
              <a:avLst/>
              <a:gdLst>
                <a:gd name="T0" fmla="*/ 20 w 76"/>
                <a:gd name="T1" fmla="*/ 0 h 58"/>
                <a:gd name="T2" fmla="*/ 4 w 76"/>
                <a:gd name="T3" fmla="*/ 36 h 58"/>
                <a:gd name="T4" fmla="*/ 71 w 76"/>
                <a:gd name="T5" fmla="*/ 49 h 58"/>
                <a:gd name="T6" fmla="*/ 20 w 76"/>
                <a:gd name="T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58">
                  <a:moveTo>
                    <a:pt x="20" y="0"/>
                  </a:moveTo>
                  <a:cubicBezTo>
                    <a:pt x="9" y="0"/>
                    <a:pt x="0" y="24"/>
                    <a:pt x="4" y="36"/>
                  </a:cubicBezTo>
                  <a:cubicBezTo>
                    <a:pt x="8" y="48"/>
                    <a:pt x="65" y="58"/>
                    <a:pt x="71" y="49"/>
                  </a:cubicBezTo>
                  <a:cubicBezTo>
                    <a:pt x="76" y="40"/>
                    <a:pt x="38" y="0"/>
                    <a:pt x="20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5" name="îŝļíḍé">
              <a:extLst>
                <a:ext uri="{FF2B5EF4-FFF2-40B4-BE49-F238E27FC236}">
                  <a16:creationId xmlns:a16="http://schemas.microsoft.com/office/drawing/2014/main" id="{C4A163E8-6397-49BA-AB0E-3B5F18707878}"/>
                </a:ext>
              </a:extLst>
            </p:cNvPr>
            <p:cNvSpPr/>
            <p:nvPr/>
          </p:nvSpPr>
          <p:spPr bwMode="auto">
            <a:xfrm>
              <a:off x="6831013" y="4257675"/>
              <a:ext cx="293688" cy="1054100"/>
            </a:xfrm>
            <a:custGeom>
              <a:avLst/>
              <a:gdLst>
                <a:gd name="T0" fmla="*/ 25 w 89"/>
                <a:gd name="T1" fmla="*/ 22 h 320"/>
                <a:gd name="T2" fmla="*/ 64 w 89"/>
                <a:gd name="T3" fmla="*/ 267 h 320"/>
                <a:gd name="T4" fmla="*/ 20 w 89"/>
                <a:gd name="T5" fmla="*/ 172 h 320"/>
                <a:gd name="T6" fmla="*/ 25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25" y="22"/>
                  </a:moveTo>
                  <a:cubicBezTo>
                    <a:pt x="89" y="0"/>
                    <a:pt x="81" y="214"/>
                    <a:pt x="64" y="267"/>
                  </a:cubicBezTo>
                  <a:cubicBezTo>
                    <a:pt x="47" y="320"/>
                    <a:pt x="33" y="261"/>
                    <a:pt x="20" y="172"/>
                  </a:cubicBezTo>
                  <a:cubicBezTo>
                    <a:pt x="7" y="83"/>
                    <a:pt x="0" y="30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6" name="îṣlîḍe">
              <a:extLst>
                <a:ext uri="{FF2B5EF4-FFF2-40B4-BE49-F238E27FC236}">
                  <a16:creationId xmlns:a16="http://schemas.microsoft.com/office/drawing/2014/main" id="{19E3D6D1-98A0-453E-B9C9-BC27B68820D4}"/>
                </a:ext>
              </a:extLst>
            </p:cNvPr>
            <p:cNvSpPr/>
            <p:nvPr/>
          </p:nvSpPr>
          <p:spPr bwMode="auto">
            <a:xfrm>
              <a:off x="6931026" y="5170488"/>
              <a:ext cx="242888" cy="165100"/>
            </a:xfrm>
            <a:custGeom>
              <a:avLst/>
              <a:gdLst>
                <a:gd name="T0" fmla="*/ 39 w 74"/>
                <a:gd name="T1" fmla="*/ 0 h 50"/>
                <a:gd name="T2" fmla="*/ 8 w 74"/>
                <a:gd name="T3" fmla="*/ 1 h 50"/>
                <a:gd name="T4" fmla="*/ 7 w 74"/>
                <a:gd name="T5" fmla="*/ 2 h 50"/>
                <a:gd name="T6" fmla="*/ 6 w 74"/>
                <a:gd name="T7" fmla="*/ 3 h 50"/>
                <a:gd name="T8" fmla="*/ 3 w 74"/>
                <a:gd name="T9" fmla="*/ 28 h 50"/>
                <a:gd name="T10" fmla="*/ 70 w 74"/>
                <a:gd name="T11" fmla="*/ 41 h 50"/>
                <a:gd name="T12" fmla="*/ 39 w 74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50">
                  <a:moveTo>
                    <a:pt x="39" y="0"/>
                  </a:moveTo>
                  <a:cubicBezTo>
                    <a:pt x="16" y="9"/>
                    <a:pt x="8" y="1"/>
                    <a:pt x="8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2" y="11"/>
                    <a:pt x="0" y="21"/>
                    <a:pt x="3" y="28"/>
                  </a:cubicBezTo>
                  <a:cubicBezTo>
                    <a:pt x="7" y="40"/>
                    <a:pt x="64" y="50"/>
                    <a:pt x="70" y="41"/>
                  </a:cubicBezTo>
                  <a:cubicBezTo>
                    <a:pt x="74" y="35"/>
                    <a:pt x="56" y="13"/>
                    <a:pt x="39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7" name="ïŝļiḓe">
              <a:extLst>
                <a:ext uri="{FF2B5EF4-FFF2-40B4-BE49-F238E27FC236}">
                  <a16:creationId xmlns:a16="http://schemas.microsoft.com/office/drawing/2014/main" id="{2BD48558-DB01-426D-A4AE-D270856B7EBF}"/>
                </a:ext>
              </a:extLst>
            </p:cNvPr>
            <p:cNvSpPr/>
            <p:nvPr/>
          </p:nvSpPr>
          <p:spPr bwMode="auto">
            <a:xfrm>
              <a:off x="6686551" y="3546475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8" name="íṩľíḓé">
              <a:extLst>
                <a:ext uri="{FF2B5EF4-FFF2-40B4-BE49-F238E27FC236}">
                  <a16:creationId xmlns:a16="http://schemas.microsoft.com/office/drawing/2014/main" id="{43336AEB-9E0D-4803-B5F3-4F456F23E945}"/>
                </a:ext>
              </a:extLst>
            </p:cNvPr>
            <p:cNvSpPr/>
            <p:nvPr/>
          </p:nvSpPr>
          <p:spPr bwMode="auto">
            <a:xfrm>
              <a:off x="6408738" y="2873375"/>
              <a:ext cx="627063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2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9" name="íŝlíḑê">
              <a:extLst>
                <a:ext uri="{FF2B5EF4-FFF2-40B4-BE49-F238E27FC236}">
                  <a16:creationId xmlns:a16="http://schemas.microsoft.com/office/drawing/2014/main" id="{57FACD23-A097-42FB-BC0D-E00974C1524D}"/>
                </a:ext>
              </a:extLst>
            </p:cNvPr>
            <p:cNvSpPr/>
            <p:nvPr/>
          </p:nvSpPr>
          <p:spPr bwMode="auto">
            <a:xfrm>
              <a:off x="6653213" y="2797175"/>
              <a:ext cx="142875" cy="100013"/>
            </a:xfrm>
            <a:custGeom>
              <a:avLst/>
              <a:gdLst>
                <a:gd name="T0" fmla="*/ 43 w 43"/>
                <a:gd name="T1" fmla="*/ 0 h 30"/>
                <a:gd name="T2" fmla="*/ 21 w 43"/>
                <a:gd name="T3" fmla="*/ 3 h 30"/>
                <a:gd name="T4" fmla="*/ 0 w 43"/>
                <a:gd name="T5" fmla="*/ 0 h 30"/>
                <a:gd name="T6" fmla="*/ 0 w 43"/>
                <a:gd name="T7" fmla="*/ 24 h 30"/>
                <a:gd name="T8" fmla="*/ 21 w 43"/>
                <a:gd name="T9" fmla="*/ 30 h 30"/>
                <a:gd name="T10" fmla="*/ 21 w 43"/>
                <a:gd name="T11" fmla="*/ 30 h 30"/>
                <a:gd name="T12" fmla="*/ 21 w 43"/>
                <a:gd name="T13" fmla="*/ 30 h 30"/>
                <a:gd name="T14" fmla="*/ 21 w 43"/>
                <a:gd name="T15" fmla="*/ 30 h 30"/>
                <a:gd name="T16" fmla="*/ 21 w 43"/>
                <a:gd name="T17" fmla="*/ 30 h 30"/>
                <a:gd name="T18" fmla="*/ 43 w 43"/>
                <a:gd name="T19" fmla="*/ 24 h 30"/>
                <a:gd name="T20" fmla="*/ 43 w 43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5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2" y="30"/>
                    <a:pt x="28" y="29"/>
                    <a:pt x="43" y="24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0" name="íslídé">
              <a:extLst>
                <a:ext uri="{FF2B5EF4-FFF2-40B4-BE49-F238E27FC236}">
                  <a16:creationId xmlns:a16="http://schemas.microsoft.com/office/drawing/2014/main" id="{891F501D-2FF8-4365-8CCE-B5A611568AC8}"/>
                </a:ext>
              </a:extLst>
            </p:cNvPr>
            <p:cNvSpPr/>
            <p:nvPr/>
          </p:nvSpPr>
          <p:spPr bwMode="auto">
            <a:xfrm>
              <a:off x="6662738" y="2814638"/>
              <a:ext cx="122238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1" name="íṡḷíḑê">
              <a:extLst>
                <a:ext uri="{FF2B5EF4-FFF2-40B4-BE49-F238E27FC236}">
                  <a16:creationId xmlns:a16="http://schemas.microsoft.com/office/drawing/2014/main" id="{A95DB74A-8A61-4A7E-AB0B-42F00DFCD86C}"/>
                </a:ext>
              </a:extLst>
            </p:cNvPr>
            <p:cNvSpPr/>
            <p:nvPr/>
          </p:nvSpPr>
          <p:spPr bwMode="auto">
            <a:xfrm>
              <a:off x="5976938" y="2778125"/>
              <a:ext cx="568325" cy="573088"/>
            </a:xfrm>
            <a:custGeom>
              <a:avLst/>
              <a:gdLst>
                <a:gd name="T0" fmla="*/ 163 w 172"/>
                <a:gd name="T1" fmla="*/ 45 h 174"/>
                <a:gd name="T2" fmla="*/ 18 w 172"/>
                <a:gd name="T3" fmla="*/ 140 h 174"/>
                <a:gd name="T4" fmla="*/ 90 w 172"/>
                <a:gd name="T5" fmla="*/ 119 h 174"/>
                <a:gd name="T6" fmla="*/ 163 w 172"/>
                <a:gd name="T7" fmla="*/ 4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63" y="45"/>
                  </a:moveTo>
                  <a:cubicBezTo>
                    <a:pt x="138" y="0"/>
                    <a:pt x="35" y="106"/>
                    <a:pt x="18" y="140"/>
                  </a:cubicBezTo>
                  <a:cubicBezTo>
                    <a:pt x="0" y="174"/>
                    <a:pt x="38" y="154"/>
                    <a:pt x="90" y="119"/>
                  </a:cubicBezTo>
                  <a:cubicBezTo>
                    <a:pt x="142" y="84"/>
                    <a:pt x="172" y="63"/>
                    <a:pt x="163" y="4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2" name="íş1iḋé">
              <a:extLst>
                <a:ext uri="{FF2B5EF4-FFF2-40B4-BE49-F238E27FC236}">
                  <a16:creationId xmlns:a16="http://schemas.microsoft.com/office/drawing/2014/main" id="{65A948B6-12AC-4645-9545-3BD3C9F5946F}"/>
                </a:ext>
              </a:extLst>
            </p:cNvPr>
            <p:cNvSpPr/>
            <p:nvPr/>
          </p:nvSpPr>
          <p:spPr bwMode="auto">
            <a:xfrm>
              <a:off x="6738938" y="2836863"/>
              <a:ext cx="719138" cy="227013"/>
            </a:xfrm>
            <a:custGeom>
              <a:avLst/>
              <a:gdLst>
                <a:gd name="T0" fmla="*/ 11 w 218"/>
                <a:gd name="T1" fmla="*/ 49 h 69"/>
                <a:gd name="T2" fmla="*/ 183 w 218"/>
                <a:gd name="T3" fmla="*/ 25 h 69"/>
                <a:gd name="T4" fmla="*/ 114 w 218"/>
                <a:gd name="T5" fmla="*/ 57 h 69"/>
                <a:gd name="T6" fmla="*/ 11 w 218"/>
                <a:gd name="T7" fmla="*/ 4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8" h="69">
                  <a:moveTo>
                    <a:pt x="11" y="49"/>
                  </a:moveTo>
                  <a:cubicBezTo>
                    <a:pt x="0" y="0"/>
                    <a:pt x="147" y="10"/>
                    <a:pt x="183" y="25"/>
                  </a:cubicBezTo>
                  <a:cubicBezTo>
                    <a:pt x="218" y="39"/>
                    <a:pt x="177" y="48"/>
                    <a:pt x="114" y="57"/>
                  </a:cubicBezTo>
                  <a:cubicBezTo>
                    <a:pt x="52" y="65"/>
                    <a:pt x="16" y="69"/>
                    <a:pt x="11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3" name="ïSḻíḍê">
              <a:extLst>
                <a:ext uri="{FF2B5EF4-FFF2-40B4-BE49-F238E27FC236}">
                  <a16:creationId xmlns:a16="http://schemas.microsoft.com/office/drawing/2014/main" id="{3F2401B3-309B-4DD5-AED0-1233E1F7D23E}"/>
                </a:ext>
              </a:extLst>
            </p:cNvPr>
            <p:cNvSpPr/>
            <p:nvPr/>
          </p:nvSpPr>
          <p:spPr bwMode="auto">
            <a:xfrm>
              <a:off x="7102476" y="2405063"/>
              <a:ext cx="385763" cy="574675"/>
            </a:xfrm>
            <a:custGeom>
              <a:avLst/>
              <a:gdLst>
                <a:gd name="T0" fmla="*/ 76 w 117"/>
                <a:gd name="T1" fmla="*/ 172 h 174"/>
                <a:gd name="T2" fmla="*/ 25 w 117"/>
                <a:gd name="T3" fmla="*/ 25 h 174"/>
                <a:gd name="T4" fmla="*/ 29 w 117"/>
                <a:gd name="T5" fmla="*/ 90 h 174"/>
                <a:gd name="T6" fmla="*/ 76 w 117"/>
                <a:gd name="T7" fmla="*/ 17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" h="174">
                  <a:moveTo>
                    <a:pt x="76" y="172"/>
                  </a:moveTo>
                  <a:cubicBezTo>
                    <a:pt x="117" y="165"/>
                    <a:pt x="50" y="49"/>
                    <a:pt x="25" y="25"/>
                  </a:cubicBezTo>
                  <a:cubicBezTo>
                    <a:pt x="0" y="0"/>
                    <a:pt x="10" y="37"/>
                    <a:pt x="29" y="90"/>
                  </a:cubicBezTo>
                  <a:cubicBezTo>
                    <a:pt x="48" y="143"/>
                    <a:pt x="60" y="174"/>
                    <a:pt x="76" y="17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4" name="ïṡ1ïďé">
              <a:extLst>
                <a:ext uri="{FF2B5EF4-FFF2-40B4-BE49-F238E27FC236}">
                  <a16:creationId xmlns:a16="http://schemas.microsoft.com/office/drawing/2014/main" id="{AA8A08A3-C76E-49CB-ABBA-4748843A9F59}"/>
                </a:ext>
              </a:extLst>
            </p:cNvPr>
            <p:cNvSpPr/>
            <p:nvPr/>
          </p:nvSpPr>
          <p:spPr bwMode="auto">
            <a:xfrm>
              <a:off x="7096126" y="2279650"/>
              <a:ext cx="144463" cy="241300"/>
            </a:xfrm>
            <a:custGeom>
              <a:avLst/>
              <a:gdLst>
                <a:gd name="T0" fmla="*/ 11 w 44"/>
                <a:gd name="T1" fmla="*/ 65 h 73"/>
                <a:gd name="T2" fmla="*/ 39 w 44"/>
                <a:gd name="T3" fmla="*/ 39 h 73"/>
                <a:gd name="T4" fmla="*/ 34 w 44"/>
                <a:gd name="T5" fmla="*/ 2 h 73"/>
                <a:gd name="T6" fmla="*/ 16 w 44"/>
                <a:gd name="T7" fmla="*/ 34 h 73"/>
                <a:gd name="T8" fmla="*/ 13 w 44"/>
                <a:gd name="T9" fmla="*/ 16 h 73"/>
                <a:gd name="T10" fmla="*/ 0 w 44"/>
                <a:gd name="T11" fmla="*/ 45 h 73"/>
                <a:gd name="T12" fmla="*/ 11 w 44"/>
                <a:gd name="T13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73">
                  <a:moveTo>
                    <a:pt x="11" y="65"/>
                  </a:moveTo>
                  <a:cubicBezTo>
                    <a:pt x="25" y="73"/>
                    <a:pt x="35" y="48"/>
                    <a:pt x="39" y="39"/>
                  </a:cubicBezTo>
                  <a:cubicBezTo>
                    <a:pt x="44" y="25"/>
                    <a:pt x="39" y="4"/>
                    <a:pt x="34" y="2"/>
                  </a:cubicBezTo>
                  <a:cubicBezTo>
                    <a:pt x="28" y="0"/>
                    <a:pt x="18" y="33"/>
                    <a:pt x="16" y="34"/>
                  </a:cubicBezTo>
                  <a:cubicBezTo>
                    <a:pt x="15" y="34"/>
                    <a:pt x="18" y="18"/>
                    <a:pt x="13" y="16"/>
                  </a:cubicBezTo>
                  <a:cubicBezTo>
                    <a:pt x="7" y="15"/>
                    <a:pt x="0" y="36"/>
                    <a:pt x="0" y="45"/>
                  </a:cubicBezTo>
                  <a:cubicBezTo>
                    <a:pt x="1" y="55"/>
                    <a:pt x="3" y="61"/>
                    <a:pt x="11" y="6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5" name="ís1íḋè">
              <a:extLst>
                <a:ext uri="{FF2B5EF4-FFF2-40B4-BE49-F238E27FC236}">
                  <a16:creationId xmlns:a16="http://schemas.microsoft.com/office/drawing/2014/main" id="{5279805B-3FBF-4A61-892C-EE879169AFAE}"/>
                </a:ext>
              </a:extLst>
            </p:cNvPr>
            <p:cNvSpPr/>
            <p:nvPr/>
          </p:nvSpPr>
          <p:spPr bwMode="auto">
            <a:xfrm>
              <a:off x="6584951" y="2484438"/>
              <a:ext cx="282575" cy="385763"/>
            </a:xfrm>
            <a:custGeom>
              <a:avLst/>
              <a:gdLst>
                <a:gd name="T0" fmla="*/ 42 w 86"/>
                <a:gd name="T1" fmla="*/ 0 h 117"/>
                <a:gd name="T2" fmla="*/ 0 w 86"/>
                <a:gd name="T3" fmla="*/ 59 h 117"/>
                <a:gd name="T4" fmla="*/ 0 w 86"/>
                <a:gd name="T5" fmla="*/ 65 h 117"/>
                <a:gd name="T6" fmla="*/ 0 w 86"/>
                <a:gd name="T7" fmla="*/ 66 h 117"/>
                <a:gd name="T8" fmla="*/ 42 w 86"/>
                <a:gd name="T9" fmla="*/ 117 h 117"/>
                <a:gd name="T10" fmla="*/ 84 w 86"/>
                <a:gd name="T11" fmla="*/ 64 h 117"/>
                <a:gd name="T12" fmla="*/ 84 w 86"/>
                <a:gd name="T13" fmla="*/ 63 h 117"/>
                <a:gd name="T14" fmla="*/ 85 w 86"/>
                <a:gd name="T15" fmla="*/ 59 h 117"/>
                <a:gd name="T16" fmla="*/ 42 w 86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6"/>
                    <a:pt x="0" y="66"/>
                  </a:cubicBezTo>
                  <a:cubicBezTo>
                    <a:pt x="1" y="91"/>
                    <a:pt x="17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2"/>
                    <a:pt x="84" y="60"/>
                    <a:pt x="85" y="59"/>
                  </a:cubicBezTo>
                  <a:cubicBezTo>
                    <a:pt x="86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6" name="ïṩḷïḓè">
              <a:extLst>
                <a:ext uri="{FF2B5EF4-FFF2-40B4-BE49-F238E27FC236}">
                  <a16:creationId xmlns:a16="http://schemas.microsoft.com/office/drawing/2014/main" id="{FCCB7859-5CDF-4388-B3D9-D63B14CF1DC8}"/>
                </a:ext>
              </a:extLst>
            </p:cNvPr>
            <p:cNvSpPr/>
            <p:nvPr/>
          </p:nvSpPr>
          <p:spPr bwMode="auto">
            <a:xfrm>
              <a:off x="6518276" y="2441575"/>
              <a:ext cx="385763" cy="250825"/>
            </a:xfrm>
            <a:custGeom>
              <a:avLst/>
              <a:gdLst>
                <a:gd name="T0" fmla="*/ 62 w 117"/>
                <a:gd name="T1" fmla="*/ 0 h 76"/>
                <a:gd name="T2" fmla="*/ 20 w 117"/>
                <a:gd name="T3" fmla="*/ 76 h 76"/>
                <a:gd name="T4" fmla="*/ 26 w 117"/>
                <a:gd name="T5" fmla="*/ 44 h 76"/>
                <a:gd name="T6" fmla="*/ 88 w 117"/>
                <a:gd name="T7" fmla="*/ 23 h 76"/>
                <a:gd name="T8" fmla="*/ 104 w 117"/>
                <a:gd name="T9" fmla="*/ 75 h 76"/>
                <a:gd name="T10" fmla="*/ 99 w 117"/>
                <a:gd name="T11" fmla="*/ 14 h 76"/>
                <a:gd name="T12" fmla="*/ 91 w 117"/>
                <a:gd name="T13" fmla="*/ 12 h 76"/>
                <a:gd name="T14" fmla="*/ 86 w 117"/>
                <a:gd name="T15" fmla="*/ 4 h 76"/>
                <a:gd name="T16" fmla="*/ 62 w 117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76">
                  <a:moveTo>
                    <a:pt x="62" y="0"/>
                  </a:moveTo>
                  <a:cubicBezTo>
                    <a:pt x="0" y="0"/>
                    <a:pt x="20" y="76"/>
                    <a:pt x="20" y="76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58" y="36"/>
                    <a:pt x="88" y="23"/>
                  </a:cubicBezTo>
                  <a:cubicBezTo>
                    <a:pt x="96" y="34"/>
                    <a:pt x="104" y="59"/>
                    <a:pt x="104" y="75"/>
                  </a:cubicBezTo>
                  <a:cubicBezTo>
                    <a:pt x="104" y="75"/>
                    <a:pt x="117" y="36"/>
                    <a:pt x="99" y="14"/>
                  </a:cubicBezTo>
                  <a:cubicBezTo>
                    <a:pt x="97" y="12"/>
                    <a:pt x="91" y="12"/>
                    <a:pt x="91" y="12"/>
                  </a:cubicBezTo>
                  <a:cubicBezTo>
                    <a:pt x="91" y="12"/>
                    <a:pt x="89" y="5"/>
                    <a:pt x="86" y="4"/>
                  </a:cubicBezTo>
                  <a:cubicBezTo>
                    <a:pt x="80" y="1"/>
                    <a:pt x="72" y="0"/>
                    <a:pt x="62" y="0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7" name="íšḻíďé">
              <a:extLst>
                <a:ext uri="{FF2B5EF4-FFF2-40B4-BE49-F238E27FC236}">
                  <a16:creationId xmlns:a16="http://schemas.microsoft.com/office/drawing/2014/main" id="{6CB68BC3-96A0-4108-80D2-6B316F3D1AC8}"/>
                </a:ext>
              </a:extLst>
            </p:cNvPr>
            <p:cNvSpPr/>
            <p:nvPr/>
          </p:nvSpPr>
          <p:spPr bwMode="auto">
            <a:xfrm>
              <a:off x="6851651" y="2668588"/>
              <a:ext cx="36513" cy="96838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0 h 29"/>
                <a:gd name="T4" fmla="*/ 1 w 11"/>
                <a:gd name="T5" fmla="*/ 27 h 29"/>
                <a:gd name="T6" fmla="*/ 3 w 11"/>
                <a:gd name="T7" fmla="*/ 17 h 29"/>
                <a:gd name="T8" fmla="*/ 3 w 11"/>
                <a:gd name="T9" fmla="*/ 11 h 29"/>
                <a:gd name="T10" fmla="*/ 3 w 11"/>
                <a:gd name="T11" fmla="*/ 9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2"/>
                    <a:pt x="11" y="0"/>
                    <a:pt x="10" y="10"/>
                  </a:cubicBezTo>
                  <a:cubicBezTo>
                    <a:pt x="9" y="29"/>
                    <a:pt x="1" y="27"/>
                    <a:pt x="1" y="27"/>
                  </a:cubicBezTo>
                  <a:cubicBezTo>
                    <a:pt x="1" y="25"/>
                    <a:pt x="2" y="21"/>
                    <a:pt x="3" y="17"/>
                  </a:cubicBezTo>
                  <a:cubicBezTo>
                    <a:pt x="0" y="15"/>
                    <a:pt x="3" y="13"/>
                    <a:pt x="3" y="11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4" y="7"/>
                    <a:pt x="4" y="5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8" name="î$ļíḑè">
              <a:extLst>
                <a:ext uri="{FF2B5EF4-FFF2-40B4-BE49-F238E27FC236}">
                  <a16:creationId xmlns:a16="http://schemas.microsoft.com/office/drawing/2014/main" id="{CC2C6700-ED92-451A-97B4-B97D58466EB7}"/>
                </a:ext>
              </a:extLst>
            </p:cNvPr>
            <p:cNvSpPr/>
            <p:nvPr/>
          </p:nvSpPr>
          <p:spPr bwMode="auto">
            <a:xfrm>
              <a:off x="6861176" y="2689225"/>
              <a:ext cx="23813" cy="52388"/>
            </a:xfrm>
            <a:custGeom>
              <a:avLst/>
              <a:gdLst>
                <a:gd name="T0" fmla="*/ 0 w 7"/>
                <a:gd name="T1" fmla="*/ 3 h 16"/>
                <a:gd name="T2" fmla="*/ 5 w 7"/>
                <a:gd name="T3" fmla="*/ 2 h 16"/>
                <a:gd name="T4" fmla="*/ 4 w 7"/>
                <a:gd name="T5" fmla="*/ 12 h 16"/>
                <a:gd name="T6" fmla="*/ 0 w 7"/>
                <a:gd name="T7" fmla="*/ 15 h 16"/>
                <a:gd name="T8" fmla="*/ 2 w 7"/>
                <a:gd name="T9" fmla="*/ 10 h 16"/>
                <a:gd name="T10" fmla="*/ 0 w 7"/>
                <a:gd name="T11" fmla="*/ 7 h 16"/>
                <a:gd name="T12" fmla="*/ 0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0" y="3"/>
                  </a:moveTo>
                  <a:cubicBezTo>
                    <a:pt x="0" y="3"/>
                    <a:pt x="3" y="0"/>
                    <a:pt x="5" y="2"/>
                  </a:cubicBezTo>
                  <a:cubicBezTo>
                    <a:pt x="7" y="3"/>
                    <a:pt x="5" y="9"/>
                    <a:pt x="4" y="12"/>
                  </a:cubicBezTo>
                  <a:cubicBezTo>
                    <a:pt x="2" y="16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9" name="ïsļíḑé">
              <a:extLst>
                <a:ext uri="{FF2B5EF4-FFF2-40B4-BE49-F238E27FC236}">
                  <a16:creationId xmlns:a16="http://schemas.microsoft.com/office/drawing/2014/main" id="{6F10E286-BA0C-4A14-B11B-EC33B805E70D}"/>
                </a:ext>
              </a:extLst>
            </p:cNvPr>
            <p:cNvSpPr/>
            <p:nvPr/>
          </p:nvSpPr>
          <p:spPr bwMode="auto">
            <a:xfrm>
              <a:off x="6851651" y="2655888"/>
              <a:ext cx="15875" cy="98425"/>
            </a:xfrm>
            <a:custGeom>
              <a:avLst/>
              <a:gdLst>
                <a:gd name="T0" fmla="*/ 2 w 5"/>
                <a:gd name="T1" fmla="*/ 0 h 30"/>
                <a:gd name="T2" fmla="*/ 0 w 5"/>
                <a:gd name="T3" fmla="*/ 28 h 30"/>
                <a:gd name="T4" fmla="*/ 1 w 5"/>
                <a:gd name="T5" fmla="*/ 30 h 30"/>
                <a:gd name="T6" fmla="*/ 5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3" y="7"/>
                    <a:pt x="0" y="28"/>
                    <a:pt x="0" y="2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0" name="îṣľiďè">
              <a:extLst>
                <a:ext uri="{FF2B5EF4-FFF2-40B4-BE49-F238E27FC236}">
                  <a16:creationId xmlns:a16="http://schemas.microsoft.com/office/drawing/2014/main" id="{C926CFE1-10BB-4548-9D9B-8370BDF33EF7}"/>
                </a:ext>
              </a:extLst>
            </p:cNvPr>
            <p:cNvSpPr/>
            <p:nvPr/>
          </p:nvSpPr>
          <p:spPr bwMode="auto">
            <a:xfrm>
              <a:off x="6561138" y="2668588"/>
              <a:ext cx="36513" cy="96838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0 h 29"/>
                <a:gd name="T4" fmla="*/ 10 w 11"/>
                <a:gd name="T5" fmla="*/ 27 h 29"/>
                <a:gd name="T6" fmla="*/ 8 w 11"/>
                <a:gd name="T7" fmla="*/ 17 h 29"/>
                <a:gd name="T8" fmla="*/ 8 w 11"/>
                <a:gd name="T9" fmla="*/ 11 h 29"/>
                <a:gd name="T10" fmla="*/ 8 w 11"/>
                <a:gd name="T11" fmla="*/ 9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0"/>
                  </a:cubicBezTo>
                  <a:cubicBezTo>
                    <a:pt x="2" y="29"/>
                    <a:pt x="10" y="27"/>
                    <a:pt x="10" y="27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11" y="15"/>
                    <a:pt x="8" y="13"/>
                    <a:pt x="8" y="11"/>
                  </a:cubicBezTo>
                  <a:cubicBezTo>
                    <a:pt x="8" y="10"/>
                    <a:pt x="8" y="10"/>
                    <a:pt x="8" y="9"/>
                  </a:cubicBezTo>
                  <a:cubicBezTo>
                    <a:pt x="7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1" name="ïšḷîḍé">
              <a:extLst>
                <a:ext uri="{FF2B5EF4-FFF2-40B4-BE49-F238E27FC236}">
                  <a16:creationId xmlns:a16="http://schemas.microsoft.com/office/drawing/2014/main" id="{1A4213FC-DD4D-4AC1-BE4B-FF205B20EA2F}"/>
                </a:ext>
              </a:extLst>
            </p:cNvPr>
            <p:cNvSpPr/>
            <p:nvPr/>
          </p:nvSpPr>
          <p:spPr bwMode="auto">
            <a:xfrm>
              <a:off x="6564313" y="2689225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2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2"/>
                  </a:cubicBezTo>
                  <a:cubicBezTo>
                    <a:pt x="0" y="3"/>
                    <a:pt x="2" y="9"/>
                    <a:pt x="3" y="12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2" name="işlîďé">
              <a:extLst>
                <a:ext uri="{FF2B5EF4-FFF2-40B4-BE49-F238E27FC236}">
                  <a16:creationId xmlns:a16="http://schemas.microsoft.com/office/drawing/2014/main" id="{519EEC76-DCA4-4C6D-89AB-9F582936C4C4}"/>
                </a:ext>
              </a:extLst>
            </p:cNvPr>
            <p:cNvSpPr/>
            <p:nvPr/>
          </p:nvSpPr>
          <p:spPr bwMode="auto">
            <a:xfrm>
              <a:off x="6580188" y="2655888"/>
              <a:ext cx="17463" cy="98425"/>
            </a:xfrm>
            <a:custGeom>
              <a:avLst/>
              <a:gdLst>
                <a:gd name="T0" fmla="*/ 3 w 5"/>
                <a:gd name="T1" fmla="*/ 0 h 30"/>
                <a:gd name="T2" fmla="*/ 5 w 5"/>
                <a:gd name="T3" fmla="*/ 28 h 30"/>
                <a:gd name="T4" fmla="*/ 4 w 5"/>
                <a:gd name="T5" fmla="*/ 30 h 30"/>
                <a:gd name="T6" fmla="*/ 0 w 5"/>
                <a:gd name="T7" fmla="*/ 5 h 30"/>
                <a:gd name="T8" fmla="*/ 3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3" y="0"/>
                  </a:moveTo>
                  <a:cubicBezTo>
                    <a:pt x="2" y="7"/>
                    <a:pt x="5" y="28"/>
                    <a:pt x="5" y="28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3" name="iṡľíḋé">
              <a:extLst>
                <a:ext uri="{FF2B5EF4-FFF2-40B4-BE49-F238E27FC236}">
                  <a16:creationId xmlns:a16="http://schemas.microsoft.com/office/drawing/2014/main" id="{AF881134-761B-4D63-B70E-3D3D8120D258}"/>
                </a:ext>
              </a:extLst>
            </p:cNvPr>
            <p:cNvSpPr/>
            <p:nvPr/>
          </p:nvSpPr>
          <p:spPr bwMode="auto">
            <a:xfrm>
              <a:off x="6630988" y="2517775"/>
              <a:ext cx="177800" cy="79375"/>
            </a:xfrm>
            <a:custGeom>
              <a:avLst/>
              <a:gdLst>
                <a:gd name="T0" fmla="*/ 54 w 54"/>
                <a:gd name="T1" fmla="*/ 0 h 24"/>
                <a:gd name="T2" fmla="*/ 0 w 54"/>
                <a:gd name="T3" fmla="*/ 24 h 24"/>
                <a:gd name="T4" fmla="*/ 4 w 54"/>
                <a:gd name="T5" fmla="*/ 12 h 24"/>
                <a:gd name="T6" fmla="*/ 54 w 5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4">
                  <a:moveTo>
                    <a:pt x="54" y="0"/>
                  </a:moveTo>
                  <a:cubicBezTo>
                    <a:pt x="41" y="10"/>
                    <a:pt x="0" y="24"/>
                    <a:pt x="0" y="24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4" name="iSľîḑe">
              <a:extLst>
                <a:ext uri="{FF2B5EF4-FFF2-40B4-BE49-F238E27FC236}">
                  <a16:creationId xmlns:a16="http://schemas.microsoft.com/office/drawing/2014/main" id="{F1B62C89-6DD6-4BC0-9889-E7FE38CACAA6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5" name="ïṡḷiḍe">
              <a:extLst>
                <a:ext uri="{FF2B5EF4-FFF2-40B4-BE49-F238E27FC236}">
                  <a16:creationId xmlns:a16="http://schemas.microsoft.com/office/drawing/2014/main" id="{A8C8159D-FFE7-4C6F-9BDA-23A6EA75BAAE}"/>
                </a:ext>
              </a:extLst>
            </p:cNvPr>
            <p:cNvSpPr/>
            <p:nvPr/>
          </p:nvSpPr>
          <p:spPr bwMode="auto">
            <a:xfrm>
              <a:off x="6356351" y="283051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6" name="ïṡḻíḑe">
              <a:extLst>
                <a:ext uri="{FF2B5EF4-FFF2-40B4-BE49-F238E27FC236}">
                  <a16:creationId xmlns:a16="http://schemas.microsoft.com/office/drawing/2014/main" id="{5F5B5D22-0DFD-4241-8E5C-0A5DED7BCCC8}"/>
                </a:ext>
              </a:extLst>
            </p:cNvPr>
            <p:cNvSpPr/>
            <p:nvPr/>
          </p:nvSpPr>
          <p:spPr bwMode="auto">
            <a:xfrm>
              <a:off x="6376988" y="3608388"/>
              <a:ext cx="701675" cy="1506538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5 h 457"/>
                <a:gd name="T6" fmla="*/ 45 w 213"/>
                <a:gd name="T7" fmla="*/ 457 h 457"/>
                <a:gd name="T8" fmla="*/ 107 w 213"/>
                <a:gd name="T9" fmla="*/ 68 h 457"/>
                <a:gd name="T10" fmla="*/ 168 w 213"/>
                <a:gd name="T11" fmla="*/ 457 h 457"/>
                <a:gd name="T12" fmla="*/ 213 w 213"/>
                <a:gd name="T13" fmla="*/ 455 h 457"/>
                <a:gd name="T14" fmla="*/ 213 w 213"/>
                <a:gd name="T15" fmla="*/ 166 h 457"/>
                <a:gd name="T16" fmla="*/ 200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1"/>
                    <a:pt x="1" y="455"/>
                    <a:pt x="1" y="455"/>
                  </a:cubicBezTo>
                  <a:cubicBezTo>
                    <a:pt x="45" y="457"/>
                    <a:pt x="45" y="457"/>
                    <a:pt x="45" y="457"/>
                  </a:cubicBezTo>
                  <a:cubicBezTo>
                    <a:pt x="45" y="457"/>
                    <a:pt x="98" y="68"/>
                    <a:pt x="107" y="68"/>
                  </a:cubicBezTo>
                  <a:cubicBezTo>
                    <a:pt x="115" y="68"/>
                    <a:pt x="168" y="457"/>
                    <a:pt x="168" y="457"/>
                  </a:cubicBezTo>
                  <a:cubicBezTo>
                    <a:pt x="213" y="455"/>
                    <a:pt x="213" y="455"/>
                    <a:pt x="213" y="455"/>
                  </a:cubicBezTo>
                  <a:cubicBezTo>
                    <a:pt x="213" y="455"/>
                    <a:pt x="213" y="231"/>
                    <a:pt x="213" y="166"/>
                  </a:cubicBezTo>
                  <a:cubicBezTo>
                    <a:pt x="213" y="101"/>
                    <a:pt x="200" y="0"/>
                    <a:pt x="200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7" name="ïšḻïḍé">
              <a:extLst>
                <a:ext uri="{FF2B5EF4-FFF2-40B4-BE49-F238E27FC236}">
                  <a16:creationId xmlns:a16="http://schemas.microsoft.com/office/drawing/2014/main" id="{865F91A4-3813-4B61-8E7F-E2F491840BB9}"/>
                </a:ext>
              </a:extLst>
            </p:cNvPr>
            <p:cNvSpPr/>
            <p:nvPr/>
          </p:nvSpPr>
          <p:spPr bwMode="auto">
            <a:xfrm>
              <a:off x="6376988" y="2873375"/>
              <a:ext cx="711200" cy="979488"/>
            </a:xfrm>
            <a:custGeom>
              <a:avLst/>
              <a:gdLst>
                <a:gd name="T0" fmla="*/ 12 w 216"/>
                <a:gd name="T1" fmla="*/ 6 h 297"/>
                <a:gd name="T2" fmla="*/ 5 w 216"/>
                <a:gd name="T3" fmla="*/ 282 h 297"/>
                <a:gd name="T4" fmla="*/ 104 w 216"/>
                <a:gd name="T5" fmla="*/ 297 h 297"/>
                <a:gd name="T6" fmla="*/ 212 w 216"/>
                <a:gd name="T7" fmla="*/ 285 h 297"/>
                <a:gd name="T8" fmla="*/ 213 w 216"/>
                <a:gd name="T9" fmla="*/ 283 h 297"/>
                <a:gd name="T10" fmla="*/ 213 w 216"/>
                <a:gd name="T11" fmla="*/ 250 h 297"/>
                <a:gd name="T12" fmla="*/ 201 w 216"/>
                <a:gd name="T13" fmla="*/ 144 h 297"/>
                <a:gd name="T14" fmla="*/ 194 w 216"/>
                <a:gd name="T15" fmla="*/ 46 h 297"/>
                <a:gd name="T16" fmla="*/ 184 w 216"/>
                <a:gd name="T17" fmla="*/ 17 h 297"/>
                <a:gd name="T18" fmla="*/ 178 w 216"/>
                <a:gd name="T19" fmla="*/ 7 h 297"/>
                <a:gd name="T20" fmla="*/ 164 w 216"/>
                <a:gd name="T21" fmla="*/ 5 h 297"/>
                <a:gd name="T22" fmla="*/ 138 w 216"/>
                <a:gd name="T23" fmla="*/ 2 h 297"/>
                <a:gd name="T24" fmla="*/ 109 w 216"/>
                <a:gd name="T25" fmla="*/ 15 h 297"/>
                <a:gd name="T26" fmla="*/ 70 w 216"/>
                <a:gd name="T27" fmla="*/ 2 h 297"/>
                <a:gd name="T28" fmla="*/ 16 w 216"/>
                <a:gd name="T29" fmla="*/ 2 h 297"/>
                <a:gd name="T30" fmla="*/ 12 w 216"/>
                <a:gd name="T31" fmla="*/ 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6" h="297">
                  <a:moveTo>
                    <a:pt x="12" y="6"/>
                  </a:moveTo>
                  <a:cubicBezTo>
                    <a:pt x="10" y="28"/>
                    <a:pt x="0" y="281"/>
                    <a:pt x="5" y="282"/>
                  </a:cubicBezTo>
                  <a:cubicBezTo>
                    <a:pt x="16" y="286"/>
                    <a:pt x="70" y="297"/>
                    <a:pt x="104" y="297"/>
                  </a:cubicBezTo>
                  <a:cubicBezTo>
                    <a:pt x="138" y="296"/>
                    <a:pt x="205" y="290"/>
                    <a:pt x="212" y="285"/>
                  </a:cubicBezTo>
                  <a:cubicBezTo>
                    <a:pt x="213" y="285"/>
                    <a:pt x="213" y="283"/>
                    <a:pt x="213" y="283"/>
                  </a:cubicBezTo>
                  <a:cubicBezTo>
                    <a:pt x="216" y="273"/>
                    <a:pt x="214" y="260"/>
                    <a:pt x="213" y="250"/>
                  </a:cubicBezTo>
                  <a:cubicBezTo>
                    <a:pt x="212" y="232"/>
                    <a:pt x="202" y="162"/>
                    <a:pt x="201" y="144"/>
                  </a:cubicBezTo>
                  <a:cubicBezTo>
                    <a:pt x="199" y="112"/>
                    <a:pt x="197" y="79"/>
                    <a:pt x="194" y="46"/>
                  </a:cubicBezTo>
                  <a:cubicBezTo>
                    <a:pt x="193" y="36"/>
                    <a:pt x="188" y="27"/>
                    <a:pt x="184" y="17"/>
                  </a:cubicBezTo>
                  <a:cubicBezTo>
                    <a:pt x="183" y="14"/>
                    <a:pt x="181" y="9"/>
                    <a:pt x="178" y="7"/>
                  </a:cubicBezTo>
                  <a:cubicBezTo>
                    <a:pt x="175" y="5"/>
                    <a:pt x="168" y="5"/>
                    <a:pt x="164" y="5"/>
                  </a:cubicBezTo>
                  <a:cubicBezTo>
                    <a:pt x="156" y="4"/>
                    <a:pt x="147" y="4"/>
                    <a:pt x="138" y="2"/>
                  </a:cubicBezTo>
                  <a:cubicBezTo>
                    <a:pt x="138" y="2"/>
                    <a:pt x="127" y="13"/>
                    <a:pt x="109" y="15"/>
                  </a:cubicBezTo>
                  <a:cubicBezTo>
                    <a:pt x="90" y="17"/>
                    <a:pt x="71" y="2"/>
                    <a:pt x="70" y="2"/>
                  </a:cubicBezTo>
                  <a:cubicBezTo>
                    <a:pt x="67" y="0"/>
                    <a:pt x="28" y="1"/>
                    <a:pt x="16" y="2"/>
                  </a:cubicBezTo>
                  <a:cubicBezTo>
                    <a:pt x="16" y="3"/>
                    <a:pt x="12" y="6"/>
                    <a:pt x="12" y="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8" name="iślïḍè">
              <a:extLst>
                <a:ext uri="{FF2B5EF4-FFF2-40B4-BE49-F238E27FC236}">
                  <a16:creationId xmlns:a16="http://schemas.microsoft.com/office/drawing/2014/main" id="{F5D4FB40-8A3C-4F0D-89E3-0447F66AF0F1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9" name="iśľîďê">
              <a:extLst>
                <a:ext uri="{FF2B5EF4-FFF2-40B4-BE49-F238E27FC236}">
                  <a16:creationId xmlns:a16="http://schemas.microsoft.com/office/drawing/2014/main" id="{3527A149-22FD-48E1-BB84-018DA168B52F}"/>
                </a:ext>
              </a:extLst>
            </p:cNvPr>
            <p:cNvSpPr/>
            <p:nvPr/>
          </p:nvSpPr>
          <p:spPr bwMode="auto">
            <a:xfrm>
              <a:off x="7038976" y="363537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i$ľîďê">
              <a:extLst>
                <a:ext uri="{FF2B5EF4-FFF2-40B4-BE49-F238E27FC236}">
                  <a16:creationId xmlns:a16="http://schemas.microsoft.com/office/drawing/2014/main" id="{EAB51BEA-75D3-4A44-9850-7824ADEB8302}"/>
                </a:ext>
              </a:extLst>
            </p:cNvPr>
            <p:cNvSpPr/>
            <p:nvPr/>
          </p:nvSpPr>
          <p:spPr bwMode="auto">
            <a:xfrm>
              <a:off x="5653088" y="3173413"/>
              <a:ext cx="558800" cy="461963"/>
            </a:xfrm>
            <a:custGeom>
              <a:avLst/>
              <a:gdLst>
                <a:gd name="T0" fmla="*/ 133 w 169"/>
                <a:gd name="T1" fmla="*/ 8 h 140"/>
                <a:gd name="T2" fmla="*/ 32 w 169"/>
                <a:gd name="T3" fmla="*/ 126 h 140"/>
                <a:gd name="T4" fmla="*/ 59 w 169"/>
                <a:gd name="T5" fmla="*/ 67 h 140"/>
                <a:gd name="T6" fmla="*/ 133 w 169"/>
                <a:gd name="T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40">
                  <a:moveTo>
                    <a:pt x="133" y="8"/>
                  </a:moveTo>
                  <a:cubicBezTo>
                    <a:pt x="169" y="29"/>
                    <a:pt x="64" y="113"/>
                    <a:pt x="32" y="126"/>
                  </a:cubicBezTo>
                  <a:cubicBezTo>
                    <a:pt x="0" y="140"/>
                    <a:pt x="22" y="109"/>
                    <a:pt x="59" y="67"/>
                  </a:cubicBezTo>
                  <a:cubicBezTo>
                    <a:pt x="96" y="24"/>
                    <a:pt x="118" y="0"/>
                    <a:pt x="133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ïSļiḑè">
              <a:extLst>
                <a:ext uri="{FF2B5EF4-FFF2-40B4-BE49-F238E27FC236}">
                  <a16:creationId xmlns:a16="http://schemas.microsoft.com/office/drawing/2014/main" id="{253ADCC3-0148-4C70-9683-C61EF55BF581}"/>
                </a:ext>
              </a:extLst>
            </p:cNvPr>
            <p:cNvSpPr/>
            <p:nvPr/>
          </p:nvSpPr>
          <p:spPr bwMode="auto">
            <a:xfrm>
              <a:off x="5759451" y="2879725"/>
              <a:ext cx="725488" cy="663575"/>
            </a:xfrm>
            <a:custGeom>
              <a:avLst/>
              <a:gdLst>
                <a:gd name="T0" fmla="*/ 203 w 220"/>
                <a:gd name="T1" fmla="*/ 0 h 201"/>
                <a:gd name="T2" fmla="*/ 114 w 220"/>
                <a:gd name="T3" fmla="*/ 64 h 201"/>
                <a:gd name="T4" fmla="*/ 0 w 220"/>
                <a:gd name="T5" fmla="*/ 176 h 201"/>
                <a:gd name="T6" fmla="*/ 29 w 220"/>
                <a:gd name="T7" fmla="*/ 201 h 201"/>
                <a:gd name="T8" fmla="*/ 111 w 220"/>
                <a:gd name="T9" fmla="*/ 125 h 201"/>
                <a:gd name="T10" fmla="*/ 201 w 220"/>
                <a:gd name="T11" fmla="*/ 62 h 201"/>
                <a:gd name="T12" fmla="*/ 220 w 220"/>
                <a:gd name="T13" fmla="*/ 23 h 201"/>
                <a:gd name="T14" fmla="*/ 203 w 220"/>
                <a:gd name="T1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0" h="201">
                  <a:moveTo>
                    <a:pt x="203" y="0"/>
                  </a:moveTo>
                  <a:cubicBezTo>
                    <a:pt x="203" y="0"/>
                    <a:pt x="156" y="21"/>
                    <a:pt x="114" y="64"/>
                  </a:cubicBezTo>
                  <a:cubicBezTo>
                    <a:pt x="72" y="107"/>
                    <a:pt x="0" y="176"/>
                    <a:pt x="0" y="176"/>
                  </a:cubicBezTo>
                  <a:cubicBezTo>
                    <a:pt x="29" y="201"/>
                    <a:pt x="29" y="201"/>
                    <a:pt x="29" y="201"/>
                  </a:cubicBezTo>
                  <a:cubicBezTo>
                    <a:pt x="29" y="201"/>
                    <a:pt x="102" y="134"/>
                    <a:pt x="111" y="125"/>
                  </a:cubicBezTo>
                  <a:cubicBezTo>
                    <a:pt x="120" y="115"/>
                    <a:pt x="201" y="62"/>
                    <a:pt x="201" y="62"/>
                  </a:cubicBezTo>
                  <a:cubicBezTo>
                    <a:pt x="220" y="23"/>
                    <a:pt x="220" y="23"/>
                    <a:pt x="220" y="23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ïŝḷíḋè">
              <a:extLst>
                <a:ext uri="{FF2B5EF4-FFF2-40B4-BE49-F238E27FC236}">
                  <a16:creationId xmlns:a16="http://schemas.microsoft.com/office/drawing/2014/main" id="{020A466F-DE76-43A0-81B0-89CA46FB8C37}"/>
                </a:ext>
              </a:extLst>
            </p:cNvPr>
            <p:cNvSpPr/>
            <p:nvPr/>
          </p:nvSpPr>
          <p:spPr bwMode="auto">
            <a:xfrm>
              <a:off x="5695951" y="3460750"/>
              <a:ext cx="182563" cy="82550"/>
            </a:xfrm>
            <a:custGeom>
              <a:avLst/>
              <a:gdLst>
                <a:gd name="T0" fmla="*/ 19 w 55"/>
                <a:gd name="T1" fmla="*/ 0 h 25"/>
                <a:gd name="T2" fmla="*/ 0 w 55"/>
                <a:gd name="T3" fmla="*/ 25 h 25"/>
                <a:gd name="T4" fmla="*/ 19 w 55"/>
                <a:gd name="T5" fmla="*/ 22 h 25"/>
                <a:gd name="T6" fmla="*/ 48 w 55"/>
                <a:gd name="T7" fmla="*/ 25 h 25"/>
                <a:gd name="T8" fmla="*/ 55 w 55"/>
                <a:gd name="T9" fmla="*/ 5 h 25"/>
                <a:gd name="T10" fmla="*/ 19 w 5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25">
                  <a:moveTo>
                    <a:pt x="19" y="0"/>
                  </a:moveTo>
                  <a:cubicBezTo>
                    <a:pt x="7" y="9"/>
                    <a:pt x="0" y="25"/>
                    <a:pt x="0" y="25"/>
                  </a:cubicBezTo>
                  <a:cubicBezTo>
                    <a:pt x="0" y="25"/>
                    <a:pt x="8" y="21"/>
                    <a:pt x="19" y="22"/>
                  </a:cubicBezTo>
                  <a:cubicBezTo>
                    <a:pt x="29" y="23"/>
                    <a:pt x="48" y="25"/>
                    <a:pt x="48" y="25"/>
                  </a:cubicBezTo>
                  <a:cubicBezTo>
                    <a:pt x="55" y="5"/>
                    <a:pt x="55" y="5"/>
                    <a:pt x="55" y="5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3" name="ïṡḷïḑè">
              <a:extLst>
                <a:ext uri="{FF2B5EF4-FFF2-40B4-BE49-F238E27FC236}">
                  <a16:creationId xmlns:a16="http://schemas.microsoft.com/office/drawing/2014/main" id="{9232C89B-F8F2-4163-85F2-F030B733EBDA}"/>
                </a:ext>
              </a:extLst>
            </p:cNvPr>
            <p:cNvSpPr/>
            <p:nvPr/>
          </p:nvSpPr>
          <p:spPr bwMode="auto">
            <a:xfrm>
              <a:off x="6831013" y="2533650"/>
              <a:ext cx="584200" cy="523875"/>
            </a:xfrm>
            <a:custGeom>
              <a:avLst/>
              <a:gdLst>
                <a:gd name="T0" fmla="*/ 0 w 177"/>
                <a:gd name="T1" fmla="*/ 105 h 159"/>
                <a:gd name="T2" fmla="*/ 59 w 177"/>
                <a:gd name="T3" fmla="*/ 103 h 159"/>
                <a:gd name="T4" fmla="*/ 122 w 177"/>
                <a:gd name="T5" fmla="*/ 104 h 159"/>
                <a:gd name="T6" fmla="*/ 94 w 177"/>
                <a:gd name="T7" fmla="*/ 10 h 159"/>
                <a:gd name="T8" fmla="*/ 122 w 177"/>
                <a:gd name="T9" fmla="*/ 0 h 159"/>
                <a:gd name="T10" fmla="*/ 163 w 177"/>
                <a:gd name="T11" fmla="*/ 75 h 159"/>
                <a:gd name="T12" fmla="*/ 169 w 177"/>
                <a:gd name="T13" fmla="*/ 133 h 159"/>
                <a:gd name="T14" fmla="*/ 53 w 177"/>
                <a:gd name="T15" fmla="*/ 159 h 159"/>
                <a:gd name="T16" fmla="*/ 0 w 177"/>
                <a:gd name="T17" fmla="*/ 10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159">
                  <a:moveTo>
                    <a:pt x="0" y="105"/>
                  </a:moveTo>
                  <a:cubicBezTo>
                    <a:pt x="16" y="107"/>
                    <a:pt x="52" y="103"/>
                    <a:pt x="59" y="103"/>
                  </a:cubicBezTo>
                  <a:cubicBezTo>
                    <a:pt x="67" y="104"/>
                    <a:pt x="122" y="104"/>
                    <a:pt x="122" y="104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10"/>
                    <a:pt x="105" y="1"/>
                    <a:pt x="122" y="0"/>
                  </a:cubicBezTo>
                  <a:cubicBezTo>
                    <a:pt x="122" y="0"/>
                    <a:pt x="155" y="51"/>
                    <a:pt x="163" y="75"/>
                  </a:cubicBezTo>
                  <a:cubicBezTo>
                    <a:pt x="172" y="99"/>
                    <a:pt x="177" y="112"/>
                    <a:pt x="169" y="133"/>
                  </a:cubicBezTo>
                  <a:cubicBezTo>
                    <a:pt x="169" y="133"/>
                    <a:pt x="131" y="151"/>
                    <a:pt x="53" y="159"/>
                  </a:cubicBezTo>
                  <a:lnTo>
                    <a:pt x="0" y="105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4" name="ïṧḻîḓe">
              <a:extLst>
                <a:ext uri="{FF2B5EF4-FFF2-40B4-BE49-F238E27FC236}">
                  <a16:creationId xmlns:a16="http://schemas.microsoft.com/office/drawing/2014/main" id="{1B009752-7732-400C-B913-0D61EB2353AC}"/>
                </a:ext>
              </a:extLst>
            </p:cNvPr>
            <p:cNvSpPr/>
            <p:nvPr/>
          </p:nvSpPr>
          <p:spPr bwMode="auto">
            <a:xfrm>
              <a:off x="6521451" y="1544638"/>
              <a:ext cx="1065213" cy="1038225"/>
            </a:xfrm>
            <a:custGeom>
              <a:avLst/>
              <a:gdLst>
                <a:gd name="T0" fmla="*/ 86 w 323"/>
                <a:gd name="T1" fmla="*/ 4 h 315"/>
                <a:gd name="T2" fmla="*/ 169 w 323"/>
                <a:gd name="T3" fmla="*/ 56 h 315"/>
                <a:gd name="T4" fmla="*/ 176 w 323"/>
                <a:gd name="T5" fmla="*/ 56 h 315"/>
                <a:gd name="T6" fmla="*/ 266 w 323"/>
                <a:gd name="T7" fmla="*/ 18 h 315"/>
                <a:gd name="T8" fmla="*/ 277 w 323"/>
                <a:gd name="T9" fmla="*/ 27 h 315"/>
                <a:gd name="T10" fmla="*/ 253 w 323"/>
                <a:gd name="T11" fmla="*/ 122 h 315"/>
                <a:gd name="T12" fmla="*/ 255 w 323"/>
                <a:gd name="T13" fmla="*/ 129 h 315"/>
                <a:gd name="T14" fmla="*/ 319 w 323"/>
                <a:gd name="T15" fmla="*/ 202 h 315"/>
                <a:gd name="T16" fmla="*/ 314 w 323"/>
                <a:gd name="T17" fmla="*/ 215 h 315"/>
                <a:gd name="T18" fmla="*/ 216 w 323"/>
                <a:gd name="T19" fmla="*/ 222 h 315"/>
                <a:gd name="T20" fmla="*/ 210 w 323"/>
                <a:gd name="T21" fmla="*/ 226 h 315"/>
                <a:gd name="T22" fmla="*/ 160 w 323"/>
                <a:gd name="T23" fmla="*/ 310 h 315"/>
                <a:gd name="T24" fmla="*/ 146 w 323"/>
                <a:gd name="T25" fmla="*/ 308 h 315"/>
                <a:gd name="T26" fmla="*/ 110 w 323"/>
                <a:gd name="T27" fmla="*/ 218 h 315"/>
                <a:gd name="T28" fmla="*/ 104 w 323"/>
                <a:gd name="T29" fmla="*/ 213 h 315"/>
                <a:gd name="T30" fmla="*/ 9 w 323"/>
                <a:gd name="T31" fmla="*/ 192 h 315"/>
                <a:gd name="T32" fmla="*/ 5 w 323"/>
                <a:gd name="T33" fmla="*/ 178 h 315"/>
                <a:gd name="T34" fmla="*/ 80 w 323"/>
                <a:gd name="T35" fmla="*/ 115 h 315"/>
                <a:gd name="T36" fmla="*/ 83 w 323"/>
                <a:gd name="T37" fmla="*/ 108 h 315"/>
                <a:gd name="T38" fmla="*/ 74 w 323"/>
                <a:gd name="T39" fmla="*/ 11 h 315"/>
                <a:gd name="T40" fmla="*/ 86 w 323"/>
                <a:gd name="T41" fmla="*/ 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3" h="315">
                  <a:moveTo>
                    <a:pt x="86" y="4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71" y="57"/>
                    <a:pt x="174" y="57"/>
                    <a:pt x="176" y="56"/>
                  </a:cubicBezTo>
                  <a:cubicBezTo>
                    <a:pt x="266" y="18"/>
                    <a:pt x="266" y="18"/>
                    <a:pt x="266" y="18"/>
                  </a:cubicBezTo>
                  <a:cubicBezTo>
                    <a:pt x="272" y="15"/>
                    <a:pt x="278" y="21"/>
                    <a:pt x="277" y="27"/>
                  </a:cubicBezTo>
                  <a:cubicBezTo>
                    <a:pt x="253" y="122"/>
                    <a:pt x="253" y="122"/>
                    <a:pt x="253" y="122"/>
                  </a:cubicBezTo>
                  <a:cubicBezTo>
                    <a:pt x="252" y="124"/>
                    <a:pt x="253" y="127"/>
                    <a:pt x="255" y="129"/>
                  </a:cubicBezTo>
                  <a:cubicBezTo>
                    <a:pt x="319" y="202"/>
                    <a:pt x="319" y="202"/>
                    <a:pt x="319" y="202"/>
                  </a:cubicBezTo>
                  <a:cubicBezTo>
                    <a:pt x="323" y="207"/>
                    <a:pt x="320" y="215"/>
                    <a:pt x="314" y="215"/>
                  </a:cubicBezTo>
                  <a:cubicBezTo>
                    <a:pt x="216" y="222"/>
                    <a:pt x="216" y="222"/>
                    <a:pt x="216" y="222"/>
                  </a:cubicBezTo>
                  <a:cubicBezTo>
                    <a:pt x="214" y="222"/>
                    <a:pt x="211" y="224"/>
                    <a:pt x="210" y="226"/>
                  </a:cubicBezTo>
                  <a:cubicBezTo>
                    <a:pt x="160" y="310"/>
                    <a:pt x="160" y="310"/>
                    <a:pt x="160" y="310"/>
                  </a:cubicBezTo>
                  <a:cubicBezTo>
                    <a:pt x="157" y="315"/>
                    <a:pt x="148" y="315"/>
                    <a:pt x="146" y="308"/>
                  </a:cubicBezTo>
                  <a:cubicBezTo>
                    <a:pt x="110" y="218"/>
                    <a:pt x="110" y="218"/>
                    <a:pt x="110" y="218"/>
                  </a:cubicBezTo>
                  <a:cubicBezTo>
                    <a:pt x="109" y="216"/>
                    <a:pt x="106" y="214"/>
                    <a:pt x="104" y="213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2" y="190"/>
                    <a:pt x="0" y="182"/>
                    <a:pt x="5" y="178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82" y="114"/>
                    <a:pt x="83" y="111"/>
                    <a:pt x="83" y="108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4" y="5"/>
                    <a:pt x="81" y="0"/>
                    <a:pt x="86" y="4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5" name="ï$ļïḋè">
              <a:extLst>
                <a:ext uri="{FF2B5EF4-FFF2-40B4-BE49-F238E27FC236}">
                  <a16:creationId xmlns:a16="http://schemas.microsoft.com/office/drawing/2014/main" id="{B716E1B4-E130-4E30-A2B7-0F98C9F515F3}"/>
                </a:ext>
              </a:extLst>
            </p:cNvPr>
            <p:cNvSpPr/>
            <p:nvPr/>
          </p:nvSpPr>
          <p:spPr bwMode="auto">
            <a:xfrm>
              <a:off x="5670551" y="2909888"/>
              <a:ext cx="606425" cy="906463"/>
            </a:xfrm>
            <a:custGeom>
              <a:avLst/>
              <a:gdLst>
                <a:gd name="T0" fmla="*/ 157 w 184"/>
                <a:gd name="T1" fmla="*/ 213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7 w 184"/>
                <a:gd name="T9" fmla="*/ 213 h 275"/>
                <a:gd name="T10" fmla="*/ 92 w 184"/>
                <a:gd name="T11" fmla="*/ 274 h 275"/>
                <a:gd name="T12" fmla="*/ 157 w 184"/>
                <a:gd name="T13" fmla="*/ 213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3"/>
                  </a:moveTo>
                  <a:cubicBezTo>
                    <a:pt x="117" y="117"/>
                    <a:pt x="184" y="15"/>
                    <a:pt x="149" y="7"/>
                  </a:cubicBezTo>
                  <a:cubicBezTo>
                    <a:pt x="127" y="1"/>
                    <a:pt x="108" y="0"/>
                    <a:pt x="92" y="0"/>
                  </a:cubicBezTo>
                  <a:cubicBezTo>
                    <a:pt x="76" y="0"/>
                    <a:pt x="58" y="1"/>
                    <a:pt x="35" y="7"/>
                  </a:cubicBezTo>
                  <a:cubicBezTo>
                    <a:pt x="1" y="15"/>
                    <a:pt x="68" y="117"/>
                    <a:pt x="27" y="213"/>
                  </a:cubicBezTo>
                  <a:cubicBezTo>
                    <a:pt x="0" y="275"/>
                    <a:pt x="33" y="274"/>
                    <a:pt x="92" y="274"/>
                  </a:cubicBezTo>
                  <a:cubicBezTo>
                    <a:pt x="152" y="274"/>
                    <a:pt x="184" y="275"/>
                    <a:pt x="157" y="21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6" name="îśḻïďè">
              <a:extLst>
                <a:ext uri="{FF2B5EF4-FFF2-40B4-BE49-F238E27FC236}">
                  <a16:creationId xmlns:a16="http://schemas.microsoft.com/office/drawing/2014/main" id="{89196D26-16C2-4CA8-B52F-6F0798FDC8D1}"/>
                </a:ext>
              </a:extLst>
            </p:cNvPr>
            <p:cNvSpPr/>
            <p:nvPr/>
          </p:nvSpPr>
          <p:spPr bwMode="auto">
            <a:xfrm>
              <a:off x="5907088" y="2843213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7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7" name="iSḷïḋé">
              <a:extLst>
                <a:ext uri="{FF2B5EF4-FFF2-40B4-BE49-F238E27FC236}">
                  <a16:creationId xmlns:a16="http://schemas.microsoft.com/office/drawing/2014/main" id="{40AC7940-DBF1-440D-ACD0-D2D76F11B650}"/>
                </a:ext>
              </a:extLst>
            </p:cNvPr>
            <p:cNvSpPr/>
            <p:nvPr/>
          </p:nvSpPr>
          <p:spPr bwMode="auto">
            <a:xfrm>
              <a:off x="5918201" y="2817813"/>
              <a:ext cx="119063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8" name="íšḻiďé">
              <a:extLst>
                <a:ext uri="{FF2B5EF4-FFF2-40B4-BE49-F238E27FC236}">
                  <a16:creationId xmlns:a16="http://schemas.microsoft.com/office/drawing/2014/main" id="{DB76C773-DC4C-4411-A566-697F50239F4C}"/>
                </a:ext>
              </a:extLst>
            </p:cNvPr>
            <p:cNvSpPr/>
            <p:nvPr/>
          </p:nvSpPr>
          <p:spPr bwMode="auto">
            <a:xfrm>
              <a:off x="5591176" y="3575050"/>
              <a:ext cx="461963" cy="1041400"/>
            </a:xfrm>
            <a:custGeom>
              <a:avLst/>
              <a:gdLst>
                <a:gd name="T0" fmla="*/ 96 w 140"/>
                <a:gd name="T1" fmla="*/ 15 h 316"/>
                <a:gd name="T2" fmla="*/ 47 w 140"/>
                <a:gd name="T3" fmla="*/ 263 h 316"/>
                <a:gd name="T4" fmla="*/ 109 w 140"/>
                <a:gd name="T5" fmla="*/ 164 h 316"/>
                <a:gd name="T6" fmla="*/ 96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96" y="15"/>
                  </a:moveTo>
                  <a:cubicBezTo>
                    <a:pt x="0" y="0"/>
                    <a:pt x="30" y="210"/>
                    <a:pt x="47" y="263"/>
                  </a:cubicBezTo>
                  <a:cubicBezTo>
                    <a:pt x="64" y="316"/>
                    <a:pt x="95" y="253"/>
                    <a:pt x="109" y="164"/>
                  </a:cubicBezTo>
                  <a:cubicBezTo>
                    <a:pt x="122" y="74"/>
                    <a:pt x="140" y="22"/>
                    <a:pt x="96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9" name="íśḷiďe">
              <a:extLst>
                <a:ext uri="{FF2B5EF4-FFF2-40B4-BE49-F238E27FC236}">
                  <a16:creationId xmlns:a16="http://schemas.microsoft.com/office/drawing/2014/main" id="{0F0727B0-677C-406F-96C6-98FD9EF5AE96}"/>
                </a:ext>
              </a:extLst>
            </p:cNvPr>
            <p:cNvSpPr/>
            <p:nvPr/>
          </p:nvSpPr>
          <p:spPr bwMode="auto">
            <a:xfrm>
              <a:off x="5610226" y="4270375"/>
              <a:ext cx="304800" cy="1041400"/>
            </a:xfrm>
            <a:custGeom>
              <a:avLst/>
              <a:gdLst>
                <a:gd name="T0" fmla="*/ 66 w 92"/>
                <a:gd name="T1" fmla="*/ 16 h 316"/>
                <a:gd name="T2" fmla="*/ 48 w 92"/>
                <a:gd name="T3" fmla="*/ 264 h 316"/>
                <a:gd name="T4" fmla="*/ 84 w 92"/>
                <a:gd name="T5" fmla="*/ 165 h 316"/>
                <a:gd name="T6" fmla="*/ 6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66" y="16"/>
                  </a:moveTo>
                  <a:cubicBezTo>
                    <a:pt x="0" y="0"/>
                    <a:pt x="27" y="213"/>
                    <a:pt x="48" y="264"/>
                  </a:cubicBezTo>
                  <a:cubicBezTo>
                    <a:pt x="69" y="316"/>
                    <a:pt x="79" y="256"/>
                    <a:pt x="84" y="165"/>
                  </a:cubicBezTo>
                  <a:cubicBezTo>
                    <a:pt x="89" y="75"/>
                    <a:pt x="92" y="22"/>
                    <a:pt x="6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iṡlíḍè">
              <a:extLst>
                <a:ext uri="{FF2B5EF4-FFF2-40B4-BE49-F238E27FC236}">
                  <a16:creationId xmlns:a16="http://schemas.microsoft.com/office/drawing/2014/main" id="{74ACDA8D-0843-4AD2-BEAF-E170174B3DBE}"/>
                </a:ext>
              </a:extLst>
            </p:cNvPr>
            <p:cNvSpPr/>
            <p:nvPr/>
          </p:nvSpPr>
          <p:spPr bwMode="auto">
            <a:xfrm>
              <a:off x="5624513" y="5137150"/>
              <a:ext cx="250825" cy="198438"/>
            </a:xfrm>
            <a:custGeom>
              <a:avLst/>
              <a:gdLst>
                <a:gd name="T0" fmla="*/ 55 w 76"/>
                <a:gd name="T1" fmla="*/ 0 h 60"/>
                <a:gd name="T2" fmla="*/ 72 w 76"/>
                <a:gd name="T3" fmla="*/ 36 h 60"/>
                <a:gd name="T4" fmla="*/ 6 w 76"/>
                <a:gd name="T5" fmla="*/ 51 h 60"/>
                <a:gd name="T6" fmla="*/ 55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55" y="0"/>
                  </a:moveTo>
                  <a:cubicBezTo>
                    <a:pt x="66" y="0"/>
                    <a:pt x="76" y="24"/>
                    <a:pt x="72" y="36"/>
                  </a:cubicBezTo>
                  <a:cubicBezTo>
                    <a:pt x="68" y="48"/>
                    <a:pt x="12" y="60"/>
                    <a:pt x="6" y="51"/>
                  </a:cubicBezTo>
                  <a:cubicBezTo>
                    <a:pt x="0" y="42"/>
                    <a:pt x="37" y="1"/>
                    <a:pt x="55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ïšľîḓe">
              <a:extLst>
                <a:ext uri="{FF2B5EF4-FFF2-40B4-BE49-F238E27FC236}">
                  <a16:creationId xmlns:a16="http://schemas.microsoft.com/office/drawing/2014/main" id="{8FE13ADD-AF06-4F0A-885F-A8FFF6171BC3}"/>
                </a:ext>
              </a:extLst>
            </p:cNvPr>
            <p:cNvSpPr/>
            <p:nvPr/>
          </p:nvSpPr>
          <p:spPr bwMode="auto">
            <a:xfrm>
              <a:off x="5630863" y="5167313"/>
              <a:ext cx="241300" cy="168275"/>
            </a:xfrm>
            <a:custGeom>
              <a:avLst/>
              <a:gdLst>
                <a:gd name="T0" fmla="*/ 34 w 73"/>
                <a:gd name="T1" fmla="*/ 0 h 51"/>
                <a:gd name="T2" fmla="*/ 65 w 73"/>
                <a:gd name="T3" fmla="*/ 0 h 51"/>
                <a:gd name="T4" fmla="*/ 66 w 73"/>
                <a:gd name="T5" fmla="*/ 2 h 51"/>
                <a:gd name="T6" fmla="*/ 66 w 73"/>
                <a:gd name="T7" fmla="*/ 2 h 51"/>
                <a:gd name="T8" fmla="*/ 70 w 73"/>
                <a:gd name="T9" fmla="*/ 27 h 51"/>
                <a:gd name="T10" fmla="*/ 4 w 73"/>
                <a:gd name="T11" fmla="*/ 42 h 51"/>
                <a:gd name="T12" fmla="*/ 34 w 7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1">
                  <a:moveTo>
                    <a:pt x="34" y="0"/>
                  </a:moveTo>
                  <a:cubicBezTo>
                    <a:pt x="57" y="8"/>
                    <a:pt x="65" y="0"/>
                    <a:pt x="65" y="0"/>
                  </a:cubicBezTo>
                  <a:cubicBezTo>
                    <a:pt x="65" y="0"/>
                    <a:pt x="65" y="1"/>
                    <a:pt x="66" y="2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70" y="10"/>
                    <a:pt x="73" y="20"/>
                    <a:pt x="70" y="27"/>
                  </a:cubicBezTo>
                  <a:cubicBezTo>
                    <a:pt x="66" y="39"/>
                    <a:pt x="10" y="51"/>
                    <a:pt x="4" y="42"/>
                  </a:cubicBezTo>
                  <a:cubicBezTo>
                    <a:pt x="0" y="36"/>
                    <a:pt x="17" y="13"/>
                    <a:pt x="34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íšľíḑè">
              <a:extLst>
                <a:ext uri="{FF2B5EF4-FFF2-40B4-BE49-F238E27FC236}">
                  <a16:creationId xmlns:a16="http://schemas.microsoft.com/office/drawing/2014/main" id="{CE995BFB-05E5-4F2E-B164-79FB0945A2E7}"/>
                </a:ext>
              </a:extLst>
            </p:cNvPr>
            <p:cNvSpPr/>
            <p:nvPr/>
          </p:nvSpPr>
          <p:spPr bwMode="auto">
            <a:xfrm>
              <a:off x="5891213" y="3575050"/>
              <a:ext cx="461963" cy="1041400"/>
            </a:xfrm>
            <a:custGeom>
              <a:avLst/>
              <a:gdLst>
                <a:gd name="T0" fmla="*/ 44 w 140"/>
                <a:gd name="T1" fmla="*/ 15 h 316"/>
                <a:gd name="T2" fmla="*/ 93 w 140"/>
                <a:gd name="T3" fmla="*/ 263 h 316"/>
                <a:gd name="T4" fmla="*/ 31 w 140"/>
                <a:gd name="T5" fmla="*/ 164 h 316"/>
                <a:gd name="T6" fmla="*/ 44 w 140"/>
                <a:gd name="T7" fmla="*/ 1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6">
                  <a:moveTo>
                    <a:pt x="44" y="15"/>
                  </a:moveTo>
                  <a:cubicBezTo>
                    <a:pt x="140" y="0"/>
                    <a:pt x="110" y="210"/>
                    <a:pt x="93" y="263"/>
                  </a:cubicBezTo>
                  <a:cubicBezTo>
                    <a:pt x="77" y="316"/>
                    <a:pt x="45" y="253"/>
                    <a:pt x="31" y="164"/>
                  </a:cubicBezTo>
                  <a:cubicBezTo>
                    <a:pt x="18" y="74"/>
                    <a:pt x="0" y="22"/>
                    <a:pt x="44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îşļidê">
              <a:extLst>
                <a:ext uri="{FF2B5EF4-FFF2-40B4-BE49-F238E27FC236}">
                  <a16:creationId xmlns:a16="http://schemas.microsoft.com/office/drawing/2014/main" id="{9159503E-B053-44A3-A784-2D2835855862}"/>
                </a:ext>
              </a:extLst>
            </p:cNvPr>
            <p:cNvSpPr/>
            <p:nvPr/>
          </p:nvSpPr>
          <p:spPr bwMode="auto">
            <a:xfrm>
              <a:off x="6029326" y="4270375"/>
              <a:ext cx="304800" cy="1041400"/>
            </a:xfrm>
            <a:custGeom>
              <a:avLst/>
              <a:gdLst>
                <a:gd name="T0" fmla="*/ 26 w 92"/>
                <a:gd name="T1" fmla="*/ 16 h 316"/>
                <a:gd name="T2" fmla="*/ 44 w 92"/>
                <a:gd name="T3" fmla="*/ 264 h 316"/>
                <a:gd name="T4" fmla="*/ 8 w 92"/>
                <a:gd name="T5" fmla="*/ 165 h 316"/>
                <a:gd name="T6" fmla="*/ 26 w 92"/>
                <a:gd name="T7" fmla="*/ 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16">
                  <a:moveTo>
                    <a:pt x="26" y="16"/>
                  </a:moveTo>
                  <a:cubicBezTo>
                    <a:pt x="92" y="0"/>
                    <a:pt x="65" y="213"/>
                    <a:pt x="44" y="264"/>
                  </a:cubicBezTo>
                  <a:cubicBezTo>
                    <a:pt x="23" y="316"/>
                    <a:pt x="14" y="256"/>
                    <a:pt x="8" y="165"/>
                  </a:cubicBezTo>
                  <a:cubicBezTo>
                    <a:pt x="3" y="75"/>
                    <a:pt x="0" y="22"/>
                    <a:pt x="2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iṣľïḑe">
              <a:extLst>
                <a:ext uri="{FF2B5EF4-FFF2-40B4-BE49-F238E27FC236}">
                  <a16:creationId xmlns:a16="http://schemas.microsoft.com/office/drawing/2014/main" id="{78F9DFEB-D77B-4063-8D0B-934BDAA08305}"/>
                </a:ext>
              </a:extLst>
            </p:cNvPr>
            <p:cNvSpPr/>
            <p:nvPr/>
          </p:nvSpPr>
          <p:spPr bwMode="auto">
            <a:xfrm>
              <a:off x="6069013" y="5137150"/>
              <a:ext cx="250825" cy="198438"/>
            </a:xfrm>
            <a:custGeom>
              <a:avLst/>
              <a:gdLst>
                <a:gd name="T0" fmla="*/ 21 w 76"/>
                <a:gd name="T1" fmla="*/ 0 h 60"/>
                <a:gd name="T2" fmla="*/ 4 w 76"/>
                <a:gd name="T3" fmla="*/ 36 h 60"/>
                <a:gd name="T4" fmla="*/ 70 w 76"/>
                <a:gd name="T5" fmla="*/ 51 h 60"/>
                <a:gd name="T6" fmla="*/ 21 w 7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60">
                  <a:moveTo>
                    <a:pt x="21" y="0"/>
                  </a:moveTo>
                  <a:cubicBezTo>
                    <a:pt x="10" y="0"/>
                    <a:pt x="0" y="24"/>
                    <a:pt x="4" y="36"/>
                  </a:cubicBezTo>
                  <a:cubicBezTo>
                    <a:pt x="8" y="48"/>
                    <a:pt x="64" y="60"/>
                    <a:pt x="70" y="51"/>
                  </a:cubicBezTo>
                  <a:cubicBezTo>
                    <a:pt x="76" y="42"/>
                    <a:pt x="39" y="1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îṣľïďé">
              <a:extLst>
                <a:ext uri="{FF2B5EF4-FFF2-40B4-BE49-F238E27FC236}">
                  <a16:creationId xmlns:a16="http://schemas.microsoft.com/office/drawing/2014/main" id="{BB0C0C96-8CE5-4EF6-9653-F34DB2C320B2}"/>
                </a:ext>
              </a:extLst>
            </p:cNvPr>
            <p:cNvSpPr/>
            <p:nvPr/>
          </p:nvSpPr>
          <p:spPr bwMode="auto">
            <a:xfrm>
              <a:off x="6075363" y="5167313"/>
              <a:ext cx="238125" cy="168275"/>
            </a:xfrm>
            <a:custGeom>
              <a:avLst/>
              <a:gdLst>
                <a:gd name="T0" fmla="*/ 38 w 72"/>
                <a:gd name="T1" fmla="*/ 0 h 51"/>
                <a:gd name="T2" fmla="*/ 7 w 72"/>
                <a:gd name="T3" fmla="*/ 0 h 51"/>
                <a:gd name="T4" fmla="*/ 6 w 72"/>
                <a:gd name="T5" fmla="*/ 2 h 51"/>
                <a:gd name="T6" fmla="*/ 6 w 72"/>
                <a:gd name="T7" fmla="*/ 2 h 51"/>
                <a:gd name="T8" fmla="*/ 2 w 72"/>
                <a:gd name="T9" fmla="*/ 27 h 51"/>
                <a:gd name="T10" fmla="*/ 68 w 72"/>
                <a:gd name="T11" fmla="*/ 42 h 51"/>
                <a:gd name="T12" fmla="*/ 38 w 72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51">
                  <a:moveTo>
                    <a:pt x="38" y="0"/>
                  </a:moveTo>
                  <a:cubicBezTo>
                    <a:pt x="15" y="8"/>
                    <a:pt x="8" y="0"/>
                    <a:pt x="7" y="0"/>
                  </a:cubicBezTo>
                  <a:cubicBezTo>
                    <a:pt x="7" y="0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0"/>
                    <a:pt x="2" y="27"/>
                  </a:cubicBezTo>
                  <a:cubicBezTo>
                    <a:pt x="6" y="39"/>
                    <a:pt x="62" y="51"/>
                    <a:pt x="68" y="42"/>
                  </a:cubicBezTo>
                  <a:cubicBezTo>
                    <a:pt x="72" y="36"/>
                    <a:pt x="55" y="13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iŝļíďè">
              <a:extLst>
                <a:ext uri="{FF2B5EF4-FFF2-40B4-BE49-F238E27FC236}">
                  <a16:creationId xmlns:a16="http://schemas.microsoft.com/office/drawing/2014/main" id="{AA368129-1CF1-4803-8054-1002572A31ED}"/>
                </a:ext>
              </a:extLst>
            </p:cNvPr>
            <p:cNvSpPr/>
            <p:nvPr/>
          </p:nvSpPr>
          <p:spPr bwMode="auto">
            <a:xfrm>
              <a:off x="6086476" y="2686050"/>
              <a:ext cx="36513" cy="95250"/>
            </a:xfrm>
            <a:custGeom>
              <a:avLst/>
              <a:gdLst>
                <a:gd name="T0" fmla="*/ 3 w 11"/>
                <a:gd name="T1" fmla="*/ 3 h 29"/>
                <a:gd name="T2" fmla="*/ 10 w 11"/>
                <a:gd name="T3" fmla="*/ 11 h 29"/>
                <a:gd name="T4" fmla="*/ 0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3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3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1" y="25"/>
                    <a:pt x="2" y="21"/>
                    <a:pt x="2" y="17"/>
                  </a:cubicBezTo>
                  <a:cubicBezTo>
                    <a:pt x="2" y="13"/>
                    <a:pt x="3" y="13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íşlïďê">
              <a:extLst>
                <a:ext uri="{FF2B5EF4-FFF2-40B4-BE49-F238E27FC236}">
                  <a16:creationId xmlns:a16="http://schemas.microsoft.com/office/drawing/2014/main" id="{C06CF8E5-8C62-4167-B81A-B5FB05F85897}"/>
                </a:ext>
              </a:extLst>
            </p:cNvPr>
            <p:cNvSpPr/>
            <p:nvPr/>
          </p:nvSpPr>
          <p:spPr bwMode="auto">
            <a:xfrm>
              <a:off x="6092826" y="2708275"/>
              <a:ext cx="22225" cy="49213"/>
            </a:xfrm>
            <a:custGeom>
              <a:avLst/>
              <a:gdLst>
                <a:gd name="T0" fmla="*/ 1 w 7"/>
                <a:gd name="T1" fmla="*/ 3 h 15"/>
                <a:gd name="T2" fmla="*/ 5 w 7"/>
                <a:gd name="T3" fmla="*/ 1 h 15"/>
                <a:gd name="T4" fmla="*/ 4 w 7"/>
                <a:gd name="T5" fmla="*/ 12 h 15"/>
                <a:gd name="T6" fmla="*/ 1 w 7"/>
                <a:gd name="T7" fmla="*/ 14 h 15"/>
                <a:gd name="T8" fmla="*/ 3 w 7"/>
                <a:gd name="T9" fmla="*/ 10 h 15"/>
                <a:gd name="T10" fmla="*/ 1 w 7"/>
                <a:gd name="T11" fmla="*/ 7 h 15"/>
                <a:gd name="T12" fmla="*/ 1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1" y="3"/>
                  </a:moveTo>
                  <a:cubicBezTo>
                    <a:pt x="1" y="3"/>
                    <a:pt x="3" y="0"/>
                    <a:pt x="5" y="1"/>
                  </a:cubicBezTo>
                  <a:cubicBezTo>
                    <a:pt x="7" y="2"/>
                    <a:pt x="6" y="8"/>
                    <a:pt x="4" y="12"/>
                  </a:cubicBezTo>
                  <a:cubicBezTo>
                    <a:pt x="3" y="15"/>
                    <a:pt x="1" y="15"/>
                    <a:pt x="1" y="14"/>
                  </a:cubicBezTo>
                  <a:cubicBezTo>
                    <a:pt x="1" y="13"/>
                    <a:pt x="4" y="11"/>
                    <a:pt x="3" y="10"/>
                  </a:cubicBezTo>
                  <a:cubicBezTo>
                    <a:pt x="2" y="8"/>
                    <a:pt x="0" y="8"/>
                    <a:pt x="1" y="7"/>
                  </a:cubicBezTo>
                  <a:cubicBezTo>
                    <a:pt x="1" y="6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işļiḑê">
              <a:extLst>
                <a:ext uri="{FF2B5EF4-FFF2-40B4-BE49-F238E27FC236}">
                  <a16:creationId xmlns:a16="http://schemas.microsoft.com/office/drawing/2014/main" id="{0A024A05-9A92-4075-AC26-FBABC3A54319}"/>
                </a:ext>
              </a:extLst>
            </p:cNvPr>
            <p:cNvSpPr/>
            <p:nvPr/>
          </p:nvSpPr>
          <p:spPr bwMode="auto">
            <a:xfrm>
              <a:off x="5829301" y="2686050"/>
              <a:ext cx="31750" cy="95250"/>
            </a:xfrm>
            <a:custGeom>
              <a:avLst/>
              <a:gdLst>
                <a:gd name="T0" fmla="*/ 7 w 10"/>
                <a:gd name="T1" fmla="*/ 3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7 h 29"/>
                <a:gd name="T8" fmla="*/ 8 w 10"/>
                <a:gd name="T9" fmla="*/ 11 h 29"/>
                <a:gd name="T10" fmla="*/ 8 w 10"/>
                <a:gd name="T11" fmla="*/ 10 h 29"/>
                <a:gd name="T12" fmla="*/ 7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3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5"/>
                    <a:pt x="9" y="21"/>
                    <a:pt x="8" y="17"/>
                  </a:cubicBezTo>
                  <a:cubicBezTo>
                    <a:pt x="9" y="13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7" y="8"/>
                    <a:pt x="7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íṧlíḋê">
              <a:extLst>
                <a:ext uri="{FF2B5EF4-FFF2-40B4-BE49-F238E27FC236}">
                  <a16:creationId xmlns:a16="http://schemas.microsoft.com/office/drawing/2014/main" id="{3C8579D0-09A9-410E-807A-5966827791D9}"/>
                </a:ext>
              </a:extLst>
            </p:cNvPr>
            <p:cNvSpPr/>
            <p:nvPr/>
          </p:nvSpPr>
          <p:spPr bwMode="auto">
            <a:xfrm>
              <a:off x="5832476" y="2708275"/>
              <a:ext cx="22225" cy="49213"/>
            </a:xfrm>
            <a:custGeom>
              <a:avLst/>
              <a:gdLst>
                <a:gd name="T0" fmla="*/ 7 w 7"/>
                <a:gd name="T1" fmla="*/ 3 h 15"/>
                <a:gd name="T2" fmla="*/ 2 w 7"/>
                <a:gd name="T3" fmla="*/ 1 h 15"/>
                <a:gd name="T4" fmla="*/ 3 w 7"/>
                <a:gd name="T5" fmla="*/ 12 h 15"/>
                <a:gd name="T6" fmla="*/ 7 w 7"/>
                <a:gd name="T7" fmla="*/ 14 h 15"/>
                <a:gd name="T8" fmla="*/ 5 w 7"/>
                <a:gd name="T9" fmla="*/ 10 h 15"/>
                <a:gd name="T10" fmla="*/ 7 w 7"/>
                <a:gd name="T11" fmla="*/ 7 h 15"/>
                <a:gd name="T12" fmla="*/ 7 w 7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5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5" y="15"/>
                    <a:pt x="6" y="15"/>
                    <a:pt x="7" y="14"/>
                  </a:cubicBezTo>
                  <a:cubicBezTo>
                    <a:pt x="7" y="13"/>
                    <a:pt x="4" y="11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işlíďe">
              <a:extLst>
                <a:ext uri="{FF2B5EF4-FFF2-40B4-BE49-F238E27FC236}">
                  <a16:creationId xmlns:a16="http://schemas.microsoft.com/office/drawing/2014/main" id="{B960EDF7-01C6-47F9-9E76-6695A646B037}"/>
                </a:ext>
              </a:extLst>
            </p:cNvPr>
            <p:cNvSpPr/>
            <p:nvPr/>
          </p:nvSpPr>
          <p:spPr bwMode="auto">
            <a:xfrm>
              <a:off x="5789613" y="2649538"/>
              <a:ext cx="373063" cy="193675"/>
            </a:xfrm>
            <a:custGeom>
              <a:avLst/>
              <a:gdLst>
                <a:gd name="T0" fmla="*/ 112 w 113"/>
                <a:gd name="T1" fmla="*/ 46 h 59"/>
                <a:gd name="T2" fmla="*/ 106 w 113"/>
                <a:gd name="T3" fmla="*/ 0 h 59"/>
                <a:gd name="T4" fmla="*/ 65 w 113"/>
                <a:gd name="T5" fmla="*/ 6 h 59"/>
                <a:gd name="T6" fmla="*/ 57 w 113"/>
                <a:gd name="T7" fmla="*/ 59 h 59"/>
                <a:gd name="T8" fmla="*/ 48 w 113"/>
                <a:gd name="T9" fmla="*/ 6 h 59"/>
                <a:gd name="T10" fmla="*/ 7 w 113"/>
                <a:gd name="T11" fmla="*/ 0 h 59"/>
                <a:gd name="T12" fmla="*/ 1 w 113"/>
                <a:gd name="T13" fmla="*/ 46 h 59"/>
                <a:gd name="T14" fmla="*/ 10 w 113"/>
                <a:gd name="T15" fmla="*/ 57 h 59"/>
                <a:gd name="T16" fmla="*/ 57 w 113"/>
                <a:gd name="T17" fmla="*/ 59 h 59"/>
                <a:gd name="T18" fmla="*/ 57 w 113"/>
                <a:gd name="T19" fmla="*/ 59 h 59"/>
                <a:gd name="T20" fmla="*/ 57 w 113"/>
                <a:gd name="T21" fmla="*/ 59 h 59"/>
                <a:gd name="T22" fmla="*/ 57 w 113"/>
                <a:gd name="T23" fmla="*/ 59 h 59"/>
                <a:gd name="T24" fmla="*/ 57 w 113"/>
                <a:gd name="T25" fmla="*/ 59 h 59"/>
                <a:gd name="T26" fmla="*/ 104 w 113"/>
                <a:gd name="T27" fmla="*/ 57 h 59"/>
                <a:gd name="T28" fmla="*/ 112 w 113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3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3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îṡḻïḍê">
              <a:extLst>
                <a:ext uri="{FF2B5EF4-FFF2-40B4-BE49-F238E27FC236}">
                  <a16:creationId xmlns:a16="http://schemas.microsoft.com/office/drawing/2014/main" id="{E6A646A1-AD75-4B91-8257-831EB083A143}"/>
                </a:ext>
              </a:extLst>
            </p:cNvPr>
            <p:cNvSpPr/>
            <p:nvPr/>
          </p:nvSpPr>
          <p:spPr bwMode="auto">
            <a:xfrm>
              <a:off x="5851526" y="2530475"/>
              <a:ext cx="247650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ïś1iḓe">
              <a:extLst>
                <a:ext uri="{FF2B5EF4-FFF2-40B4-BE49-F238E27FC236}">
                  <a16:creationId xmlns:a16="http://schemas.microsoft.com/office/drawing/2014/main" id="{623B8505-1091-4C05-8823-DC2D0C2E89C7}"/>
                </a:ext>
              </a:extLst>
            </p:cNvPr>
            <p:cNvSpPr/>
            <p:nvPr/>
          </p:nvSpPr>
          <p:spPr bwMode="auto">
            <a:xfrm>
              <a:off x="5811838" y="2474913"/>
              <a:ext cx="327025" cy="254000"/>
            </a:xfrm>
            <a:custGeom>
              <a:avLst/>
              <a:gdLst>
                <a:gd name="T0" fmla="*/ 91 w 99"/>
                <a:gd name="T1" fmla="*/ 77 h 77"/>
                <a:gd name="T2" fmla="*/ 90 w 99"/>
                <a:gd name="T3" fmla="*/ 70 h 77"/>
                <a:gd name="T4" fmla="*/ 86 w 99"/>
                <a:gd name="T5" fmla="*/ 62 h 77"/>
                <a:gd name="T6" fmla="*/ 79 w 99"/>
                <a:gd name="T7" fmla="*/ 54 h 77"/>
                <a:gd name="T8" fmla="*/ 60 w 99"/>
                <a:gd name="T9" fmla="*/ 26 h 77"/>
                <a:gd name="T10" fmla="*/ 59 w 99"/>
                <a:gd name="T11" fmla="*/ 22 h 77"/>
                <a:gd name="T12" fmla="*/ 23 w 99"/>
                <a:gd name="T13" fmla="*/ 56 h 77"/>
                <a:gd name="T14" fmla="*/ 4 w 99"/>
                <a:gd name="T15" fmla="*/ 76 h 77"/>
                <a:gd name="T16" fmla="*/ 2 w 99"/>
                <a:gd name="T17" fmla="*/ 66 h 77"/>
                <a:gd name="T18" fmla="*/ 0 w 99"/>
                <a:gd name="T19" fmla="*/ 53 h 77"/>
                <a:gd name="T20" fmla="*/ 50 w 99"/>
                <a:gd name="T21" fmla="*/ 0 h 77"/>
                <a:gd name="T22" fmla="*/ 66 w 99"/>
                <a:gd name="T23" fmla="*/ 7 h 77"/>
                <a:gd name="T24" fmla="*/ 81 w 99"/>
                <a:gd name="T25" fmla="*/ 13 h 77"/>
                <a:gd name="T26" fmla="*/ 99 w 99"/>
                <a:gd name="T27" fmla="*/ 53 h 77"/>
                <a:gd name="T28" fmla="*/ 91 w 99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77">
                  <a:moveTo>
                    <a:pt x="91" y="77"/>
                  </a:moveTo>
                  <a:cubicBezTo>
                    <a:pt x="92" y="76"/>
                    <a:pt x="90" y="71"/>
                    <a:pt x="90" y="70"/>
                  </a:cubicBezTo>
                  <a:cubicBezTo>
                    <a:pt x="90" y="67"/>
                    <a:pt x="88" y="64"/>
                    <a:pt x="86" y="62"/>
                  </a:cubicBezTo>
                  <a:cubicBezTo>
                    <a:pt x="84" y="59"/>
                    <a:pt x="81" y="57"/>
                    <a:pt x="79" y="54"/>
                  </a:cubicBezTo>
                  <a:cubicBezTo>
                    <a:pt x="70" y="46"/>
                    <a:pt x="64" y="36"/>
                    <a:pt x="60" y="26"/>
                  </a:cubicBezTo>
                  <a:cubicBezTo>
                    <a:pt x="60" y="25"/>
                    <a:pt x="58" y="23"/>
                    <a:pt x="59" y="22"/>
                  </a:cubicBezTo>
                  <a:cubicBezTo>
                    <a:pt x="50" y="36"/>
                    <a:pt x="37" y="47"/>
                    <a:pt x="23" y="56"/>
                  </a:cubicBezTo>
                  <a:cubicBezTo>
                    <a:pt x="15" y="61"/>
                    <a:pt x="7" y="66"/>
                    <a:pt x="4" y="76"/>
                  </a:cubicBezTo>
                  <a:cubicBezTo>
                    <a:pt x="4" y="72"/>
                    <a:pt x="2" y="69"/>
                    <a:pt x="2" y="66"/>
                  </a:cubicBezTo>
                  <a:cubicBezTo>
                    <a:pt x="1" y="61"/>
                    <a:pt x="0" y="57"/>
                    <a:pt x="0" y="53"/>
                  </a:cubicBezTo>
                  <a:cubicBezTo>
                    <a:pt x="0" y="24"/>
                    <a:pt x="22" y="0"/>
                    <a:pt x="50" y="0"/>
                  </a:cubicBezTo>
                  <a:cubicBezTo>
                    <a:pt x="61" y="0"/>
                    <a:pt x="66" y="7"/>
                    <a:pt x="66" y="7"/>
                  </a:cubicBezTo>
                  <a:cubicBezTo>
                    <a:pt x="66" y="7"/>
                    <a:pt x="74" y="6"/>
                    <a:pt x="81" y="13"/>
                  </a:cubicBezTo>
                  <a:cubicBezTo>
                    <a:pt x="92" y="22"/>
                    <a:pt x="99" y="37"/>
                    <a:pt x="99" y="53"/>
                  </a:cubicBezTo>
                  <a:cubicBezTo>
                    <a:pt x="99" y="61"/>
                    <a:pt x="97" y="71"/>
                    <a:pt x="91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î$ḷíḓé">
              <a:extLst>
                <a:ext uri="{FF2B5EF4-FFF2-40B4-BE49-F238E27FC236}">
                  <a16:creationId xmlns:a16="http://schemas.microsoft.com/office/drawing/2014/main" id="{DD971EC2-9D6D-4F6B-A6DC-1A219A19C3D0}"/>
                </a:ext>
              </a:extLst>
            </p:cNvPr>
            <p:cNvSpPr/>
            <p:nvPr/>
          </p:nvSpPr>
          <p:spPr bwMode="auto">
            <a:xfrm>
              <a:off x="5811838" y="2606675"/>
              <a:ext cx="146050" cy="211138"/>
            </a:xfrm>
            <a:custGeom>
              <a:avLst/>
              <a:gdLst>
                <a:gd name="T0" fmla="*/ 44 w 44"/>
                <a:gd name="T1" fmla="*/ 0 h 64"/>
                <a:gd name="T2" fmla="*/ 15 w 44"/>
                <a:gd name="T3" fmla="*/ 50 h 64"/>
                <a:gd name="T4" fmla="*/ 15 w 44"/>
                <a:gd name="T5" fmla="*/ 64 h 64"/>
                <a:gd name="T6" fmla="*/ 0 w 44"/>
                <a:gd name="T7" fmla="*/ 52 h 64"/>
                <a:gd name="T8" fmla="*/ 6 w 44"/>
                <a:gd name="T9" fmla="*/ 17 h 64"/>
                <a:gd name="T10" fmla="*/ 16 w 44"/>
                <a:gd name="T11" fmla="*/ 6 h 64"/>
                <a:gd name="T12" fmla="*/ 44 w 44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64">
                  <a:moveTo>
                    <a:pt x="44" y="0"/>
                  </a:moveTo>
                  <a:cubicBezTo>
                    <a:pt x="31" y="11"/>
                    <a:pt x="14" y="36"/>
                    <a:pt x="15" y="5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6" y="6"/>
                    <a:pt x="16" y="6"/>
                    <a:pt x="16" y="6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íṡ1îḍe">
              <a:extLst>
                <a:ext uri="{FF2B5EF4-FFF2-40B4-BE49-F238E27FC236}">
                  <a16:creationId xmlns:a16="http://schemas.microsoft.com/office/drawing/2014/main" id="{4718FB65-325C-481F-86DD-1C941CA09B95}"/>
                </a:ext>
              </a:extLst>
            </p:cNvPr>
            <p:cNvSpPr/>
            <p:nvPr/>
          </p:nvSpPr>
          <p:spPr bwMode="auto">
            <a:xfrm>
              <a:off x="6056313" y="2616200"/>
              <a:ext cx="69850" cy="198438"/>
            </a:xfrm>
            <a:custGeom>
              <a:avLst/>
              <a:gdLst>
                <a:gd name="T0" fmla="*/ 0 w 21"/>
                <a:gd name="T1" fmla="*/ 7 h 60"/>
                <a:gd name="T2" fmla="*/ 1 w 21"/>
                <a:gd name="T3" fmla="*/ 8 h 60"/>
                <a:gd name="T4" fmla="*/ 11 w 21"/>
                <a:gd name="T5" fmla="*/ 46 h 60"/>
                <a:gd name="T6" fmla="*/ 12 w 21"/>
                <a:gd name="T7" fmla="*/ 60 h 60"/>
                <a:gd name="T8" fmla="*/ 21 w 21"/>
                <a:gd name="T9" fmla="*/ 43 h 60"/>
                <a:gd name="T10" fmla="*/ 20 w 21"/>
                <a:gd name="T11" fmla="*/ 8 h 60"/>
                <a:gd name="T12" fmla="*/ 4 w 21"/>
                <a:gd name="T13" fmla="*/ 0 h 60"/>
                <a:gd name="T14" fmla="*/ 1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1" y="7"/>
                    <a:pt x="1" y="7"/>
                    <a:pt x="1" y="8"/>
                  </a:cubicBezTo>
                  <a:cubicBezTo>
                    <a:pt x="8" y="15"/>
                    <a:pt x="12" y="35"/>
                    <a:pt x="11" y="46"/>
                  </a:cubicBezTo>
                  <a:cubicBezTo>
                    <a:pt x="9" y="57"/>
                    <a:pt x="12" y="60"/>
                    <a:pt x="12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7"/>
                    <a:pt x="1" y="7"/>
                    <a:pt x="1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íṣľïḋê">
              <a:extLst>
                <a:ext uri="{FF2B5EF4-FFF2-40B4-BE49-F238E27FC236}">
                  <a16:creationId xmlns:a16="http://schemas.microsoft.com/office/drawing/2014/main" id="{E6B8AA33-A6C7-406C-AC2E-2C87CE9AABE8}"/>
                </a:ext>
              </a:extLst>
            </p:cNvPr>
            <p:cNvSpPr/>
            <p:nvPr/>
          </p:nvSpPr>
          <p:spPr bwMode="auto">
            <a:xfrm>
              <a:off x="5281613" y="2679700"/>
              <a:ext cx="606425" cy="517525"/>
            </a:xfrm>
            <a:custGeom>
              <a:avLst/>
              <a:gdLst>
                <a:gd name="T0" fmla="*/ 176 w 184"/>
                <a:gd name="T1" fmla="*/ 110 h 157"/>
                <a:gd name="T2" fmla="*/ 21 w 184"/>
                <a:gd name="T3" fmla="*/ 32 h 157"/>
                <a:gd name="T4" fmla="*/ 96 w 184"/>
                <a:gd name="T5" fmla="*/ 45 h 157"/>
                <a:gd name="T6" fmla="*/ 176 w 184"/>
                <a:gd name="T7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" h="157">
                  <a:moveTo>
                    <a:pt x="176" y="110"/>
                  </a:moveTo>
                  <a:cubicBezTo>
                    <a:pt x="157" y="157"/>
                    <a:pt x="42" y="64"/>
                    <a:pt x="21" y="32"/>
                  </a:cubicBezTo>
                  <a:cubicBezTo>
                    <a:pt x="0" y="0"/>
                    <a:pt x="40" y="16"/>
                    <a:pt x="96" y="45"/>
                  </a:cubicBezTo>
                  <a:cubicBezTo>
                    <a:pt x="151" y="74"/>
                    <a:pt x="184" y="91"/>
                    <a:pt x="176" y="1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is1iḍé">
              <a:extLst>
                <a:ext uri="{FF2B5EF4-FFF2-40B4-BE49-F238E27FC236}">
                  <a16:creationId xmlns:a16="http://schemas.microsoft.com/office/drawing/2014/main" id="{A726FB17-09E0-4E36-8018-B8D81F658FE5}"/>
                </a:ext>
              </a:extLst>
            </p:cNvPr>
            <p:cNvSpPr/>
            <p:nvPr/>
          </p:nvSpPr>
          <p:spPr bwMode="auto">
            <a:xfrm>
              <a:off x="5245101" y="2184400"/>
              <a:ext cx="187325" cy="642938"/>
            </a:xfrm>
            <a:custGeom>
              <a:avLst/>
              <a:gdLst>
                <a:gd name="T0" fmla="*/ 41 w 57"/>
                <a:gd name="T1" fmla="*/ 186 h 195"/>
                <a:gd name="T2" fmla="*/ 39 w 57"/>
                <a:gd name="T3" fmla="*/ 31 h 195"/>
                <a:gd name="T4" fmla="*/ 57 w 57"/>
                <a:gd name="T5" fmla="*/ 94 h 195"/>
                <a:gd name="T6" fmla="*/ 41 w 57"/>
                <a:gd name="T7" fmla="*/ 18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195">
                  <a:moveTo>
                    <a:pt x="41" y="186"/>
                  </a:moveTo>
                  <a:cubicBezTo>
                    <a:pt x="0" y="195"/>
                    <a:pt x="24" y="62"/>
                    <a:pt x="39" y="31"/>
                  </a:cubicBezTo>
                  <a:cubicBezTo>
                    <a:pt x="54" y="0"/>
                    <a:pt x="57" y="37"/>
                    <a:pt x="57" y="94"/>
                  </a:cubicBezTo>
                  <a:cubicBezTo>
                    <a:pt x="57" y="150"/>
                    <a:pt x="57" y="183"/>
                    <a:pt x="41" y="18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ïṡļïḍe">
              <a:extLst>
                <a:ext uri="{FF2B5EF4-FFF2-40B4-BE49-F238E27FC236}">
                  <a16:creationId xmlns:a16="http://schemas.microsoft.com/office/drawing/2014/main" id="{9898FDF2-BD51-4639-844D-76682229ABBB}"/>
                </a:ext>
              </a:extLst>
            </p:cNvPr>
            <p:cNvSpPr/>
            <p:nvPr/>
          </p:nvSpPr>
          <p:spPr bwMode="auto">
            <a:xfrm>
              <a:off x="5337176" y="2076450"/>
              <a:ext cx="147638" cy="220663"/>
            </a:xfrm>
            <a:custGeom>
              <a:avLst/>
              <a:gdLst>
                <a:gd name="T0" fmla="*/ 16 w 45"/>
                <a:gd name="T1" fmla="*/ 67 h 67"/>
                <a:gd name="T2" fmla="*/ 6 w 45"/>
                <a:gd name="T3" fmla="*/ 30 h 67"/>
                <a:gd name="T4" fmla="*/ 29 w 45"/>
                <a:gd name="T5" fmla="*/ 1 h 67"/>
                <a:gd name="T6" fmla="*/ 28 w 45"/>
                <a:gd name="T7" fmla="*/ 37 h 67"/>
                <a:gd name="T8" fmla="*/ 40 w 45"/>
                <a:gd name="T9" fmla="*/ 24 h 67"/>
                <a:gd name="T10" fmla="*/ 35 w 45"/>
                <a:gd name="T11" fmla="*/ 55 h 67"/>
                <a:gd name="T12" fmla="*/ 16 w 45"/>
                <a:gd name="T13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16" y="67"/>
                  </a:moveTo>
                  <a:cubicBezTo>
                    <a:pt x="0" y="66"/>
                    <a:pt x="4" y="39"/>
                    <a:pt x="6" y="30"/>
                  </a:cubicBezTo>
                  <a:cubicBezTo>
                    <a:pt x="8" y="15"/>
                    <a:pt x="23" y="0"/>
                    <a:pt x="29" y="1"/>
                  </a:cubicBezTo>
                  <a:cubicBezTo>
                    <a:pt x="34" y="2"/>
                    <a:pt x="26" y="35"/>
                    <a:pt x="28" y="37"/>
                  </a:cubicBezTo>
                  <a:cubicBezTo>
                    <a:pt x="29" y="38"/>
                    <a:pt x="34" y="22"/>
                    <a:pt x="40" y="24"/>
                  </a:cubicBezTo>
                  <a:cubicBezTo>
                    <a:pt x="45" y="25"/>
                    <a:pt x="41" y="47"/>
                    <a:pt x="35" y="55"/>
                  </a:cubicBezTo>
                  <a:cubicBezTo>
                    <a:pt x="30" y="63"/>
                    <a:pt x="26" y="67"/>
                    <a:pt x="16" y="6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ïśḻiḓe">
              <a:extLst>
                <a:ext uri="{FF2B5EF4-FFF2-40B4-BE49-F238E27FC236}">
                  <a16:creationId xmlns:a16="http://schemas.microsoft.com/office/drawing/2014/main" id="{9A6141DC-B8F9-46A1-96E7-C3911158AA20}"/>
                </a:ext>
              </a:extLst>
            </p:cNvPr>
            <p:cNvSpPr/>
            <p:nvPr/>
          </p:nvSpPr>
          <p:spPr bwMode="auto">
            <a:xfrm>
              <a:off x="4924426" y="1311275"/>
              <a:ext cx="1073150" cy="1014413"/>
            </a:xfrm>
            <a:custGeom>
              <a:avLst/>
              <a:gdLst>
                <a:gd name="T0" fmla="*/ 170 w 325"/>
                <a:gd name="T1" fmla="*/ 6 h 308"/>
                <a:gd name="T2" fmla="*/ 213 w 325"/>
                <a:gd name="T3" fmla="*/ 93 h 308"/>
                <a:gd name="T4" fmla="*/ 219 w 325"/>
                <a:gd name="T5" fmla="*/ 97 h 308"/>
                <a:gd name="T6" fmla="*/ 315 w 325"/>
                <a:gd name="T7" fmla="*/ 111 h 308"/>
                <a:gd name="T8" fmla="*/ 320 w 325"/>
                <a:gd name="T9" fmla="*/ 125 h 308"/>
                <a:gd name="T10" fmla="*/ 250 w 325"/>
                <a:gd name="T11" fmla="*/ 193 h 308"/>
                <a:gd name="T12" fmla="*/ 248 w 325"/>
                <a:gd name="T13" fmla="*/ 200 h 308"/>
                <a:gd name="T14" fmla="*/ 264 w 325"/>
                <a:gd name="T15" fmla="*/ 296 h 308"/>
                <a:gd name="T16" fmla="*/ 252 w 325"/>
                <a:gd name="T17" fmla="*/ 305 h 308"/>
                <a:gd name="T18" fmla="*/ 166 w 325"/>
                <a:gd name="T19" fmla="*/ 259 h 308"/>
                <a:gd name="T20" fmla="*/ 159 w 325"/>
                <a:gd name="T21" fmla="*/ 259 h 308"/>
                <a:gd name="T22" fmla="*/ 72 w 325"/>
                <a:gd name="T23" fmla="*/ 305 h 308"/>
                <a:gd name="T24" fmla="*/ 61 w 325"/>
                <a:gd name="T25" fmla="*/ 296 h 308"/>
                <a:gd name="T26" fmla="*/ 77 w 325"/>
                <a:gd name="T27" fmla="*/ 200 h 308"/>
                <a:gd name="T28" fmla="*/ 75 w 325"/>
                <a:gd name="T29" fmla="*/ 193 h 308"/>
                <a:gd name="T30" fmla="*/ 5 w 325"/>
                <a:gd name="T31" fmla="*/ 125 h 308"/>
                <a:gd name="T32" fmla="*/ 10 w 325"/>
                <a:gd name="T33" fmla="*/ 111 h 308"/>
                <a:gd name="T34" fmla="*/ 106 w 325"/>
                <a:gd name="T35" fmla="*/ 97 h 308"/>
                <a:gd name="T36" fmla="*/ 112 w 325"/>
                <a:gd name="T37" fmla="*/ 93 h 308"/>
                <a:gd name="T38" fmla="*/ 155 w 325"/>
                <a:gd name="T39" fmla="*/ 6 h 308"/>
                <a:gd name="T40" fmla="*/ 170 w 325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5" h="308">
                  <a:moveTo>
                    <a:pt x="170" y="6"/>
                  </a:moveTo>
                  <a:cubicBezTo>
                    <a:pt x="213" y="93"/>
                    <a:pt x="213" y="93"/>
                    <a:pt x="213" y="93"/>
                  </a:cubicBezTo>
                  <a:cubicBezTo>
                    <a:pt x="214" y="95"/>
                    <a:pt x="216" y="97"/>
                    <a:pt x="219" y="97"/>
                  </a:cubicBezTo>
                  <a:cubicBezTo>
                    <a:pt x="315" y="111"/>
                    <a:pt x="315" y="111"/>
                    <a:pt x="315" y="111"/>
                  </a:cubicBezTo>
                  <a:cubicBezTo>
                    <a:pt x="322" y="112"/>
                    <a:pt x="325" y="120"/>
                    <a:pt x="320" y="125"/>
                  </a:cubicBezTo>
                  <a:cubicBezTo>
                    <a:pt x="250" y="193"/>
                    <a:pt x="250" y="193"/>
                    <a:pt x="250" y="193"/>
                  </a:cubicBezTo>
                  <a:cubicBezTo>
                    <a:pt x="248" y="195"/>
                    <a:pt x="247" y="198"/>
                    <a:pt x="248" y="200"/>
                  </a:cubicBezTo>
                  <a:cubicBezTo>
                    <a:pt x="264" y="296"/>
                    <a:pt x="264" y="296"/>
                    <a:pt x="264" y="296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59"/>
                    <a:pt x="166" y="259"/>
                    <a:pt x="166" y="259"/>
                  </a:cubicBezTo>
                  <a:cubicBezTo>
                    <a:pt x="164" y="258"/>
                    <a:pt x="161" y="258"/>
                    <a:pt x="159" y="259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7" y="308"/>
                    <a:pt x="60" y="303"/>
                    <a:pt x="61" y="296"/>
                  </a:cubicBezTo>
                  <a:cubicBezTo>
                    <a:pt x="77" y="200"/>
                    <a:pt x="77" y="200"/>
                    <a:pt x="77" y="200"/>
                  </a:cubicBezTo>
                  <a:cubicBezTo>
                    <a:pt x="78" y="198"/>
                    <a:pt x="77" y="195"/>
                    <a:pt x="75" y="19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0" y="120"/>
                    <a:pt x="3" y="112"/>
                    <a:pt x="10" y="111"/>
                  </a:cubicBezTo>
                  <a:cubicBezTo>
                    <a:pt x="106" y="97"/>
                    <a:pt x="106" y="97"/>
                    <a:pt x="106" y="97"/>
                  </a:cubicBezTo>
                  <a:cubicBezTo>
                    <a:pt x="109" y="97"/>
                    <a:pt x="111" y="95"/>
                    <a:pt x="112" y="93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iŝlíďé">
              <a:extLst>
                <a:ext uri="{FF2B5EF4-FFF2-40B4-BE49-F238E27FC236}">
                  <a16:creationId xmlns:a16="http://schemas.microsoft.com/office/drawing/2014/main" id="{CEF67B7D-194E-4F04-AF14-277D81AE9525}"/>
                </a:ext>
              </a:extLst>
            </p:cNvPr>
            <p:cNvSpPr/>
            <p:nvPr/>
          </p:nvSpPr>
          <p:spPr bwMode="auto">
            <a:xfrm>
              <a:off x="5670551" y="3578225"/>
              <a:ext cx="596900" cy="874713"/>
            </a:xfrm>
            <a:custGeom>
              <a:avLst/>
              <a:gdLst>
                <a:gd name="T0" fmla="*/ 20 w 181"/>
                <a:gd name="T1" fmla="*/ 0 h 265"/>
                <a:gd name="T2" fmla="*/ 1 w 181"/>
                <a:gd name="T3" fmla="*/ 110 h 265"/>
                <a:gd name="T4" fmla="*/ 2 w 181"/>
                <a:gd name="T5" fmla="*/ 247 h 265"/>
                <a:gd name="T6" fmla="*/ 179 w 181"/>
                <a:gd name="T7" fmla="*/ 244 h 265"/>
                <a:gd name="T8" fmla="*/ 181 w 181"/>
                <a:gd name="T9" fmla="*/ 110 h 265"/>
                <a:gd name="T10" fmla="*/ 162 w 181"/>
                <a:gd name="T11" fmla="*/ 0 h 265"/>
                <a:gd name="T12" fmla="*/ 20 w 181"/>
                <a:gd name="T1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265">
                  <a:moveTo>
                    <a:pt x="20" y="0"/>
                  </a:moveTo>
                  <a:cubicBezTo>
                    <a:pt x="20" y="0"/>
                    <a:pt x="1" y="68"/>
                    <a:pt x="1" y="110"/>
                  </a:cubicBezTo>
                  <a:cubicBezTo>
                    <a:pt x="2" y="152"/>
                    <a:pt x="4" y="230"/>
                    <a:pt x="2" y="247"/>
                  </a:cubicBezTo>
                  <a:cubicBezTo>
                    <a:pt x="0" y="265"/>
                    <a:pt x="181" y="262"/>
                    <a:pt x="179" y="244"/>
                  </a:cubicBezTo>
                  <a:cubicBezTo>
                    <a:pt x="177" y="227"/>
                    <a:pt x="180" y="152"/>
                    <a:pt x="181" y="110"/>
                  </a:cubicBezTo>
                  <a:cubicBezTo>
                    <a:pt x="181" y="68"/>
                    <a:pt x="162" y="0"/>
                    <a:pt x="162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işḻïḍé">
              <a:extLst>
                <a:ext uri="{FF2B5EF4-FFF2-40B4-BE49-F238E27FC236}">
                  <a16:creationId xmlns:a16="http://schemas.microsoft.com/office/drawing/2014/main" id="{3436CC39-48A9-4E79-B606-7DA0C0FCE12E}"/>
                </a:ext>
              </a:extLst>
            </p:cNvPr>
            <p:cNvSpPr/>
            <p:nvPr/>
          </p:nvSpPr>
          <p:spPr bwMode="auto">
            <a:xfrm>
              <a:off x="5514976" y="2827338"/>
              <a:ext cx="693738" cy="814388"/>
            </a:xfrm>
            <a:custGeom>
              <a:avLst/>
              <a:gdLst>
                <a:gd name="T0" fmla="*/ 204 w 210"/>
                <a:gd name="T1" fmla="*/ 95 h 247"/>
                <a:gd name="T2" fmla="*/ 209 w 210"/>
                <a:gd name="T3" fmla="*/ 228 h 247"/>
                <a:gd name="T4" fmla="*/ 65 w 210"/>
                <a:gd name="T5" fmla="*/ 232 h 247"/>
                <a:gd name="T6" fmla="*/ 79 w 210"/>
                <a:gd name="T7" fmla="*/ 173 h 247"/>
                <a:gd name="T8" fmla="*/ 71 w 210"/>
                <a:gd name="T9" fmla="*/ 82 h 247"/>
                <a:gd name="T10" fmla="*/ 0 w 210"/>
                <a:gd name="T11" fmla="*/ 41 h 247"/>
                <a:gd name="T12" fmla="*/ 31 w 210"/>
                <a:gd name="T13" fmla="*/ 0 h 247"/>
                <a:gd name="T14" fmla="*/ 82 w 210"/>
                <a:gd name="T15" fmla="*/ 27 h 247"/>
                <a:gd name="T16" fmla="*/ 103 w 210"/>
                <a:gd name="T17" fmla="*/ 25 h 247"/>
                <a:gd name="T18" fmla="*/ 139 w 210"/>
                <a:gd name="T19" fmla="*/ 50 h 247"/>
                <a:gd name="T20" fmla="*/ 175 w 210"/>
                <a:gd name="T21" fmla="*/ 25 h 247"/>
                <a:gd name="T22" fmla="*/ 208 w 210"/>
                <a:gd name="T23" fmla="*/ 37 h 247"/>
                <a:gd name="T24" fmla="*/ 208 w 210"/>
                <a:gd name="T25" fmla="*/ 68 h 247"/>
                <a:gd name="T26" fmla="*/ 204 w 210"/>
                <a:gd name="T27" fmla="*/ 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" h="247">
                  <a:moveTo>
                    <a:pt x="204" y="95"/>
                  </a:moveTo>
                  <a:cubicBezTo>
                    <a:pt x="188" y="181"/>
                    <a:pt x="209" y="228"/>
                    <a:pt x="209" y="228"/>
                  </a:cubicBezTo>
                  <a:cubicBezTo>
                    <a:pt x="165" y="247"/>
                    <a:pt x="65" y="236"/>
                    <a:pt x="65" y="232"/>
                  </a:cubicBezTo>
                  <a:cubicBezTo>
                    <a:pt x="65" y="228"/>
                    <a:pt x="73" y="221"/>
                    <a:pt x="79" y="173"/>
                  </a:cubicBezTo>
                  <a:cubicBezTo>
                    <a:pt x="85" y="125"/>
                    <a:pt x="71" y="82"/>
                    <a:pt x="71" y="82"/>
                  </a:cubicBezTo>
                  <a:cubicBezTo>
                    <a:pt x="48" y="76"/>
                    <a:pt x="0" y="41"/>
                    <a:pt x="0" y="41"/>
                  </a:cubicBezTo>
                  <a:cubicBezTo>
                    <a:pt x="5" y="19"/>
                    <a:pt x="31" y="0"/>
                    <a:pt x="31" y="0"/>
                  </a:cubicBezTo>
                  <a:cubicBezTo>
                    <a:pt x="31" y="0"/>
                    <a:pt x="77" y="27"/>
                    <a:pt x="82" y="27"/>
                  </a:cubicBezTo>
                  <a:cubicBezTo>
                    <a:pt x="87" y="27"/>
                    <a:pt x="103" y="25"/>
                    <a:pt x="103" y="25"/>
                  </a:cubicBezTo>
                  <a:cubicBezTo>
                    <a:pt x="103" y="25"/>
                    <a:pt x="119" y="50"/>
                    <a:pt x="139" y="50"/>
                  </a:cubicBezTo>
                  <a:cubicBezTo>
                    <a:pt x="159" y="49"/>
                    <a:pt x="175" y="25"/>
                    <a:pt x="175" y="25"/>
                  </a:cubicBezTo>
                  <a:cubicBezTo>
                    <a:pt x="175" y="25"/>
                    <a:pt x="207" y="27"/>
                    <a:pt x="208" y="37"/>
                  </a:cubicBezTo>
                  <a:cubicBezTo>
                    <a:pt x="209" y="46"/>
                    <a:pt x="210" y="55"/>
                    <a:pt x="208" y="68"/>
                  </a:cubicBezTo>
                  <a:cubicBezTo>
                    <a:pt x="207" y="81"/>
                    <a:pt x="204" y="95"/>
                    <a:pt x="204" y="95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íş1idé">
              <a:extLst>
                <a:ext uri="{FF2B5EF4-FFF2-40B4-BE49-F238E27FC236}">
                  <a16:creationId xmlns:a16="http://schemas.microsoft.com/office/drawing/2014/main" id="{C06787D4-1728-4B47-AC22-44C4818EAB60}"/>
                </a:ext>
              </a:extLst>
            </p:cNvPr>
            <p:cNvSpPr/>
            <p:nvPr/>
          </p:nvSpPr>
          <p:spPr bwMode="auto">
            <a:xfrm>
              <a:off x="5683251" y="3513138"/>
              <a:ext cx="128588" cy="223838"/>
            </a:xfrm>
            <a:custGeom>
              <a:avLst/>
              <a:gdLst>
                <a:gd name="T0" fmla="*/ 16 w 39"/>
                <a:gd name="T1" fmla="*/ 1 h 68"/>
                <a:gd name="T2" fmla="*/ 1 w 39"/>
                <a:gd name="T3" fmla="*/ 36 h 68"/>
                <a:gd name="T4" fmla="*/ 20 w 39"/>
                <a:gd name="T5" fmla="*/ 68 h 68"/>
                <a:gd name="T6" fmla="*/ 23 w 39"/>
                <a:gd name="T7" fmla="*/ 32 h 68"/>
                <a:gd name="T8" fmla="*/ 34 w 39"/>
                <a:gd name="T9" fmla="*/ 47 h 68"/>
                <a:gd name="T10" fmla="*/ 33 w 39"/>
                <a:gd name="T11" fmla="*/ 15 h 68"/>
                <a:gd name="T12" fmla="*/ 16 w 39"/>
                <a:gd name="T1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8">
                  <a:moveTo>
                    <a:pt x="16" y="1"/>
                  </a:moveTo>
                  <a:cubicBezTo>
                    <a:pt x="0" y="0"/>
                    <a:pt x="0" y="27"/>
                    <a:pt x="1" y="36"/>
                  </a:cubicBezTo>
                  <a:cubicBezTo>
                    <a:pt x="1" y="51"/>
                    <a:pt x="14" y="68"/>
                    <a:pt x="20" y="68"/>
                  </a:cubicBezTo>
                  <a:cubicBezTo>
                    <a:pt x="26" y="68"/>
                    <a:pt x="22" y="34"/>
                    <a:pt x="23" y="32"/>
                  </a:cubicBezTo>
                  <a:cubicBezTo>
                    <a:pt x="25" y="31"/>
                    <a:pt x="28" y="48"/>
                    <a:pt x="34" y="47"/>
                  </a:cubicBezTo>
                  <a:cubicBezTo>
                    <a:pt x="39" y="46"/>
                    <a:pt x="38" y="24"/>
                    <a:pt x="33" y="15"/>
                  </a:cubicBezTo>
                  <a:cubicBezTo>
                    <a:pt x="29" y="7"/>
                    <a:pt x="25" y="2"/>
                    <a:pt x="1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iṣḻiḍè">
              <a:extLst>
                <a:ext uri="{FF2B5EF4-FFF2-40B4-BE49-F238E27FC236}">
                  <a16:creationId xmlns:a16="http://schemas.microsoft.com/office/drawing/2014/main" id="{263B462F-20F1-41A3-981B-6901B87520C4}"/>
                </a:ext>
              </a:extLst>
            </p:cNvPr>
            <p:cNvSpPr/>
            <p:nvPr/>
          </p:nvSpPr>
          <p:spPr bwMode="auto">
            <a:xfrm>
              <a:off x="7669213" y="5137150"/>
              <a:ext cx="254000" cy="195263"/>
            </a:xfrm>
            <a:custGeom>
              <a:avLst/>
              <a:gdLst>
                <a:gd name="T0" fmla="*/ 56 w 77"/>
                <a:gd name="T1" fmla="*/ 0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0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iṣḻïḓe">
              <a:extLst>
                <a:ext uri="{FF2B5EF4-FFF2-40B4-BE49-F238E27FC236}">
                  <a16:creationId xmlns:a16="http://schemas.microsoft.com/office/drawing/2014/main" id="{11C2E181-1F52-4A34-848B-F3E8E91F8453}"/>
                </a:ext>
              </a:extLst>
            </p:cNvPr>
            <p:cNvSpPr/>
            <p:nvPr/>
          </p:nvSpPr>
          <p:spPr bwMode="auto">
            <a:xfrm>
              <a:off x="7729538" y="4260850"/>
              <a:ext cx="293688" cy="1055688"/>
            </a:xfrm>
            <a:custGeom>
              <a:avLst/>
              <a:gdLst>
                <a:gd name="T0" fmla="*/ 64 w 89"/>
                <a:gd name="T1" fmla="*/ 22 h 320"/>
                <a:gd name="T2" fmla="*/ 26 w 89"/>
                <a:gd name="T3" fmla="*/ 267 h 320"/>
                <a:gd name="T4" fmla="*/ 70 w 89"/>
                <a:gd name="T5" fmla="*/ 172 h 320"/>
                <a:gd name="T6" fmla="*/ 64 w 89"/>
                <a:gd name="T7" fmla="*/ 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0">
                  <a:moveTo>
                    <a:pt x="64" y="22"/>
                  </a:moveTo>
                  <a:cubicBezTo>
                    <a:pt x="0" y="0"/>
                    <a:pt x="9" y="214"/>
                    <a:pt x="26" y="267"/>
                  </a:cubicBezTo>
                  <a:cubicBezTo>
                    <a:pt x="43" y="320"/>
                    <a:pt x="57" y="261"/>
                    <a:pt x="70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i$ḻíḓé">
              <a:extLst>
                <a:ext uri="{FF2B5EF4-FFF2-40B4-BE49-F238E27FC236}">
                  <a16:creationId xmlns:a16="http://schemas.microsoft.com/office/drawing/2014/main" id="{E7F885EB-A99E-469B-A2D6-06C422B490E6}"/>
                </a:ext>
              </a:extLst>
            </p:cNvPr>
            <p:cNvSpPr/>
            <p:nvPr/>
          </p:nvSpPr>
          <p:spPr bwMode="auto">
            <a:xfrm>
              <a:off x="7675563" y="5167313"/>
              <a:ext cx="241300" cy="165100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2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7" y="2"/>
                    <a:pt x="67" y="2"/>
                  </a:cubicBezTo>
                  <a:cubicBezTo>
                    <a:pt x="67" y="2"/>
                    <a:pt x="67" y="2"/>
                    <a:pt x="67" y="2"/>
                  </a:cubicBezTo>
                  <a:cubicBezTo>
                    <a:pt x="71" y="10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ïŝlîdè">
              <a:extLst>
                <a:ext uri="{FF2B5EF4-FFF2-40B4-BE49-F238E27FC236}">
                  <a16:creationId xmlns:a16="http://schemas.microsoft.com/office/drawing/2014/main" id="{AA21A0EB-2063-40B3-AE3C-CF2EDDB09EEA}"/>
                </a:ext>
              </a:extLst>
            </p:cNvPr>
            <p:cNvSpPr/>
            <p:nvPr/>
          </p:nvSpPr>
          <p:spPr bwMode="auto">
            <a:xfrm>
              <a:off x="7705726" y="3538538"/>
              <a:ext cx="458788" cy="1046163"/>
            </a:xfrm>
            <a:custGeom>
              <a:avLst/>
              <a:gdLst>
                <a:gd name="T0" fmla="*/ 96 w 139"/>
                <a:gd name="T1" fmla="*/ 17 h 317"/>
                <a:gd name="T2" fmla="*/ 43 w 139"/>
                <a:gd name="T3" fmla="*/ 264 h 317"/>
                <a:gd name="T4" fmla="*/ 106 w 139"/>
                <a:gd name="T5" fmla="*/ 165 h 317"/>
                <a:gd name="T6" fmla="*/ 96 w 139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317">
                  <a:moveTo>
                    <a:pt x="96" y="17"/>
                  </a:moveTo>
                  <a:cubicBezTo>
                    <a:pt x="0" y="0"/>
                    <a:pt x="27" y="211"/>
                    <a:pt x="43" y="264"/>
                  </a:cubicBezTo>
                  <a:cubicBezTo>
                    <a:pt x="59" y="317"/>
                    <a:pt x="92" y="254"/>
                    <a:pt x="106" y="165"/>
                  </a:cubicBezTo>
                  <a:cubicBezTo>
                    <a:pt x="121" y="76"/>
                    <a:pt x="139" y="24"/>
                    <a:pt x="96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îsḻïḋè">
              <a:extLst>
                <a:ext uri="{FF2B5EF4-FFF2-40B4-BE49-F238E27FC236}">
                  <a16:creationId xmlns:a16="http://schemas.microsoft.com/office/drawing/2014/main" id="{9BBCA82E-377B-467E-8436-AB846FC348A0}"/>
                </a:ext>
              </a:extLst>
            </p:cNvPr>
            <p:cNvSpPr/>
            <p:nvPr/>
          </p:nvSpPr>
          <p:spPr bwMode="auto">
            <a:xfrm>
              <a:off x="8326438" y="5137150"/>
              <a:ext cx="254000" cy="195263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1"/>
                    <a:pt x="0" y="25"/>
                    <a:pt x="5" y="37"/>
                  </a:cubicBezTo>
                  <a:cubicBezTo>
                    <a:pt x="9" y="49"/>
                    <a:pt x="66" y="59"/>
                    <a:pt x="71" y="50"/>
                  </a:cubicBezTo>
                  <a:cubicBezTo>
                    <a:pt x="77" y="41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iŝlide">
              <a:extLst>
                <a:ext uri="{FF2B5EF4-FFF2-40B4-BE49-F238E27FC236}">
                  <a16:creationId xmlns:a16="http://schemas.microsoft.com/office/drawing/2014/main" id="{BCEB9D2A-6C92-4223-A8D9-C1C21C65FA6C}"/>
                </a:ext>
              </a:extLst>
            </p:cNvPr>
            <p:cNvSpPr/>
            <p:nvPr/>
          </p:nvSpPr>
          <p:spPr bwMode="auto">
            <a:xfrm>
              <a:off x="8247063" y="4260850"/>
              <a:ext cx="296863" cy="1055688"/>
            </a:xfrm>
            <a:custGeom>
              <a:avLst/>
              <a:gdLst>
                <a:gd name="T0" fmla="*/ 26 w 90"/>
                <a:gd name="T1" fmla="*/ 20 h 320"/>
                <a:gd name="T2" fmla="*/ 57 w 90"/>
                <a:gd name="T3" fmla="*/ 267 h 320"/>
                <a:gd name="T4" fmla="*/ 16 w 90"/>
                <a:gd name="T5" fmla="*/ 171 h 320"/>
                <a:gd name="T6" fmla="*/ 26 w 90"/>
                <a:gd name="T7" fmla="*/ 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20">
                  <a:moveTo>
                    <a:pt x="26" y="20"/>
                  </a:moveTo>
                  <a:cubicBezTo>
                    <a:pt x="90" y="0"/>
                    <a:pt x="75" y="215"/>
                    <a:pt x="57" y="267"/>
                  </a:cubicBezTo>
                  <a:cubicBezTo>
                    <a:pt x="38" y="320"/>
                    <a:pt x="26" y="260"/>
                    <a:pt x="16" y="171"/>
                  </a:cubicBezTo>
                  <a:cubicBezTo>
                    <a:pt x="5" y="81"/>
                    <a:pt x="0" y="28"/>
                    <a:pt x="26" y="2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işlîḍe">
              <a:extLst>
                <a:ext uri="{FF2B5EF4-FFF2-40B4-BE49-F238E27FC236}">
                  <a16:creationId xmlns:a16="http://schemas.microsoft.com/office/drawing/2014/main" id="{A6275866-1F14-43D0-9AF5-ADA729DB84F8}"/>
                </a:ext>
              </a:extLst>
            </p:cNvPr>
            <p:cNvSpPr/>
            <p:nvPr/>
          </p:nvSpPr>
          <p:spPr bwMode="auto">
            <a:xfrm>
              <a:off x="8332788" y="5167313"/>
              <a:ext cx="241300" cy="165100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9"/>
                    <a:pt x="8" y="0"/>
                    <a:pt x="7" y="0"/>
                  </a:cubicBezTo>
                  <a:cubicBezTo>
                    <a:pt x="7" y="1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4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î$lïḓè">
              <a:extLst>
                <a:ext uri="{FF2B5EF4-FFF2-40B4-BE49-F238E27FC236}">
                  <a16:creationId xmlns:a16="http://schemas.microsoft.com/office/drawing/2014/main" id="{A72A73B5-D386-4023-8541-37DA6826379F}"/>
                </a:ext>
              </a:extLst>
            </p:cNvPr>
            <p:cNvSpPr/>
            <p:nvPr/>
          </p:nvSpPr>
          <p:spPr bwMode="auto">
            <a:xfrm>
              <a:off x="8085138" y="3543300"/>
              <a:ext cx="461963" cy="1044575"/>
            </a:xfrm>
            <a:custGeom>
              <a:avLst/>
              <a:gdLst>
                <a:gd name="T0" fmla="*/ 44 w 140"/>
                <a:gd name="T1" fmla="*/ 17 h 317"/>
                <a:gd name="T2" fmla="*/ 96 w 140"/>
                <a:gd name="T3" fmla="*/ 264 h 317"/>
                <a:gd name="T4" fmla="*/ 33 w 140"/>
                <a:gd name="T5" fmla="*/ 165 h 317"/>
                <a:gd name="T6" fmla="*/ 44 w 140"/>
                <a:gd name="T7" fmla="*/ 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7"/>
                  </a:moveTo>
                  <a:cubicBezTo>
                    <a:pt x="140" y="0"/>
                    <a:pt x="112" y="211"/>
                    <a:pt x="96" y="264"/>
                  </a:cubicBezTo>
                  <a:cubicBezTo>
                    <a:pt x="80" y="317"/>
                    <a:pt x="47" y="254"/>
                    <a:pt x="33" y="165"/>
                  </a:cubicBezTo>
                  <a:cubicBezTo>
                    <a:pt x="19" y="76"/>
                    <a:pt x="0" y="24"/>
                    <a:pt x="44" y="1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îS1íḋè">
              <a:extLst>
                <a:ext uri="{FF2B5EF4-FFF2-40B4-BE49-F238E27FC236}">
                  <a16:creationId xmlns:a16="http://schemas.microsoft.com/office/drawing/2014/main" id="{D74625C1-388E-475B-BF70-090C453CB356}"/>
                </a:ext>
              </a:extLst>
            </p:cNvPr>
            <p:cNvSpPr/>
            <p:nvPr/>
          </p:nvSpPr>
          <p:spPr bwMode="auto">
            <a:xfrm>
              <a:off x="7812088" y="2870200"/>
              <a:ext cx="625475" cy="922338"/>
            </a:xfrm>
            <a:custGeom>
              <a:avLst/>
              <a:gdLst>
                <a:gd name="T0" fmla="*/ 185 w 190"/>
                <a:gd name="T1" fmla="*/ 223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6 w 190"/>
                <a:gd name="T9" fmla="*/ 223 h 280"/>
                <a:gd name="T10" fmla="*/ 95 w 190"/>
                <a:gd name="T11" fmla="*/ 274 h 280"/>
                <a:gd name="T12" fmla="*/ 185 w 190"/>
                <a:gd name="T13" fmla="*/ 22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3"/>
                  </a:moveTo>
                  <a:cubicBezTo>
                    <a:pt x="179" y="158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4" y="15"/>
                    <a:pt x="11" y="158"/>
                    <a:pt x="6" y="223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îṥļîḑè">
              <a:extLst>
                <a:ext uri="{FF2B5EF4-FFF2-40B4-BE49-F238E27FC236}">
                  <a16:creationId xmlns:a16="http://schemas.microsoft.com/office/drawing/2014/main" id="{578A0BF5-EFCD-424F-93A8-D6B4C478F7FE}"/>
                </a:ext>
              </a:extLst>
            </p:cNvPr>
            <p:cNvSpPr/>
            <p:nvPr/>
          </p:nvSpPr>
          <p:spPr bwMode="auto">
            <a:xfrm>
              <a:off x="8054976" y="2794000"/>
              <a:ext cx="139700" cy="100013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2 h 30"/>
                <a:gd name="T4" fmla="*/ 0 w 42"/>
                <a:gd name="T5" fmla="*/ 0 h 30"/>
                <a:gd name="T6" fmla="*/ 0 w 42"/>
                <a:gd name="T7" fmla="*/ 24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4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4" y="29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29"/>
                    <a:pt x="42" y="24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îśľíḑe">
              <a:extLst>
                <a:ext uri="{FF2B5EF4-FFF2-40B4-BE49-F238E27FC236}">
                  <a16:creationId xmlns:a16="http://schemas.microsoft.com/office/drawing/2014/main" id="{C30ED6A6-1179-4AF7-95B6-2D330974E8EF}"/>
                </a:ext>
              </a:extLst>
            </p:cNvPr>
            <p:cNvSpPr/>
            <p:nvPr/>
          </p:nvSpPr>
          <p:spPr bwMode="auto">
            <a:xfrm>
              <a:off x="7488238" y="2540000"/>
              <a:ext cx="566738" cy="574675"/>
            </a:xfrm>
            <a:custGeom>
              <a:avLst/>
              <a:gdLst>
                <a:gd name="T0" fmla="*/ 127 w 172"/>
                <a:gd name="T1" fmla="*/ 164 h 174"/>
                <a:gd name="T2" fmla="*/ 33 w 172"/>
                <a:gd name="T3" fmla="*/ 18 h 174"/>
                <a:gd name="T4" fmla="*/ 54 w 172"/>
                <a:gd name="T5" fmla="*/ 91 h 174"/>
                <a:gd name="T6" fmla="*/ 127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127" y="164"/>
                  </a:moveTo>
                  <a:cubicBezTo>
                    <a:pt x="172" y="140"/>
                    <a:pt x="67" y="36"/>
                    <a:pt x="33" y="18"/>
                  </a:cubicBezTo>
                  <a:cubicBezTo>
                    <a:pt x="0" y="0"/>
                    <a:pt x="19" y="38"/>
                    <a:pt x="54" y="91"/>
                  </a:cubicBezTo>
                  <a:cubicBezTo>
                    <a:pt x="88" y="143"/>
                    <a:pt x="109" y="174"/>
                    <a:pt x="127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ïš1ïḋê">
              <a:extLst>
                <a:ext uri="{FF2B5EF4-FFF2-40B4-BE49-F238E27FC236}">
                  <a16:creationId xmlns:a16="http://schemas.microsoft.com/office/drawing/2014/main" id="{7C2E75EF-E988-4EE0-813E-35E709C2FD6B}"/>
                </a:ext>
              </a:extLst>
            </p:cNvPr>
            <p:cNvSpPr/>
            <p:nvPr/>
          </p:nvSpPr>
          <p:spPr bwMode="auto">
            <a:xfrm>
              <a:off x="7432676" y="2079625"/>
              <a:ext cx="407988" cy="563563"/>
            </a:xfrm>
            <a:custGeom>
              <a:avLst/>
              <a:gdLst>
                <a:gd name="T0" fmla="*/ 42 w 124"/>
                <a:gd name="T1" fmla="*/ 168 h 171"/>
                <a:gd name="T2" fmla="*/ 98 w 124"/>
                <a:gd name="T3" fmla="*/ 23 h 171"/>
                <a:gd name="T4" fmla="*/ 92 w 124"/>
                <a:gd name="T5" fmla="*/ 89 h 171"/>
                <a:gd name="T6" fmla="*/ 42 w 124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4" h="171">
                  <a:moveTo>
                    <a:pt x="42" y="168"/>
                  </a:moveTo>
                  <a:cubicBezTo>
                    <a:pt x="0" y="160"/>
                    <a:pt x="72" y="47"/>
                    <a:pt x="98" y="23"/>
                  </a:cubicBezTo>
                  <a:cubicBezTo>
                    <a:pt x="124" y="0"/>
                    <a:pt x="113" y="36"/>
                    <a:pt x="92" y="89"/>
                  </a:cubicBezTo>
                  <a:cubicBezTo>
                    <a:pt x="71" y="141"/>
                    <a:pt x="58" y="171"/>
                    <a:pt x="4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íSlïďê">
              <a:extLst>
                <a:ext uri="{FF2B5EF4-FFF2-40B4-BE49-F238E27FC236}">
                  <a16:creationId xmlns:a16="http://schemas.microsoft.com/office/drawing/2014/main" id="{4C77E539-CD5A-40FE-B3E5-F2D081297338}"/>
                </a:ext>
              </a:extLst>
            </p:cNvPr>
            <p:cNvSpPr/>
            <p:nvPr/>
          </p:nvSpPr>
          <p:spPr bwMode="auto">
            <a:xfrm>
              <a:off x="7718426" y="1960563"/>
              <a:ext cx="185738" cy="211138"/>
            </a:xfrm>
            <a:custGeom>
              <a:avLst/>
              <a:gdLst>
                <a:gd name="T0" fmla="*/ 15 w 56"/>
                <a:gd name="T1" fmla="*/ 61 h 64"/>
                <a:gd name="T2" fmla="*/ 16 w 56"/>
                <a:gd name="T3" fmla="*/ 23 h 64"/>
                <a:gd name="T4" fmla="*/ 48 w 56"/>
                <a:gd name="T5" fmla="*/ 2 h 64"/>
                <a:gd name="T6" fmla="*/ 35 w 56"/>
                <a:gd name="T7" fmla="*/ 36 h 64"/>
                <a:gd name="T8" fmla="*/ 51 w 56"/>
                <a:gd name="T9" fmla="*/ 27 h 64"/>
                <a:gd name="T10" fmla="*/ 37 w 56"/>
                <a:gd name="T11" fmla="*/ 56 h 64"/>
                <a:gd name="T12" fmla="*/ 15 w 56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64">
                  <a:moveTo>
                    <a:pt x="15" y="61"/>
                  </a:moveTo>
                  <a:cubicBezTo>
                    <a:pt x="0" y="55"/>
                    <a:pt x="12" y="31"/>
                    <a:pt x="16" y="23"/>
                  </a:cubicBezTo>
                  <a:cubicBezTo>
                    <a:pt x="24" y="10"/>
                    <a:pt x="42" y="0"/>
                    <a:pt x="48" y="2"/>
                  </a:cubicBezTo>
                  <a:cubicBezTo>
                    <a:pt x="53" y="5"/>
                    <a:pt x="35" y="34"/>
                    <a:pt x="35" y="36"/>
                  </a:cubicBezTo>
                  <a:cubicBezTo>
                    <a:pt x="36" y="38"/>
                    <a:pt x="46" y="24"/>
                    <a:pt x="51" y="27"/>
                  </a:cubicBezTo>
                  <a:cubicBezTo>
                    <a:pt x="56" y="30"/>
                    <a:pt x="44" y="50"/>
                    <a:pt x="37" y="56"/>
                  </a:cubicBezTo>
                  <a:cubicBezTo>
                    <a:pt x="29" y="62"/>
                    <a:pt x="24" y="64"/>
                    <a:pt x="15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iṧľîde">
              <a:extLst>
                <a:ext uri="{FF2B5EF4-FFF2-40B4-BE49-F238E27FC236}">
                  <a16:creationId xmlns:a16="http://schemas.microsoft.com/office/drawing/2014/main" id="{476F0C35-46E6-47D4-97ED-90B887243FB3}"/>
                </a:ext>
              </a:extLst>
            </p:cNvPr>
            <p:cNvSpPr/>
            <p:nvPr/>
          </p:nvSpPr>
          <p:spPr bwMode="auto">
            <a:xfrm>
              <a:off x="8201026" y="2540000"/>
              <a:ext cx="566738" cy="574675"/>
            </a:xfrm>
            <a:custGeom>
              <a:avLst/>
              <a:gdLst>
                <a:gd name="T0" fmla="*/ 45 w 172"/>
                <a:gd name="T1" fmla="*/ 164 h 174"/>
                <a:gd name="T2" fmla="*/ 138 w 172"/>
                <a:gd name="T3" fmla="*/ 18 h 174"/>
                <a:gd name="T4" fmla="*/ 118 w 172"/>
                <a:gd name="T5" fmla="*/ 91 h 174"/>
                <a:gd name="T6" fmla="*/ 45 w 172"/>
                <a:gd name="T7" fmla="*/ 16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174">
                  <a:moveTo>
                    <a:pt x="45" y="164"/>
                  </a:moveTo>
                  <a:cubicBezTo>
                    <a:pt x="0" y="140"/>
                    <a:pt x="104" y="36"/>
                    <a:pt x="138" y="18"/>
                  </a:cubicBezTo>
                  <a:cubicBezTo>
                    <a:pt x="172" y="0"/>
                    <a:pt x="152" y="38"/>
                    <a:pt x="118" y="91"/>
                  </a:cubicBezTo>
                  <a:cubicBezTo>
                    <a:pt x="83" y="143"/>
                    <a:pt x="62" y="174"/>
                    <a:pt x="45" y="16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íŝľïḓé">
              <a:extLst>
                <a:ext uri="{FF2B5EF4-FFF2-40B4-BE49-F238E27FC236}">
                  <a16:creationId xmlns:a16="http://schemas.microsoft.com/office/drawing/2014/main" id="{EFBF3F99-681D-4ABD-9A10-B40544602FC9}"/>
                </a:ext>
              </a:extLst>
            </p:cNvPr>
            <p:cNvSpPr/>
            <p:nvPr/>
          </p:nvSpPr>
          <p:spPr bwMode="auto">
            <a:xfrm>
              <a:off x="8415338" y="2079625"/>
              <a:ext cx="404813" cy="563563"/>
            </a:xfrm>
            <a:custGeom>
              <a:avLst/>
              <a:gdLst>
                <a:gd name="T0" fmla="*/ 82 w 123"/>
                <a:gd name="T1" fmla="*/ 168 h 171"/>
                <a:gd name="T2" fmla="*/ 25 w 123"/>
                <a:gd name="T3" fmla="*/ 23 h 171"/>
                <a:gd name="T4" fmla="*/ 32 w 123"/>
                <a:gd name="T5" fmla="*/ 89 h 171"/>
                <a:gd name="T6" fmla="*/ 82 w 123"/>
                <a:gd name="T7" fmla="*/ 168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171">
                  <a:moveTo>
                    <a:pt x="82" y="168"/>
                  </a:moveTo>
                  <a:cubicBezTo>
                    <a:pt x="123" y="160"/>
                    <a:pt x="51" y="47"/>
                    <a:pt x="25" y="23"/>
                  </a:cubicBezTo>
                  <a:cubicBezTo>
                    <a:pt x="0" y="0"/>
                    <a:pt x="11" y="36"/>
                    <a:pt x="32" y="89"/>
                  </a:cubicBezTo>
                  <a:cubicBezTo>
                    <a:pt x="53" y="141"/>
                    <a:pt x="66" y="171"/>
                    <a:pt x="82" y="16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7" name="îṣľiḋe">
              <a:extLst>
                <a:ext uri="{FF2B5EF4-FFF2-40B4-BE49-F238E27FC236}">
                  <a16:creationId xmlns:a16="http://schemas.microsoft.com/office/drawing/2014/main" id="{0D99F9E7-44C8-4117-8E8D-C9416254B9B3}"/>
                </a:ext>
              </a:extLst>
            </p:cNvPr>
            <p:cNvSpPr/>
            <p:nvPr/>
          </p:nvSpPr>
          <p:spPr bwMode="auto">
            <a:xfrm>
              <a:off x="8351838" y="1960563"/>
              <a:ext cx="182563" cy="211138"/>
            </a:xfrm>
            <a:custGeom>
              <a:avLst/>
              <a:gdLst>
                <a:gd name="T0" fmla="*/ 41 w 55"/>
                <a:gd name="T1" fmla="*/ 61 h 64"/>
                <a:gd name="T2" fmla="*/ 39 w 55"/>
                <a:gd name="T3" fmla="*/ 23 h 64"/>
                <a:gd name="T4" fmla="*/ 8 w 55"/>
                <a:gd name="T5" fmla="*/ 2 h 64"/>
                <a:gd name="T6" fmla="*/ 20 w 55"/>
                <a:gd name="T7" fmla="*/ 36 h 64"/>
                <a:gd name="T8" fmla="*/ 5 w 55"/>
                <a:gd name="T9" fmla="*/ 27 h 64"/>
                <a:gd name="T10" fmla="*/ 19 w 55"/>
                <a:gd name="T11" fmla="*/ 56 h 64"/>
                <a:gd name="T12" fmla="*/ 41 w 55"/>
                <a:gd name="T13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64">
                  <a:moveTo>
                    <a:pt x="41" y="61"/>
                  </a:moveTo>
                  <a:cubicBezTo>
                    <a:pt x="55" y="55"/>
                    <a:pt x="43" y="31"/>
                    <a:pt x="39" y="23"/>
                  </a:cubicBezTo>
                  <a:cubicBezTo>
                    <a:pt x="32" y="10"/>
                    <a:pt x="13" y="0"/>
                    <a:pt x="8" y="2"/>
                  </a:cubicBezTo>
                  <a:cubicBezTo>
                    <a:pt x="3" y="5"/>
                    <a:pt x="21" y="34"/>
                    <a:pt x="20" y="36"/>
                  </a:cubicBezTo>
                  <a:cubicBezTo>
                    <a:pt x="19" y="38"/>
                    <a:pt x="9" y="24"/>
                    <a:pt x="5" y="27"/>
                  </a:cubicBezTo>
                  <a:cubicBezTo>
                    <a:pt x="0" y="30"/>
                    <a:pt x="11" y="50"/>
                    <a:pt x="19" y="56"/>
                  </a:cubicBezTo>
                  <a:cubicBezTo>
                    <a:pt x="26" y="62"/>
                    <a:pt x="32" y="64"/>
                    <a:pt x="41" y="6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8" name="ïsļiďê">
              <a:extLst>
                <a:ext uri="{FF2B5EF4-FFF2-40B4-BE49-F238E27FC236}">
                  <a16:creationId xmlns:a16="http://schemas.microsoft.com/office/drawing/2014/main" id="{DB4CD390-BAC1-4ACF-83F7-7ADE6D8F5408}"/>
                </a:ext>
              </a:extLst>
            </p:cNvPr>
            <p:cNvSpPr/>
            <p:nvPr/>
          </p:nvSpPr>
          <p:spPr bwMode="auto">
            <a:xfrm>
              <a:off x="8066088" y="2811463"/>
              <a:ext cx="120650" cy="68263"/>
            </a:xfrm>
            <a:prstGeom prst="ellipse">
              <a:avLst/>
            </a:pr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išḷíḋe">
              <a:extLst>
                <a:ext uri="{FF2B5EF4-FFF2-40B4-BE49-F238E27FC236}">
                  <a16:creationId xmlns:a16="http://schemas.microsoft.com/office/drawing/2014/main" id="{AB461672-1B79-4F5B-8B00-CBEFC19B3CCF}"/>
                </a:ext>
              </a:extLst>
            </p:cNvPr>
            <p:cNvSpPr/>
            <p:nvPr/>
          </p:nvSpPr>
          <p:spPr bwMode="auto">
            <a:xfrm>
              <a:off x="7986713" y="2481263"/>
              <a:ext cx="279400" cy="385763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9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9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9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8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9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0" name="iṥļîḍê">
              <a:extLst>
                <a:ext uri="{FF2B5EF4-FFF2-40B4-BE49-F238E27FC236}">
                  <a16:creationId xmlns:a16="http://schemas.microsoft.com/office/drawing/2014/main" id="{C2F4EB6E-9A1F-4E86-84B2-ECCC1869D6CB}"/>
                </a:ext>
              </a:extLst>
            </p:cNvPr>
            <p:cNvSpPr/>
            <p:nvPr/>
          </p:nvSpPr>
          <p:spPr bwMode="auto">
            <a:xfrm>
              <a:off x="8253413" y="2662238"/>
              <a:ext cx="36513" cy="95250"/>
            </a:xfrm>
            <a:custGeom>
              <a:avLst/>
              <a:gdLst>
                <a:gd name="T0" fmla="*/ 4 w 11"/>
                <a:gd name="T1" fmla="*/ 4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8 h 29"/>
                <a:gd name="T8" fmla="*/ 3 w 11"/>
                <a:gd name="T9" fmla="*/ 12 h 29"/>
                <a:gd name="T10" fmla="*/ 3 w 11"/>
                <a:gd name="T11" fmla="*/ 10 h 29"/>
                <a:gd name="T12" fmla="*/ 4 w 11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4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9" y="29"/>
                    <a:pt x="1" y="28"/>
                    <a:pt x="1" y="28"/>
                  </a:cubicBezTo>
                  <a:cubicBezTo>
                    <a:pt x="1" y="26"/>
                    <a:pt x="2" y="22"/>
                    <a:pt x="2" y="18"/>
                  </a:cubicBezTo>
                  <a:cubicBezTo>
                    <a:pt x="0" y="16"/>
                    <a:pt x="3" y="14"/>
                    <a:pt x="3" y="12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4" y="6"/>
                    <a:pt x="4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1" name="ïš1idê">
              <a:extLst>
                <a:ext uri="{FF2B5EF4-FFF2-40B4-BE49-F238E27FC236}">
                  <a16:creationId xmlns:a16="http://schemas.microsoft.com/office/drawing/2014/main" id="{6C09F539-8C66-4F51-B03C-5080473367FE}"/>
                </a:ext>
              </a:extLst>
            </p:cNvPr>
            <p:cNvSpPr/>
            <p:nvPr/>
          </p:nvSpPr>
          <p:spPr bwMode="auto">
            <a:xfrm>
              <a:off x="8262938" y="2686050"/>
              <a:ext cx="20638" cy="52388"/>
            </a:xfrm>
            <a:custGeom>
              <a:avLst/>
              <a:gdLst>
                <a:gd name="T0" fmla="*/ 0 w 6"/>
                <a:gd name="T1" fmla="*/ 3 h 16"/>
                <a:gd name="T2" fmla="*/ 5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3"/>
                    <a:pt x="5" y="8"/>
                    <a:pt x="4" y="12"/>
                  </a:cubicBezTo>
                  <a:cubicBezTo>
                    <a:pt x="2" y="15"/>
                    <a:pt x="1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2" name="îS1íḍé">
              <a:extLst>
                <a:ext uri="{FF2B5EF4-FFF2-40B4-BE49-F238E27FC236}">
                  <a16:creationId xmlns:a16="http://schemas.microsoft.com/office/drawing/2014/main" id="{37FDA62D-D0B3-427F-ABFA-E8815870217F}"/>
                </a:ext>
              </a:extLst>
            </p:cNvPr>
            <p:cNvSpPr/>
            <p:nvPr/>
          </p:nvSpPr>
          <p:spPr bwMode="auto">
            <a:xfrm>
              <a:off x="8253413" y="2652713"/>
              <a:ext cx="15875" cy="95250"/>
            </a:xfrm>
            <a:custGeom>
              <a:avLst/>
              <a:gdLst>
                <a:gd name="T0" fmla="*/ 2 w 5"/>
                <a:gd name="T1" fmla="*/ 0 h 29"/>
                <a:gd name="T2" fmla="*/ 0 w 5"/>
                <a:gd name="T3" fmla="*/ 28 h 29"/>
                <a:gd name="T4" fmla="*/ 1 w 5"/>
                <a:gd name="T5" fmla="*/ 29 h 29"/>
                <a:gd name="T6" fmla="*/ 5 w 5"/>
                <a:gd name="T7" fmla="*/ 4 h 29"/>
                <a:gd name="T8" fmla="*/ 2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2" y="0"/>
                  </a:moveTo>
                  <a:cubicBezTo>
                    <a:pt x="3" y="6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3" name="íśḷidé">
              <a:extLst>
                <a:ext uri="{FF2B5EF4-FFF2-40B4-BE49-F238E27FC236}">
                  <a16:creationId xmlns:a16="http://schemas.microsoft.com/office/drawing/2014/main" id="{AAA00ACA-B852-431E-9577-69C4ADB52FBE}"/>
                </a:ext>
              </a:extLst>
            </p:cNvPr>
            <p:cNvSpPr/>
            <p:nvPr/>
          </p:nvSpPr>
          <p:spPr bwMode="auto">
            <a:xfrm>
              <a:off x="7962901" y="2662238"/>
              <a:ext cx="33338" cy="95250"/>
            </a:xfrm>
            <a:custGeom>
              <a:avLst/>
              <a:gdLst>
                <a:gd name="T0" fmla="*/ 7 w 10"/>
                <a:gd name="T1" fmla="*/ 4 h 29"/>
                <a:gd name="T2" fmla="*/ 1 w 10"/>
                <a:gd name="T3" fmla="*/ 11 h 29"/>
                <a:gd name="T4" fmla="*/ 10 w 10"/>
                <a:gd name="T5" fmla="*/ 28 h 29"/>
                <a:gd name="T6" fmla="*/ 8 w 10"/>
                <a:gd name="T7" fmla="*/ 18 h 29"/>
                <a:gd name="T8" fmla="*/ 8 w 10"/>
                <a:gd name="T9" fmla="*/ 12 h 29"/>
                <a:gd name="T10" fmla="*/ 8 w 10"/>
                <a:gd name="T11" fmla="*/ 10 h 29"/>
                <a:gd name="T12" fmla="*/ 7 w 10"/>
                <a:gd name="T13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7" y="4"/>
                  </a:moveTo>
                  <a:cubicBezTo>
                    <a:pt x="5" y="3"/>
                    <a:pt x="0" y="0"/>
                    <a:pt x="1" y="11"/>
                  </a:cubicBezTo>
                  <a:cubicBezTo>
                    <a:pt x="2" y="29"/>
                    <a:pt x="10" y="28"/>
                    <a:pt x="10" y="28"/>
                  </a:cubicBezTo>
                  <a:cubicBezTo>
                    <a:pt x="10" y="26"/>
                    <a:pt x="9" y="22"/>
                    <a:pt x="8" y="18"/>
                  </a:cubicBezTo>
                  <a:cubicBezTo>
                    <a:pt x="10" y="16"/>
                    <a:pt x="8" y="14"/>
                    <a:pt x="8" y="12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7" y="8"/>
                    <a:pt x="7" y="6"/>
                    <a:pt x="7" y="4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4" name="íšḻîḍè">
              <a:extLst>
                <a:ext uri="{FF2B5EF4-FFF2-40B4-BE49-F238E27FC236}">
                  <a16:creationId xmlns:a16="http://schemas.microsoft.com/office/drawing/2014/main" id="{B78CA1CB-EADC-460E-8C52-351B2D3230EF}"/>
                </a:ext>
              </a:extLst>
            </p:cNvPr>
            <p:cNvSpPr/>
            <p:nvPr/>
          </p:nvSpPr>
          <p:spPr bwMode="auto">
            <a:xfrm>
              <a:off x="7966076" y="2686050"/>
              <a:ext cx="23813" cy="52388"/>
            </a:xfrm>
            <a:custGeom>
              <a:avLst/>
              <a:gdLst>
                <a:gd name="T0" fmla="*/ 7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7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7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7" y="3"/>
                  </a:moveTo>
                  <a:cubicBezTo>
                    <a:pt x="7" y="3"/>
                    <a:pt x="4" y="0"/>
                    <a:pt x="2" y="1"/>
                  </a:cubicBezTo>
                  <a:cubicBezTo>
                    <a:pt x="0" y="3"/>
                    <a:pt x="2" y="8"/>
                    <a:pt x="3" y="12"/>
                  </a:cubicBezTo>
                  <a:cubicBezTo>
                    <a:pt x="5" y="15"/>
                    <a:pt x="6" y="16"/>
                    <a:pt x="7" y="15"/>
                  </a:cubicBezTo>
                  <a:cubicBezTo>
                    <a:pt x="7" y="14"/>
                    <a:pt x="4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5" name="ísľiḓe">
              <a:extLst>
                <a:ext uri="{FF2B5EF4-FFF2-40B4-BE49-F238E27FC236}">
                  <a16:creationId xmlns:a16="http://schemas.microsoft.com/office/drawing/2014/main" id="{F0C92B2A-26C4-41AB-AC2C-0457CA04E047}"/>
                </a:ext>
              </a:extLst>
            </p:cNvPr>
            <p:cNvSpPr/>
            <p:nvPr/>
          </p:nvSpPr>
          <p:spPr bwMode="auto">
            <a:xfrm>
              <a:off x="7983538" y="2652713"/>
              <a:ext cx="15875" cy="95250"/>
            </a:xfrm>
            <a:custGeom>
              <a:avLst/>
              <a:gdLst>
                <a:gd name="T0" fmla="*/ 3 w 5"/>
                <a:gd name="T1" fmla="*/ 0 h 29"/>
                <a:gd name="T2" fmla="*/ 5 w 5"/>
                <a:gd name="T3" fmla="*/ 28 h 29"/>
                <a:gd name="T4" fmla="*/ 4 w 5"/>
                <a:gd name="T5" fmla="*/ 29 h 29"/>
                <a:gd name="T6" fmla="*/ 0 w 5"/>
                <a:gd name="T7" fmla="*/ 4 h 29"/>
                <a:gd name="T8" fmla="*/ 3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3" y="0"/>
                  </a:moveTo>
                  <a:cubicBezTo>
                    <a:pt x="2" y="6"/>
                    <a:pt x="5" y="28"/>
                    <a:pt x="5" y="28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6" name="ïšlîḋè">
              <a:extLst>
                <a:ext uri="{FF2B5EF4-FFF2-40B4-BE49-F238E27FC236}">
                  <a16:creationId xmlns:a16="http://schemas.microsoft.com/office/drawing/2014/main" id="{1A36AF7D-BCC4-4126-9633-7A7947CB4452}"/>
                </a:ext>
              </a:extLst>
            </p:cNvPr>
            <p:cNvSpPr/>
            <p:nvPr/>
          </p:nvSpPr>
          <p:spPr bwMode="auto">
            <a:xfrm>
              <a:off x="7600951" y="1341438"/>
              <a:ext cx="1068388" cy="1017588"/>
            </a:xfrm>
            <a:custGeom>
              <a:avLst/>
              <a:gdLst>
                <a:gd name="T0" fmla="*/ 170 w 324"/>
                <a:gd name="T1" fmla="*/ 6 h 309"/>
                <a:gd name="T2" fmla="*/ 213 w 324"/>
                <a:gd name="T3" fmla="*/ 94 h 309"/>
                <a:gd name="T4" fmla="*/ 219 w 324"/>
                <a:gd name="T5" fmla="*/ 98 h 309"/>
                <a:gd name="T6" fmla="*/ 315 w 324"/>
                <a:gd name="T7" fmla="*/ 112 h 309"/>
                <a:gd name="T8" fmla="*/ 320 w 324"/>
                <a:gd name="T9" fmla="*/ 126 h 309"/>
                <a:gd name="T10" fmla="*/ 250 w 324"/>
                <a:gd name="T11" fmla="*/ 194 h 309"/>
                <a:gd name="T12" fmla="*/ 248 w 324"/>
                <a:gd name="T13" fmla="*/ 201 h 309"/>
                <a:gd name="T14" fmla="*/ 264 w 324"/>
                <a:gd name="T15" fmla="*/ 297 h 309"/>
                <a:gd name="T16" fmla="*/ 252 w 324"/>
                <a:gd name="T17" fmla="*/ 306 h 309"/>
                <a:gd name="T18" fmla="*/ 166 w 324"/>
                <a:gd name="T19" fmla="*/ 260 h 309"/>
                <a:gd name="T20" fmla="*/ 159 w 324"/>
                <a:gd name="T21" fmla="*/ 260 h 309"/>
                <a:gd name="T22" fmla="*/ 72 w 324"/>
                <a:gd name="T23" fmla="*/ 306 h 309"/>
                <a:gd name="T24" fmla="*/ 61 w 324"/>
                <a:gd name="T25" fmla="*/ 297 h 309"/>
                <a:gd name="T26" fmla="*/ 77 w 324"/>
                <a:gd name="T27" fmla="*/ 201 h 309"/>
                <a:gd name="T28" fmla="*/ 75 w 324"/>
                <a:gd name="T29" fmla="*/ 194 h 309"/>
                <a:gd name="T30" fmla="*/ 5 w 324"/>
                <a:gd name="T31" fmla="*/ 126 h 309"/>
                <a:gd name="T32" fmla="*/ 10 w 324"/>
                <a:gd name="T33" fmla="*/ 112 h 309"/>
                <a:gd name="T34" fmla="*/ 106 w 324"/>
                <a:gd name="T35" fmla="*/ 98 h 309"/>
                <a:gd name="T36" fmla="*/ 112 w 324"/>
                <a:gd name="T37" fmla="*/ 94 h 309"/>
                <a:gd name="T38" fmla="*/ 155 w 324"/>
                <a:gd name="T39" fmla="*/ 6 h 309"/>
                <a:gd name="T40" fmla="*/ 170 w 324"/>
                <a:gd name="T41" fmla="*/ 6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9">
                  <a:moveTo>
                    <a:pt x="170" y="6"/>
                  </a:moveTo>
                  <a:cubicBezTo>
                    <a:pt x="213" y="94"/>
                    <a:pt x="213" y="94"/>
                    <a:pt x="213" y="94"/>
                  </a:cubicBezTo>
                  <a:cubicBezTo>
                    <a:pt x="214" y="96"/>
                    <a:pt x="216" y="98"/>
                    <a:pt x="219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2" y="113"/>
                    <a:pt x="324" y="121"/>
                    <a:pt x="320" y="126"/>
                  </a:cubicBezTo>
                  <a:cubicBezTo>
                    <a:pt x="250" y="194"/>
                    <a:pt x="250" y="194"/>
                    <a:pt x="250" y="194"/>
                  </a:cubicBezTo>
                  <a:cubicBezTo>
                    <a:pt x="248" y="196"/>
                    <a:pt x="247" y="198"/>
                    <a:pt x="248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4"/>
                    <a:pt x="258" y="309"/>
                    <a:pt x="252" y="306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4" y="259"/>
                    <a:pt x="161" y="259"/>
                    <a:pt x="159" y="260"/>
                  </a:cubicBezTo>
                  <a:cubicBezTo>
                    <a:pt x="72" y="306"/>
                    <a:pt x="72" y="306"/>
                    <a:pt x="72" y="306"/>
                  </a:cubicBezTo>
                  <a:cubicBezTo>
                    <a:pt x="66" y="309"/>
                    <a:pt x="60" y="304"/>
                    <a:pt x="61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8" y="198"/>
                    <a:pt x="77" y="196"/>
                    <a:pt x="75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3" y="113"/>
                    <a:pt x="10" y="112"/>
                  </a:cubicBezTo>
                  <a:cubicBezTo>
                    <a:pt x="106" y="98"/>
                    <a:pt x="106" y="98"/>
                    <a:pt x="106" y="98"/>
                  </a:cubicBezTo>
                  <a:cubicBezTo>
                    <a:pt x="109" y="98"/>
                    <a:pt x="111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7" y="0"/>
                    <a:pt x="170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7" name="ïṧ1îḑê">
              <a:extLst>
                <a:ext uri="{FF2B5EF4-FFF2-40B4-BE49-F238E27FC236}">
                  <a16:creationId xmlns:a16="http://schemas.microsoft.com/office/drawing/2014/main" id="{FEEF5945-1803-4626-BA6E-B2D89EF6751A}"/>
                </a:ext>
              </a:extLst>
            </p:cNvPr>
            <p:cNvSpPr/>
            <p:nvPr/>
          </p:nvSpPr>
          <p:spPr bwMode="auto">
            <a:xfrm>
              <a:off x="7775576" y="3629025"/>
              <a:ext cx="701675" cy="1504950"/>
            </a:xfrm>
            <a:custGeom>
              <a:avLst/>
              <a:gdLst>
                <a:gd name="T0" fmla="*/ 13 w 213"/>
                <a:gd name="T1" fmla="*/ 0 h 457"/>
                <a:gd name="T2" fmla="*/ 0 w 213"/>
                <a:gd name="T3" fmla="*/ 166 h 457"/>
                <a:gd name="T4" fmla="*/ 1 w 213"/>
                <a:gd name="T5" fmla="*/ 456 h 457"/>
                <a:gd name="T6" fmla="*/ 46 w 213"/>
                <a:gd name="T7" fmla="*/ 457 h 457"/>
                <a:gd name="T8" fmla="*/ 107 w 213"/>
                <a:gd name="T9" fmla="*/ 69 h 457"/>
                <a:gd name="T10" fmla="*/ 168 w 213"/>
                <a:gd name="T11" fmla="*/ 457 h 457"/>
                <a:gd name="T12" fmla="*/ 213 w 213"/>
                <a:gd name="T13" fmla="*/ 456 h 457"/>
                <a:gd name="T14" fmla="*/ 213 w 213"/>
                <a:gd name="T15" fmla="*/ 166 h 457"/>
                <a:gd name="T16" fmla="*/ 201 w 213"/>
                <a:gd name="T17" fmla="*/ 0 h 457"/>
                <a:gd name="T18" fmla="*/ 13 w 213"/>
                <a:gd name="T19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57">
                  <a:moveTo>
                    <a:pt x="13" y="0"/>
                  </a:moveTo>
                  <a:cubicBezTo>
                    <a:pt x="13" y="0"/>
                    <a:pt x="0" y="101"/>
                    <a:pt x="0" y="166"/>
                  </a:cubicBezTo>
                  <a:cubicBezTo>
                    <a:pt x="0" y="232"/>
                    <a:pt x="1" y="456"/>
                    <a:pt x="1" y="456"/>
                  </a:cubicBezTo>
                  <a:cubicBezTo>
                    <a:pt x="46" y="457"/>
                    <a:pt x="46" y="457"/>
                    <a:pt x="46" y="457"/>
                  </a:cubicBezTo>
                  <a:cubicBezTo>
                    <a:pt x="46" y="457"/>
                    <a:pt x="98" y="69"/>
                    <a:pt x="107" y="69"/>
                  </a:cubicBezTo>
                  <a:cubicBezTo>
                    <a:pt x="116" y="69"/>
                    <a:pt x="168" y="457"/>
                    <a:pt x="168" y="457"/>
                  </a:cubicBezTo>
                  <a:cubicBezTo>
                    <a:pt x="213" y="456"/>
                    <a:pt x="213" y="456"/>
                    <a:pt x="213" y="456"/>
                  </a:cubicBezTo>
                  <a:cubicBezTo>
                    <a:pt x="213" y="456"/>
                    <a:pt x="213" y="232"/>
                    <a:pt x="213" y="166"/>
                  </a:cubicBezTo>
                  <a:cubicBezTo>
                    <a:pt x="213" y="101"/>
                    <a:pt x="201" y="0"/>
                    <a:pt x="201" y="0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8" name="îŝľiḓê">
              <a:extLst>
                <a:ext uri="{FF2B5EF4-FFF2-40B4-BE49-F238E27FC236}">
                  <a16:creationId xmlns:a16="http://schemas.microsoft.com/office/drawing/2014/main" id="{95228545-C3AF-4ED6-8993-525F860C634C}"/>
                </a:ext>
              </a:extLst>
            </p:cNvPr>
            <p:cNvSpPr/>
            <p:nvPr/>
          </p:nvSpPr>
          <p:spPr bwMode="auto">
            <a:xfrm>
              <a:off x="7659688" y="2771775"/>
              <a:ext cx="930275" cy="879475"/>
            </a:xfrm>
            <a:custGeom>
              <a:avLst/>
              <a:gdLst>
                <a:gd name="T0" fmla="*/ 141 w 282"/>
                <a:gd name="T1" fmla="*/ 267 h 267"/>
                <a:gd name="T2" fmla="*/ 239 w 282"/>
                <a:gd name="T3" fmla="*/ 257 h 267"/>
                <a:gd name="T4" fmla="*/ 231 w 282"/>
                <a:gd name="T5" fmla="*/ 102 h 267"/>
                <a:gd name="T6" fmla="*/ 282 w 282"/>
                <a:gd name="T7" fmla="*/ 36 h 267"/>
                <a:gd name="T8" fmla="*/ 281 w 282"/>
                <a:gd name="T9" fmla="*/ 34 h 267"/>
                <a:gd name="T10" fmla="*/ 240 w 282"/>
                <a:gd name="T11" fmla="*/ 0 h 267"/>
                <a:gd name="T12" fmla="*/ 240 w 282"/>
                <a:gd name="T13" fmla="*/ 0 h 267"/>
                <a:gd name="T14" fmla="*/ 207 w 282"/>
                <a:gd name="T15" fmla="*/ 34 h 267"/>
                <a:gd name="T16" fmla="*/ 170 w 282"/>
                <a:gd name="T17" fmla="*/ 30 h 267"/>
                <a:gd name="T18" fmla="*/ 141 w 282"/>
                <a:gd name="T19" fmla="*/ 42 h 267"/>
                <a:gd name="T20" fmla="*/ 112 w 282"/>
                <a:gd name="T21" fmla="*/ 30 h 267"/>
                <a:gd name="T22" fmla="*/ 75 w 282"/>
                <a:gd name="T23" fmla="*/ 34 h 267"/>
                <a:gd name="T24" fmla="*/ 42 w 282"/>
                <a:gd name="T25" fmla="*/ 0 h 267"/>
                <a:gd name="T26" fmla="*/ 42 w 282"/>
                <a:gd name="T27" fmla="*/ 0 h 267"/>
                <a:gd name="T28" fmla="*/ 1 w 282"/>
                <a:gd name="T29" fmla="*/ 34 h 267"/>
                <a:gd name="T30" fmla="*/ 0 w 282"/>
                <a:gd name="T31" fmla="*/ 36 h 267"/>
                <a:gd name="T32" fmla="*/ 51 w 282"/>
                <a:gd name="T33" fmla="*/ 102 h 267"/>
                <a:gd name="T34" fmla="*/ 43 w 282"/>
                <a:gd name="T35" fmla="*/ 257 h 267"/>
                <a:gd name="T36" fmla="*/ 142 w 282"/>
                <a:gd name="T3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2" h="267">
                  <a:moveTo>
                    <a:pt x="141" y="267"/>
                  </a:moveTo>
                  <a:cubicBezTo>
                    <a:pt x="189" y="267"/>
                    <a:pt x="236" y="260"/>
                    <a:pt x="239" y="257"/>
                  </a:cubicBezTo>
                  <a:cubicBezTo>
                    <a:pt x="244" y="252"/>
                    <a:pt x="229" y="107"/>
                    <a:pt x="231" y="102"/>
                  </a:cubicBezTo>
                  <a:cubicBezTo>
                    <a:pt x="233" y="97"/>
                    <a:pt x="282" y="36"/>
                    <a:pt x="282" y="36"/>
                  </a:cubicBezTo>
                  <a:cubicBezTo>
                    <a:pt x="281" y="34"/>
                    <a:pt x="281" y="34"/>
                    <a:pt x="281" y="34"/>
                  </a:cubicBezTo>
                  <a:cubicBezTo>
                    <a:pt x="273" y="18"/>
                    <a:pt x="258" y="5"/>
                    <a:pt x="240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0" y="0"/>
                    <a:pt x="209" y="32"/>
                    <a:pt x="207" y="34"/>
                  </a:cubicBezTo>
                  <a:cubicBezTo>
                    <a:pt x="205" y="35"/>
                    <a:pt x="170" y="30"/>
                    <a:pt x="170" y="30"/>
                  </a:cubicBezTo>
                  <a:cubicBezTo>
                    <a:pt x="170" y="30"/>
                    <a:pt x="160" y="41"/>
                    <a:pt x="141" y="42"/>
                  </a:cubicBezTo>
                  <a:cubicBezTo>
                    <a:pt x="122" y="41"/>
                    <a:pt x="112" y="30"/>
                    <a:pt x="112" y="30"/>
                  </a:cubicBezTo>
                  <a:cubicBezTo>
                    <a:pt x="112" y="30"/>
                    <a:pt x="77" y="35"/>
                    <a:pt x="75" y="34"/>
                  </a:cubicBezTo>
                  <a:cubicBezTo>
                    <a:pt x="73" y="32"/>
                    <a:pt x="42" y="0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24" y="5"/>
                    <a:pt x="9" y="18"/>
                    <a:pt x="1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9" y="97"/>
                    <a:pt x="51" y="102"/>
                  </a:cubicBezTo>
                  <a:cubicBezTo>
                    <a:pt x="53" y="107"/>
                    <a:pt x="38" y="252"/>
                    <a:pt x="43" y="257"/>
                  </a:cubicBezTo>
                  <a:cubicBezTo>
                    <a:pt x="46" y="260"/>
                    <a:pt x="93" y="267"/>
                    <a:pt x="142" y="267"/>
                  </a:cubicBezTo>
                </a:path>
              </a:pathLst>
            </a:custGeom>
            <a:solidFill>
              <a:srgbClr val="FF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9" name="íṧľïḍè">
              <a:extLst>
                <a:ext uri="{FF2B5EF4-FFF2-40B4-BE49-F238E27FC236}">
                  <a16:creationId xmlns:a16="http://schemas.microsoft.com/office/drawing/2014/main" id="{7E618AF1-C82A-487A-9487-AF6F55E219F7}"/>
                </a:ext>
              </a:extLst>
            </p:cNvPr>
            <p:cNvSpPr/>
            <p:nvPr/>
          </p:nvSpPr>
          <p:spPr bwMode="auto">
            <a:xfrm>
              <a:off x="8124826" y="2465388"/>
              <a:ext cx="144463" cy="211138"/>
            </a:xfrm>
            <a:custGeom>
              <a:avLst/>
              <a:gdLst>
                <a:gd name="T0" fmla="*/ 0 w 44"/>
                <a:gd name="T1" fmla="*/ 17 h 64"/>
                <a:gd name="T2" fmla="*/ 24 w 44"/>
                <a:gd name="T3" fmla="*/ 17 h 64"/>
                <a:gd name="T4" fmla="*/ 35 w 44"/>
                <a:gd name="T5" fmla="*/ 38 h 64"/>
                <a:gd name="T6" fmla="*/ 35 w 44"/>
                <a:gd name="T7" fmla="*/ 52 h 64"/>
                <a:gd name="T8" fmla="*/ 43 w 44"/>
                <a:gd name="T9" fmla="*/ 64 h 64"/>
                <a:gd name="T10" fmla="*/ 44 w 44"/>
                <a:gd name="T11" fmla="*/ 61 h 64"/>
                <a:gd name="T12" fmla="*/ 44 w 44"/>
                <a:gd name="T13" fmla="*/ 37 h 64"/>
                <a:gd name="T14" fmla="*/ 0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0" y="17"/>
                  </a:moveTo>
                  <a:cubicBezTo>
                    <a:pt x="9" y="17"/>
                    <a:pt x="20" y="15"/>
                    <a:pt x="24" y="17"/>
                  </a:cubicBezTo>
                  <a:cubicBezTo>
                    <a:pt x="28" y="19"/>
                    <a:pt x="35" y="33"/>
                    <a:pt x="35" y="38"/>
                  </a:cubicBezTo>
                  <a:cubicBezTo>
                    <a:pt x="35" y="44"/>
                    <a:pt x="35" y="48"/>
                    <a:pt x="35" y="52"/>
                  </a:cubicBezTo>
                  <a:cubicBezTo>
                    <a:pt x="35" y="56"/>
                    <a:pt x="43" y="64"/>
                    <a:pt x="43" y="64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3" y="48"/>
                    <a:pt x="44" y="37"/>
                  </a:cubicBezTo>
                  <a:cubicBezTo>
                    <a:pt x="44" y="27"/>
                    <a:pt x="36" y="0"/>
                    <a:pt x="0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0" name="ïśľïḓe">
              <a:extLst>
                <a:ext uri="{FF2B5EF4-FFF2-40B4-BE49-F238E27FC236}">
                  <a16:creationId xmlns:a16="http://schemas.microsoft.com/office/drawing/2014/main" id="{837D47BC-D9E3-43A3-91A4-47522689CBBF}"/>
                </a:ext>
              </a:extLst>
            </p:cNvPr>
            <p:cNvSpPr/>
            <p:nvPr/>
          </p:nvSpPr>
          <p:spPr bwMode="auto">
            <a:xfrm>
              <a:off x="7980363" y="2465388"/>
              <a:ext cx="144463" cy="211138"/>
            </a:xfrm>
            <a:custGeom>
              <a:avLst/>
              <a:gdLst>
                <a:gd name="T0" fmla="*/ 44 w 44"/>
                <a:gd name="T1" fmla="*/ 17 h 64"/>
                <a:gd name="T2" fmla="*/ 19 w 44"/>
                <a:gd name="T3" fmla="*/ 17 h 64"/>
                <a:gd name="T4" fmla="*/ 9 w 44"/>
                <a:gd name="T5" fmla="*/ 38 h 64"/>
                <a:gd name="T6" fmla="*/ 9 w 44"/>
                <a:gd name="T7" fmla="*/ 52 h 64"/>
                <a:gd name="T8" fmla="*/ 1 w 44"/>
                <a:gd name="T9" fmla="*/ 64 h 64"/>
                <a:gd name="T10" fmla="*/ 0 w 44"/>
                <a:gd name="T11" fmla="*/ 61 h 64"/>
                <a:gd name="T12" fmla="*/ 0 w 44"/>
                <a:gd name="T13" fmla="*/ 37 h 64"/>
                <a:gd name="T14" fmla="*/ 44 w 44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64">
                  <a:moveTo>
                    <a:pt x="44" y="17"/>
                  </a:moveTo>
                  <a:cubicBezTo>
                    <a:pt x="34" y="17"/>
                    <a:pt x="23" y="15"/>
                    <a:pt x="19" y="17"/>
                  </a:cubicBezTo>
                  <a:cubicBezTo>
                    <a:pt x="15" y="19"/>
                    <a:pt x="9" y="33"/>
                    <a:pt x="9" y="38"/>
                  </a:cubicBezTo>
                  <a:cubicBezTo>
                    <a:pt x="9" y="44"/>
                    <a:pt x="9" y="48"/>
                    <a:pt x="9" y="52"/>
                  </a:cubicBezTo>
                  <a:cubicBezTo>
                    <a:pt x="9" y="56"/>
                    <a:pt x="1" y="64"/>
                    <a:pt x="1" y="64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48"/>
                    <a:pt x="0" y="37"/>
                  </a:cubicBezTo>
                  <a:cubicBezTo>
                    <a:pt x="0" y="27"/>
                    <a:pt x="7" y="0"/>
                    <a:pt x="44" y="0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1" name="íṡlïḑè">
              <a:extLst>
                <a:ext uri="{FF2B5EF4-FFF2-40B4-BE49-F238E27FC236}">
                  <a16:creationId xmlns:a16="http://schemas.microsoft.com/office/drawing/2014/main" id="{2F8420B0-8D40-4B85-AA7D-4862A6735D57}"/>
                </a:ext>
              </a:extLst>
            </p:cNvPr>
            <p:cNvSpPr/>
            <p:nvPr/>
          </p:nvSpPr>
          <p:spPr bwMode="auto">
            <a:xfrm>
              <a:off x="4532313" y="5118100"/>
              <a:ext cx="254000" cy="193675"/>
            </a:xfrm>
            <a:custGeom>
              <a:avLst/>
              <a:gdLst>
                <a:gd name="T0" fmla="*/ 56 w 77"/>
                <a:gd name="T1" fmla="*/ 1 h 59"/>
                <a:gd name="T2" fmla="*/ 73 w 77"/>
                <a:gd name="T3" fmla="*/ 37 h 59"/>
                <a:gd name="T4" fmla="*/ 6 w 77"/>
                <a:gd name="T5" fmla="*/ 50 h 59"/>
                <a:gd name="T6" fmla="*/ 56 w 77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56" y="1"/>
                  </a:moveTo>
                  <a:cubicBezTo>
                    <a:pt x="68" y="1"/>
                    <a:pt x="77" y="25"/>
                    <a:pt x="73" y="37"/>
                  </a:cubicBezTo>
                  <a:cubicBezTo>
                    <a:pt x="68" y="49"/>
                    <a:pt x="12" y="59"/>
                    <a:pt x="6" y="50"/>
                  </a:cubicBezTo>
                  <a:cubicBezTo>
                    <a:pt x="0" y="41"/>
                    <a:pt x="38" y="0"/>
                    <a:pt x="56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2" name="íṧ1íḋè">
              <a:extLst>
                <a:ext uri="{FF2B5EF4-FFF2-40B4-BE49-F238E27FC236}">
                  <a16:creationId xmlns:a16="http://schemas.microsoft.com/office/drawing/2014/main" id="{063140AB-9B55-4257-A71B-41F0D3AD8BEF}"/>
                </a:ext>
              </a:extLst>
            </p:cNvPr>
            <p:cNvSpPr/>
            <p:nvPr/>
          </p:nvSpPr>
          <p:spPr bwMode="auto">
            <a:xfrm>
              <a:off x="4581526" y="4241800"/>
              <a:ext cx="293688" cy="1057275"/>
            </a:xfrm>
            <a:custGeom>
              <a:avLst/>
              <a:gdLst>
                <a:gd name="T0" fmla="*/ 64 w 89"/>
                <a:gd name="T1" fmla="*/ 22 h 321"/>
                <a:gd name="T2" fmla="*/ 27 w 89"/>
                <a:gd name="T3" fmla="*/ 268 h 321"/>
                <a:gd name="T4" fmla="*/ 71 w 89"/>
                <a:gd name="T5" fmla="*/ 172 h 321"/>
                <a:gd name="T6" fmla="*/ 64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64" y="22"/>
                  </a:moveTo>
                  <a:cubicBezTo>
                    <a:pt x="0" y="0"/>
                    <a:pt x="10" y="215"/>
                    <a:pt x="27" y="268"/>
                  </a:cubicBezTo>
                  <a:cubicBezTo>
                    <a:pt x="44" y="321"/>
                    <a:pt x="58" y="262"/>
                    <a:pt x="71" y="172"/>
                  </a:cubicBezTo>
                  <a:cubicBezTo>
                    <a:pt x="83" y="83"/>
                    <a:pt x="89" y="30"/>
                    <a:pt x="64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3" name="îŝliďé">
              <a:extLst>
                <a:ext uri="{FF2B5EF4-FFF2-40B4-BE49-F238E27FC236}">
                  <a16:creationId xmlns:a16="http://schemas.microsoft.com/office/drawing/2014/main" id="{E727E81D-BBB4-40CB-8525-87930641331B}"/>
                </a:ext>
              </a:extLst>
            </p:cNvPr>
            <p:cNvSpPr/>
            <p:nvPr/>
          </p:nvSpPr>
          <p:spPr bwMode="auto">
            <a:xfrm>
              <a:off x="4538663" y="5148263"/>
              <a:ext cx="241300" cy="163513"/>
            </a:xfrm>
            <a:custGeom>
              <a:avLst/>
              <a:gdLst>
                <a:gd name="T0" fmla="*/ 35 w 73"/>
                <a:gd name="T1" fmla="*/ 0 h 50"/>
                <a:gd name="T2" fmla="*/ 66 w 73"/>
                <a:gd name="T3" fmla="*/ 0 h 50"/>
                <a:gd name="T4" fmla="*/ 67 w 73"/>
                <a:gd name="T5" fmla="*/ 2 h 50"/>
                <a:gd name="T6" fmla="*/ 67 w 73"/>
                <a:gd name="T7" fmla="*/ 3 h 50"/>
                <a:gd name="T8" fmla="*/ 71 w 73"/>
                <a:gd name="T9" fmla="*/ 28 h 50"/>
                <a:gd name="T10" fmla="*/ 4 w 73"/>
                <a:gd name="T11" fmla="*/ 41 h 50"/>
                <a:gd name="T12" fmla="*/ 35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5" y="0"/>
                  </a:moveTo>
                  <a:cubicBezTo>
                    <a:pt x="58" y="9"/>
                    <a:pt x="66" y="0"/>
                    <a:pt x="66" y="0"/>
                  </a:cubicBezTo>
                  <a:cubicBezTo>
                    <a:pt x="66" y="1"/>
                    <a:pt x="66" y="2"/>
                    <a:pt x="67" y="2"/>
                  </a:cubicBezTo>
                  <a:cubicBezTo>
                    <a:pt x="67" y="3"/>
                    <a:pt x="67" y="3"/>
                    <a:pt x="67" y="3"/>
                  </a:cubicBezTo>
                  <a:cubicBezTo>
                    <a:pt x="71" y="11"/>
                    <a:pt x="73" y="21"/>
                    <a:pt x="71" y="28"/>
                  </a:cubicBezTo>
                  <a:cubicBezTo>
                    <a:pt x="66" y="40"/>
                    <a:pt x="10" y="50"/>
                    <a:pt x="4" y="41"/>
                  </a:cubicBezTo>
                  <a:cubicBezTo>
                    <a:pt x="0" y="34"/>
                    <a:pt x="18" y="12"/>
                    <a:pt x="35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4" name="ïslîḓê">
              <a:extLst>
                <a:ext uri="{FF2B5EF4-FFF2-40B4-BE49-F238E27FC236}">
                  <a16:creationId xmlns:a16="http://schemas.microsoft.com/office/drawing/2014/main" id="{02BECC27-B7F6-4F19-AF23-606544949356}"/>
                </a:ext>
              </a:extLst>
            </p:cNvPr>
            <p:cNvSpPr/>
            <p:nvPr/>
          </p:nvSpPr>
          <p:spPr bwMode="auto">
            <a:xfrm>
              <a:off x="4548188" y="3522663"/>
              <a:ext cx="461963" cy="1044575"/>
            </a:xfrm>
            <a:custGeom>
              <a:avLst/>
              <a:gdLst>
                <a:gd name="T0" fmla="*/ 96 w 140"/>
                <a:gd name="T1" fmla="*/ 16 h 317"/>
                <a:gd name="T2" fmla="*/ 44 w 140"/>
                <a:gd name="T3" fmla="*/ 264 h 317"/>
                <a:gd name="T4" fmla="*/ 107 w 140"/>
                <a:gd name="T5" fmla="*/ 165 h 317"/>
                <a:gd name="T6" fmla="*/ 96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96" y="16"/>
                  </a:moveTo>
                  <a:cubicBezTo>
                    <a:pt x="0" y="0"/>
                    <a:pt x="28" y="211"/>
                    <a:pt x="44" y="264"/>
                  </a:cubicBezTo>
                  <a:cubicBezTo>
                    <a:pt x="60" y="317"/>
                    <a:pt x="93" y="254"/>
                    <a:pt x="107" y="165"/>
                  </a:cubicBezTo>
                  <a:cubicBezTo>
                    <a:pt x="121" y="76"/>
                    <a:pt x="140" y="24"/>
                    <a:pt x="96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5" name="îSļïḓê">
              <a:extLst>
                <a:ext uri="{FF2B5EF4-FFF2-40B4-BE49-F238E27FC236}">
                  <a16:creationId xmlns:a16="http://schemas.microsoft.com/office/drawing/2014/main" id="{04CBB1BA-8019-475F-98DE-2CAC5303CB16}"/>
                </a:ext>
              </a:extLst>
            </p:cNvPr>
            <p:cNvSpPr/>
            <p:nvPr/>
          </p:nvSpPr>
          <p:spPr bwMode="auto">
            <a:xfrm>
              <a:off x="5178426" y="5118100"/>
              <a:ext cx="254000" cy="193675"/>
            </a:xfrm>
            <a:custGeom>
              <a:avLst/>
              <a:gdLst>
                <a:gd name="T0" fmla="*/ 21 w 77"/>
                <a:gd name="T1" fmla="*/ 0 h 59"/>
                <a:gd name="T2" fmla="*/ 5 w 77"/>
                <a:gd name="T3" fmla="*/ 37 h 59"/>
                <a:gd name="T4" fmla="*/ 71 w 77"/>
                <a:gd name="T5" fmla="*/ 50 h 59"/>
                <a:gd name="T6" fmla="*/ 21 w 77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" h="59">
                  <a:moveTo>
                    <a:pt x="21" y="0"/>
                  </a:moveTo>
                  <a:cubicBezTo>
                    <a:pt x="10" y="0"/>
                    <a:pt x="0" y="25"/>
                    <a:pt x="5" y="37"/>
                  </a:cubicBezTo>
                  <a:cubicBezTo>
                    <a:pt x="9" y="49"/>
                    <a:pt x="65" y="59"/>
                    <a:pt x="71" y="50"/>
                  </a:cubicBezTo>
                  <a:cubicBezTo>
                    <a:pt x="77" y="40"/>
                    <a:pt x="39" y="0"/>
                    <a:pt x="21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6" name="ïs1ide">
              <a:extLst>
                <a:ext uri="{FF2B5EF4-FFF2-40B4-BE49-F238E27FC236}">
                  <a16:creationId xmlns:a16="http://schemas.microsoft.com/office/drawing/2014/main" id="{1D0079CC-FF93-4566-824B-AF7B9C0644A2}"/>
                </a:ext>
              </a:extLst>
            </p:cNvPr>
            <p:cNvSpPr/>
            <p:nvPr/>
          </p:nvSpPr>
          <p:spPr bwMode="auto">
            <a:xfrm>
              <a:off x="5083176" y="4235450"/>
              <a:ext cx="293688" cy="1057275"/>
            </a:xfrm>
            <a:custGeom>
              <a:avLst/>
              <a:gdLst>
                <a:gd name="T0" fmla="*/ 25 w 89"/>
                <a:gd name="T1" fmla="*/ 22 h 321"/>
                <a:gd name="T2" fmla="*/ 65 w 89"/>
                <a:gd name="T3" fmla="*/ 268 h 321"/>
                <a:gd name="T4" fmla="*/ 21 w 89"/>
                <a:gd name="T5" fmla="*/ 172 h 321"/>
                <a:gd name="T6" fmla="*/ 25 w 89"/>
                <a:gd name="T7" fmla="*/ 22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321">
                  <a:moveTo>
                    <a:pt x="25" y="22"/>
                  </a:moveTo>
                  <a:cubicBezTo>
                    <a:pt x="89" y="0"/>
                    <a:pt x="82" y="214"/>
                    <a:pt x="65" y="268"/>
                  </a:cubicBezTo>
                  <a:cubicBezTo>
                    <a:pt x="49" y="321"/>
                    <a:pt x="34" y="262"/>
                    <a:pt x="21" y="172"/>
                  </a:cubicBezTo>
                  <a:cubicBezTo>
                    <a:pt x="7" y="83"/>
                    <a:pt x="0" y="31"/>
                    <a:pt x="25" y="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7" name="îŝliďe">
              <a:extLst>
                <a:ext uri="{FF2B5EF4-FFF2-40B4-BE49-F238E27FC236}">
                  <a16:creationId xmlns:a16="http://schemas.microsoft.com/office/drawing/2014/main" id="{A38162A9-66BE-44FD-B935-AFE31416A8EC}"/>
                </a:ext>
              </a:extLst>
            </p:cNvPr>
            <p:cNvSpPr/>
            <p:nvPr/>
          </p:nvSpPr>
          <p:spPr bwMode="auto">
            <a:xfrm>
              <a:off x="5184776" y="5148263"/>
              <a:ext cx="241300" cy="163513"/>
            </a:xfrm>
            <a:custGeom>
              <a:avLst/>
              <a:gdLst>
                <a:gd name="T0" fmla="*/ 38 w 73"/>
                <a:gd name="T1" fmla="*/ 0 h 50"/>
                <a:gd name="T2" fmla="*/ 7 w 73"/>
                <a:gd name="T3" fmla="*/ 0 h 50"/>
                <a:gd name="T4" fmla="*/ 6 w 73"/>
                <a:gd name="T5" fmla="*/ 2 h 50"/>
                <a:gd name="T6" fmla="*/ 6 w 73"/>
                <a:gd name="T7" fmla="*/ 2 h 50"/>
                <a:gd name="T8" fmla="*/ 3 w 73"/>
                <a:gd name="T9" fmla="*/ 28 h 50"/>
                <a:gd name="T10" fmla="*/ 69 w 73"/>
                <a:gd name="T11" fmla="*/ 41 h 50"/>
                <a:gd name="T12" fmla="*/ 38 w 73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50">
                  <a:moveTo>
                    <a:pt x="38" y="0"/>
                  </a:moveTo>
                  <a:cubicBezTo>
                    <a:pt x="15" y="8"/>
                    <a:pt x="7" y="0"/>
                    <a:pt x="7" y="0"/>
                  </a:cubicBez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10"/>
                    <a:pt x="0" y="21"/>
                    <a:pt x="3" y="28"/>
                  </a:cubicBezTo>
                  <a:cubicBezTo>
                    <a:pt x="7" y="40"/>
                    <a:pt x="63" y="50"/>
                    <a:pt x="69" y="41"/>
                  </a:cubicBezTo>
                  <a:cubicBezTo>
                    <a:pt x="73" y="34"/>
                    <a:pt x="56" y="12"/>
                    <a:pt x="38" y="0"/>
                  </a:cubicBez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8" name="ïşļiḋé">
              <a:extLst>
                <a:ext uri="{FF2B5EF4-FFF2-40B4-BE49-F238E27FC236}">
                  <a16:creationId xmlns:a16="http://schemas.microsoft.com/office/drawing/2014/main" id="{8F33D92C-9C78-4F86-A90B-FBE72D2E34FE}"/>
                </a:ext>
              </a:extLst>
            </p:cNvPr>
            <p:cNvSpPr/>
            <p:nvPr/>
          </p:nvSpPr>
          <p:spPr bwMode="auto">
            <a:xfrm>
              <a:off x="4933951" y="3522663"/>
              <a:ext cx="461963" cy="1044575"/>
            </a:xfrm>
            <a:custGeom>
              <a:avLst/>
              <a:gdLst>
                <a:gd name="T0" fmla="*/ 44 w 140"/>
                <a:gd name="T1" fmla="*/ 16 h 317"/>
                <a:gd name="T2" fmla="*/ 96 w 140"/>
                <a:gd name="T3" fmla="*/ 263 h 317"/>
                <a:gd name="T4" fmla="*/ 33 w 140"/>
                <a:gd name="T5" fmla="*/ 165 h 317"/>
                <a:gd name="T6" fmla="*/ 44 w 140"/>
                <a:gd name="T7" fmla="*/ 1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" h="317">
                  <a:moveTo>
                    <a:pt x="44" y="16"/>
                  </a:moveTo>
                  <a:cubicBezTo>
                    <a:pt x="140" y="0"/>
                    <a:pt x="112" y="210"/>
                    <a:pt x="96" y="263"/>
                  </a:cubicBezTo>
                  <a:cubicBezTo>
                    <a:pt x="80" y="317"/>
                    <a:pt x="48" y="254"/>
                    <a:pt x="33" y="165"/>
                  </a:cubicBezTo>
                  <a:cubicBezTo>
                    <a:pt x="19" y="76"/>
                    <a:pt x="0" y="23"/>
                    <a:pt x="44" y="1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9" name="išľîdé">
              <a:extLst>
                <a:ext uri="{FF2B5EF4-FFF2-40B4-BE49-F238E27FC236}">
                  <a16:creationId xmlns:a16="http://schemas.microsoft.com/office/drawing/2014/main" id="{680811D8-B74D-48CE-939F-AE0D1BA605E8}"/>
                </a:ext>
              </a:extLst>
            </p:cNvPr>
            <p:cNvSpPr/>
            <p:nvPr/>
          </p:nvSpPr>
          <p:spPr bwMode="auto">
            <a:xfrm>
              <a:off x="4664076" y="2851150"/>
              <a:ext cx="627063" cy="922338"/>
            </a:xfrm>
            <a:custGeom>
              <a:avLst/>
              <a:gdLst>
                <a:gd name="T0" fmla="*/ 185 w 190"/>
                <a:gd name="T1" fmla="*/ 222 h 280"/>
                <a:gd name="T2" fmla="*/ 152 w 190"/>
                <a:gd name="T3" fmla="*/ 7 h 280"/>
                <a:gd name="T4" fmla="*/ 95 w 190"/>
                <a:gd name="T5" fmla="*/ 0 h 280"/>
                <a:gd name="T6" fmla="*/ 38 w 190"/>
                <a:gd name="T7" fmla="*/ 7 h 280"/>
                <a:gd name="T8" fmla="*/ 5 w 190"/>
                <a:gd name="T9" fmla="*/ 222 h 280"/>
                <a:gd name="T10" fmla="*/ 95 w 190"/>
                <a:gd name="T11" fmla="*/ 274 h 280"/>
                <a:gd name="T12" fmla="*/ 185 w 190"/>
                <a:gd name="T13" fmla="*/ 222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280">
                  <a:moveTo>
                    <a:pt x="185" y="222"/>
                  </a:moveTo>
                  <a:cubicBezTo>
                    <a:pt x="179" y="157"/>
                    <a:pt x="187" y="15"/>
                    <a:pt x="152" y="7"/>
                  </a:cubicBezTo>
                  <a:cubicBezTo>
                    <a:pt x="130" y="1"/>
                    <a:pt x="111" y="0"/>
                    <a:pt x="95" y="0"/>
                  </a:cubicBezTo>
                  <a:cubicBezTo>
                    <a:pt x="79" y="0"/>
                    <a:pt x="61" y="1"/>
                    <a:pt x="38" y="7"/>
                  </a:cubicBezTo>
                  <a:cubicBezTo>
                    <a:pt x="3" y="15"/>
                    <a:pt x="11" y="157"/>
                    <a:pt x="5" y="222"/>
                  </a:cubicBezTo>
                  <a:cubicBezTo>
                    <a:pt x="0" y="280"/>
                    <a:pt x="36" y="274"/>
                    <a:pt x="95" y="274"/>
                  </a:cubicBezTo>
                  <a:cubicBezTo>
                    <a:pt x="155" y="274"/>
                    <a:pt x="190" y="280"/>
                    <a:pt x="185" y="22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0" name="îşļíḋé">
              <a:extLst>
                <a:ext uri="{FF2B5EF4-FFF2-40B4-BE49-F238E27FC236}">
                  <a16:creationId xmlns:a16="http://schemas.microsoft.com/office/drawing/2014/main" id="{D6C74201-5557-4EFD-8595-07C3AA680077}"/>
                </a:ext>
              </a:extLst>
            </p:cNvPr>
            <p:cNvSpPr/>
            <p:nvPr/>
          </p:nvSpPr>
          <p:spPr bwMode="auto">
            <a:xfrm>
              <a:off x="5053013" y="2768600"/>
              <a:ext cx="482600" cy="652463"/>
            </a:xfrm>
            <a:custGeom>
              <a:avLst/>
              <a:gdLst>
                <a:gd name="T0" fmla="*/ 13 w 146"/>
                <a:gd name="T1" fmla="*/ 39 h 198"/>
                <a:gd name="T2" fmla="*/ 136 w 146"/>
                <a:gd name="T3" fmla="*/ 161 h 198"/>
                <a:gd name="T4" fmla="*/ 69 w 146"/>
                <a:gd name="T5" fmla="*/ 126 h 198"/>
                <a:gd name="T6" fmla="*/ 13 w 146"/>
                <a:gd name="T7" fmla="*/ 39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" h="198">
                  <a:moveTo>
                    <a:pt x="13" y="39"/>
                  </a:moveTo>
                  <a:cubicBezTo>
                    <a:pt x="46" y="0"/>
                    <a:pt x="126" y="124"/>
                    <a:pt x="136" y="161"/>
                  </a:cubicBezTo>
                  <a:cubicBezTo>
                    <a:pt x="146" y="198"/>
                    <a:pt x="113" y="171"/>
                    <a:pt x="69" y="126"/>
                  </a:cubicBezTo>
                  <a:cubicBezTo>
                    <a:pt x="25" y="81"/>
                    <a:pt x="0" y="54"/>
                    <a:pt x="13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1" name="ïṥ1iḍe">
              <a:extLst>
                <a:ext uri="{FF2B5EF4-FFF2-40B4-BE49-F238E27FC236}">
                  <a16:creationId xmlns:a16="http://schemas.microsoft.com/office/drawing/2014/main" id="{D739D941-664D-4E25-BF47-38B49BFE913B}"/>
                </a:ext>
              </a:extLst>
            </p:cNvPr>
            <p:cNvSpPr/>
            <p:nvPr/>
          </p:nvSpPr>
          <p:spPr bwMode="auto">
            <a:xfrm>
              <a:off x="4908551" y="2771775"/>
              <a:ext cx="138113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2" name="íṣļiḑe">
              <a:extLst>
                <a:ext uri="{FF2B5EF4-FFF2-40B4-BE49-F238E27FC236}">
                  <a16:creationId xmlns:a16="http://schemas.microsoft.com/office/drawing/2014/main" id="{0740766B-9B67-4D16-8105-08DC913084A9}"/>
                </a:ext>
              </a:extLst>
            </p:cNvPr>
            <p:cNvSpPr/>
            <p:nvPr/>
          </p:nvSpPr>
          <p:spPr bwMode="auto">
            <a:xfrm>
              <a:off x="4171951" y="2735263"/>
              <a:ext cx="730250" cy="309563"/>
            </a:xfrm>
            <a:custGeom>
              <a:avLst/>
              <a:gdLst>
                <a:gd name="T0" fmla="*/ 196 w 221"/>
                <a:gd name="T1" fmla="*/ 77 h 94"/>
                <a:gd name="T2" fmla="*/ 38 w 221"/>
                <a:gd name="T3" fmla="*/ 4 h 94"/>
                <a:gd name="T4" fmla="*/ 95 w 221"/>
                <a:gd name="T5" fmla="*/ 54 h 94"/>
                <a:gd name="T6" fmla="*/ 196 w 221"/>
                <a:gd name="T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1" h="94">
                  <a:moveTo>
                    <a:pt x="196" y="77"/>
                  </a:moveTo>
                  <a:cubicBezTo>
                    <a:pt x="221" y="32"/>
                    <a:pt x="76" y="0"/>
                    <a:pt x="38" y="4"/>
                  </a:cubicBezTo>
                  <a:cubicBezTo>
                    <a:pt x="0" y="7"/>
                    <a:pt x="37" y="28"/>
                    <a:pt x="95" y="54"/>
                  </a:cubicBezTo>
                  <a:cubicBezTo>
                    <a:pt x="152" y="80"/>
                    <a:pt x="186" y="94"/>
                    <a:pt x="196" y="77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3" name="îṧlíḑê">
              <a:extLst>
                <a:ext uri="{FF2B5EF4-FFF2-40B4-BE49-F238E27FC236}">
                  <a16:creationId xmlns:a16="http://schemas.microsoft.com/office/drawing/2014/main" id="{357B476E-A91F-4AFB-ABFE-48BEDD040842}"/>
                </a:ext>
              </a:extLst>
            </p:cNvPr>
            <p:cNvSpPr/>
            <p:nvPr/>
          </p:nvSpPr>
          <p:spPr bwMode="auto">
            <a:xfrm>
              <a:off x="4006851" y="2263775"/>
              <a:ext cx="357188" cy="625475"/>
            </a:xfrm>
            <a:custGeom>
              <a:avLst/>
              <a:gdLst>
                <a:gd name="T0" fmla="*/ 97 w 108"/>
                <a:gd name="T1" fmla="*/ 160 h 190"/>
                <a:gd name="T2" fmla="*/ 6 w 108"/>
                <a:gd name="T3" fmla="*/ 34 h 190"/>
                <a:gd name="T4" fmla="*/ 57 w 108"/>
                <a:gd name="T5" fmla="*/ 75 h 190"/>
                <a:gd name="T6" fmla="*/ 97 w 108"/>
                <a:gd name="T7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190">
                  <a:moveTo>
                    <a:pt x="97" y="160"/>
                  </a:moveTo>
                  <a:cubicBezTo>
                    <a:pt x="68" y="190"/>
                    <a:pt x="12" y="68"/>
                    <a:pt x="6" y="34"/>
                  </a:cubicBezTo>
                  <a:cubicBezTo>
                    <a:pt x="0" y="0"/>
                    <a:pt x="25" y="28"/>
                    <a:pt x="57" y="75"/>
                  </a:cubicBezTo>
                  <a:cubicBezTo>
                    <a:pt x="90" y="121"/>
                    <a:pt x="108" y="148"/>
                    <a:pt x="97" y="16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4" name="íṥḷïḑê">
              <a:extLst>
                <a:ext uri="{FF2B5EF4-FFF2-40B4-BE49-F238E27FC236}">
                  <a16:creationId xmlns:a16="http://schemas.microsoft.com/office/drawing/2014/main" id="{0D5A31EA-82F3-4755-9BC1-E6FCA8586545}"/>
                </a:ext>
              </a:extLst>
            </p:cNvPr>
            <p:cNvSpPr/>
            <p:nvPr/>
          </p:nvSpPr>
          <p:spPr bwMode="auto">
            <a:xfrm>
              <a:off x="3856038" y="2214563"/>
              <a:ext cx="214313" cy="177800"/>
            </a:xfrm>
            <a:custGeom>
              <a:avLst/>
              <a:gdLst>
                <a:gd name="T0" fmla="*/ 62 w 65"/>
                <a:gd name="T1" fmla="*/ 39 h 54"/>
                <a:gd name="T2" fmla="*/ 24 w 65"/>
                <a:gd name="T3" fmla="*/ 39 h 54"/>
                <a:gd name="T4" fmla="*/ 2 w 65"/>
                <a:gd name="T5" fmla="*/ 9 h 54"/>
                <a:gd name="T6" fmla="*/ 36 w 65"/>
                <a:gd name="T7" fmla="*/ 20 h 54"/>
                <a:gd name="T8" fmla="*/ 27 w 65"/>
                <a:gd name="T9" fmla="*/ 4 h 54"/>
                <a:gd name="T10" fmla="*/ 56 w 65"/>
                <a:gd name="T11" fmla="*/ 17 h 54"/>
                <a:gd name="T12" fmla="*/ 62 w 65"/>
                <a:gd name="T13" fmla="*/ 3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54">
                  <a:moveTo>
                    <a:pt x="62" y="39"/>
                  </a:moveTo>
                  <a:cubicBezTo>
                    <a:pt x="57" y="54"/>
                    <a:pt x="32" y="43"/>
                    <a:pt x="24" y="39"/>
                  </a:cubicBezTo>
                  <a:cubicBezTo>
                    <a:pt x="10" y="32"/>
                    <a:pt x="0" y="14"/>
                    <a:pt x="2" y="9"/>
                  </a:cubicBezTo>
                  <a:cubicBezTo>
                    <a:pt x="5" y="3"/>
                    <a:pt x="35" y="21"/>
                    <a:pt x="36" y="20"/>
                  </a:cubicBezTo>
                  <a:cubicBezTo>
                    <a:pt x="38" y="19"/>
                    <a:pt x="24" y="9"/>
                    <a:pt x="27" y="4"/>
                  </a:cubicBezTo>
                  <a:cubicBezTo>
                    <a:pt x="30" y="0"/>
                    <a:pt x="50" y="10"/>
                    <a:pt x="56" y="17"/>
                  </a:cubicBezTo>
                  <a:cubicBezTo>
                    <a:pt x="62" y="25"/>
                    <a:pt x="65" y="30"/>
                    <a:pt x="62" y="3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5" name="îś1íḋe">
              <a:extLst>
                <a:ext uri="{FF2B5EF4-FFF2-40B4-BE49-F238E27FC236}">
                  <a16:creationId xmlns:a16="http://schemas.microsoft.com/office/drawing/2014/main" id="{6660740B-A6E4-4C93-A290-E2D57E2454C7}"/>
                </a:ext>
              </a:extLst>
            </p:cNvPr>
            <p:cNvSpPr/>
            <p:nvPr/>
          </p:nvSpPr>
          <p:spPr bwMode="auto">
            <a:xfrm>
              <a:off x="5383213" y="3216275"/>
              <a:ext cx="177800" cy="665163"/>
            </a:xfrm>
            <a:custGeom>
              <a:avLst/>
              <a:gdLst>
                <a:gd name="T0" fmla="*/ 15 w 54"/>
                <a:gd name="T1" fmla="*/ 15 h 202"/>
                <a:gd name="T2" fmla="*/ 45 w 54"/>
                <a:gd name="T3" fmla="*/ 168 h 202"/>
                <a:gd name="T4" fmla="*/ 15 w 54"/>
                <a:gd name="T5" fmla="*/ 110 h 202"/>
                <a:gd name="T6" fmla="*/ 15 w 54"/>
                <a:gd name="T7" fmla="*/ 1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02">
                  <a:moveTo>
                    <a:pt x="15" y="15"/>
                  </a:moveTo>
                  <a:cubicBezTo>
                    <a:pt x="54" y="0"/>
                    <a:pt x="54" y="134"/>
                    <a:pt x="45" y="168"/>
                  </a:cubicBezTo>
                  <a:cubicBezTo>
                    <a:pt x="36" y="202"/>
                    <a:pt x="26" y="165"/>
                    <a:pt x="15" y="110"/>
                  </a:cubicBezTo>
                  <a:cubicBezTo>
                    <a:pt x="5" y="54"/>
                    <a:pt x="0" y="22"/>
                    <a:pt x="15" y="1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6" name="î$ľîdè">
              <a:extLst>
                <a:ext uri="{FF2B5EF4-FFF2-40B4-BE49-F238E27FC236}">
                  <a16:creationId xmlns:a16="http://schemas.microsoft.com/office/drawing/2014/main" id="{981C7F6F-75DE-434F-AEDD-E9F1EE39AF2E}"/>
                </a:ext>
              </a:extLst>
            </p:cNvPr>
            <p:cNvSpPr/>
            <p:nvPr/>
          </p:nvSpPr>
          <p:spPr bwMode="auto">
            <a:xfrm>
              <a:off x="5441951" y="3752850"/>
              <a:ext cx="136525" cy="241300"/>
            </a:xfrm>
            <a:custGeom>
              <a:avLst/>
              <a:gdLst>
                <a:gd name="T0" fmla="*/ 16 w 41"/>
                <a:gd name="T1" fmla="*/ 5 h 73"/>
                <a:gd name="T2" fmla="*/ 38 w 41"/>
                <a:gd name="T3" fmla="*/ 36 h 73"/>
                <a:gd name="T4" fmla="*/ 27 w 41"/>
                <a:gd name="T5" fmla="*/ 72 h 73"/>
                <a:gd name="T6" fmla="*/ 15 w 41"/>
                <a:gd name="T7" fmla="*/ 38 h 73"/>
                <a:gd name="T8" fmla="*/ 9 w 41"/>
                <a:gd name="T9" fmla="*/ 54 h 73"/>
                <a:gd name="T10" fmla="*/ 2 w 41"/>
                <a:gd name="T11" fmla="*/ 23 h 73"/>
                <a:gd name="T12" fmla="*/ 16 w 41"/>
                <a:gd name="T13" fmla="*/ 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73">
                  <a:moveTo>
                    <a:pt x="16" y="5"/>
                  </a:moveTo>
                  <a:cubicBezTo>
                    <a:pt x="31" y="0"/>
                    <a:pt x="37" y="27"/>
                    <a:pt x="38" y="36"/>
                  </a:cubicBezTo>
                  <a:cubicBezTo>
                    <a:pt x="41" y="51"/>
                    <a:pt x="33" y="70"/>
                    <a:pt x="27" y="72"/>
                  </a:cubicBezTo>
                  <a:cubicBezTo>
                    <a:pt x="21" y="73"/>
                    <a:pt x="17" y="39"/>
                    <a:pt x="15" y="38"/>
                  </a:cubicBezTo>
                  <a:cubicBezTo>
                    <a:pt x="14" y="37"/>
                    <a:pt x="14" y="54"/>
                    <a:pt x="9" y="54"/>
                  </a:cubicBezTo>
                  <a:cubicBezTo>
                    <a:pt x="3" y="55"/>
                    <a:pt x="0" y="33"/>
                    <a:pt x="2" y="23"/>
                  </a:cubicBezTo>
                  <a:cubicBezTo>
                    <a:pt x="4" y="14"/>
                    <a:pt x="7" y="9"/>
                    <a:pt x="16" y="5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7" name="ïŝľíďé">
              <a:extLst>
                <a:ext uri="{FF2B5EF4-FFF2-40B4-BE49-F238E27FC236}">
                  <a16:creationId xmlns:a16="http://schemas.microsoft.com/office/drawing/2014/main" id="{879DE2E9-D1A2-42FC-B98D-2839CD617863}"/>
                </a:ext>
              </a:extLst>
            </p:cNvPr>
            <p:cNvSpPr/>
            <p:nvPr/>
          </p:nvSpPr>
          <p:spPr bwMode="auto">
            <a:xfrm>
              <a:off x="4838701" y="2462213"/>
              <a:ext cx="280988" cy="384175"/>
            </a:xfrm>
            <a:custGeom>
              <a:avLst/>
              <a:gdLst>
                <a:gd name="T0" fmla="*/ 42 w 85"/>
                <a:gd name="T1" fmla="*/ 0 h 117"/>
                <a:gd name="T2" fmla="*/ 0 w 85"/>
                <a:gd name="T3" fmla="*/ 58 h 117"/>
                <a:gd name="T4" fmla="*/ 0 w 85"/>
                <a:gd name="T5" fmla="*/ 65 h 117"/>
                <a:gd name="T6" fmla="*/ 0 w 85"/>
                <a:gd name="T7" fmla="*/ 66 h 117"/>
                <a:gd name="T8" fmla="*/ 42 w 85"/>
                <a:gd name="T9" fmla="*/ 117 h 117"/>
                <a:gd name="T10" fmla="*/ 84 w 85"/>
                <a:gd name="T11" fmla="*/ 64 h 117"/>
                <a:gd name="T12" fmla="*/ 84 w 85"/>
                <a:gd name="T13" fmla="*/ 63 h 117"/>
                <a:gd name="T14" fmla="*/ 84 w 85"/>
                <a:gd name="T15" fmla="*/ 58 h 117"/>
                <a:gd name="T16" fmla="*/ 42 w 85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7">
                  <a:moveTo>
                    <a:pt x="42" y="0"/>
                  </a:moveTo>
                  <a:cubicBezTo>
                    <a:pt x="6" y="0"/>
                    <a:pt x="0" y="33"/>
                    <a:pt x="0" y="58"/>
                  </a:cubicBezTo>
                  <a:cubicBezTo>
                    <a:pt x="0" y="61"/>
                    <a:pt x="0" y="63"/>
                    <a:pt x="0" y="65"/>
                  </a:cubicBezTo>
                  <a:cubicBezTo>
                    <a:pt x="0" y="65"/>
                    <a:pt x="0" y="65"/>
                    <a:pt x="0" y="66"/>
                  </a:cubicBezTo>
                  <a:cubicBezTo>
                    <a:pt x="1" y="91"/>
                    <a:pt x="16" y="117"/>
                    <a:pt x="42" y="117"/>
                  </a:cubicBezTo>
                  <a:cubicBezTo>
                    <a:pt x="67" y="117"/>
                    <a:pt x="85" y="90"/>
                    <a:pt x="84" y="64"/>
                  </a:cubicBezTo>
                  <a:cubicBezTo>
                    <a:pt x="84" y="64"/>
                    <a:pt x="84" y="63"/>
                    <a:pt x="84" y="63"/>
                  </a:cubicBezTo>
                  <a:cubicBezTo>
                    <a:pt x="84" y="61"/>
                    <a:pt x="84" y="60"/>
                    <a:pt x="84" y="58"/>
                  </a:cubicBezTo>
                  <a:cubicBezTo>
                    <a:pt x="85" y="33"/>
                    <a:pt x="80" y="0"/>
                    <a:pt x="42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8" name="isľidè">
              <a:extLst>
                <a:ext uri="{FF2B5EF4-FFF2-40B4-BE49-F238E27FC236}">
                  <a16:creationId xmlns:a16="http://schemas.microsoft.com/office/drawing/2014/main" id="{7B8B24C5-4761-43F8-98B0-CB35884D249D}"/>
                </a:ext>
              </a:extLst>
            </p:cNvPr>
            <p:cNvSpPr/>
            <p:nvPr/>
          </p:nvSpPr>
          <p:spPr bwMode="auto">
            <a:xfrm>
              <a:off x="5106988" y="2643188"/>
              <a:ext cx="34925" cy="95250"/>
            </a:xfrm>
            <a:custGeom>
              <a:avLst/>
              <a:gdLst>
                <a:gd name="T0" fmla="*/ 4 w 11"/>
                <a:gd name="T1" fmla="*/ 3 h 29"/>
                <a:gd name="T2" fmla="*/ 10 w 11"/>
                <a:gd name="T3" fmla="*/ 11 h 29"/>
                <a:gd name="T4" fmla="*/ 1 w 11"/>
                <a:gd name="T5" fmla="*/ 28 h 29"/>
                <a:gd name="T6" fmla="*/ 2 w 11"/>
                <a:gd name="T7" fmla="*/ 17 h 29"/>
                <a:gd name="T8" fmla="*/ 3 w 11"/>
                <a:gd name="T9" fmla="*/ 11 h 29"/>
                <a:gd name="T10" fmla="*/ 3 w 11"/>
                <a:gd name="T11" fmla="*/ 10 h 29"/>
                <a:gd name="T12" fmla="*/ 4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4" y="3"/>
                  </a:moveTo>
                  <a:cubicBezTo>
                    <a:pt x="6" y="3"/>
                    <a:pt x="11" y="0"/>
                    <a:pt x="10" y="11"/>
                  </a:cubicBezTo>
                  <a:cubicBezTo>
                    <a:pt x="8" y="29"/>
                    <a:pt x="1" y="28"/>
                    <a:pt x="1" y="28"/>
                  </a:cubicBezTo>
                  <a:cubicBezTo>
                    <a:pt x="1" y="25"/>
                    <a:pt x="2" y="22"/>
                    <a:pt x="2" y="17"/>
                  </a:cubicBezTo>
                  <a:cubicBezTo>
                    <a:pt x="0" y="16"/>
                    <a:pt x="3" y="13"/>
                    <a:pt x="3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8"/>
                    <a:pt x="3" y="6"/>
                    <a:pt x="4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9" name="íṩľîďé">
              <a:extLst>
                <a:ext uri="{FF2B5EF4-FFF2-40B4-BE49-F238E27FC236}">
                  <a16:creationId xmlns:a16="http://schemas.microsoft.com/office/drawing/2014/main" id="{B8CA4590-7FE2-4446-AE63-4794409B5F9B}"/>
                </a:ext>
              </a:extLst>
            </p:cNvPr>
            <p:cNvSpPr/>
            <p:nvPr/>
          </p:nvSpPr>
          <p:spPr bwMode="auto">
            <a:xfrm>
              <a:off x="5116513" y="2665413"/>
              <a:ext cx="19050" cy="52388"/>
            </a:xfrm>
            <a:custGeom>
              <a:avLst/>
              <a:gdLst>
                <a:gd name="T0" fmla="*/ 0 w 6"/>
                <a:gd name="T1" fmla="*/ 3 h 16"/>
                <a:gd name="T2" fmla="*/ 4 w 6"/>
                <a:gd name="T3" fmla="*/ 1 h 16"/>
                <a:gd name="T4" fmla="*/ 4 w 6"/>
                <a:gd name="T5" fmla="*/ 12 h 16"/>
                <a:gd name="T6" fmla="*/ 0 w 6"/>
                <a:gd name="T7" fmla="*/ 15 h 16"/>
                <a:gd name="T8" fmla="*/ 2 w 6"/>
                <a:gd name="T9" fmla="*/ 10 h 16"/>
                <a:gd name="T10" fmla="*/ 0 w 6"/>
                <a:gd name="T11" fmla="*/ 7 h 16"/>
                <a:gd name="T12" fmla="*/ 0 w 6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">
                  <a:moveTo>
                    <a:pt x="0" y="3"/>
                  </a:moveTo>
                  <a:cubicBezTo>
                    <a:pt x="0" y="3"/>
                    <a:pt x="3" y="0"/>
                    <a:pt x="4" y="1"/>
                  </a:cubicBezTo>
                  <a:cubicBezTo>
                    <a:pt x="6" y="2"/>
                    <a:pt x="5" y="8"/>
                    <a:pt x="4" y="12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4"/>
                    <a:pt x="3" y="12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0" name="ïSḻíḑe">
              <a:extLst>
                <a:ext uri="{FF2B5EF4-FFF2-40B4-BE49-F238E27FC236}">
                  <a16:creationId xmlns:a16="http://schemas.microsoft.com/office/drawing/2014/main" id="{17C93491-0C56-4DCE-BADB-51D6872723CA}"/>
                </a:ext>
              </a:extLst>
            </p:cNvPr>
            <p:cNvSpPr/>
            <p:nvPr/>
          </p:nvSpPr>
          <p:spPr bwMode="auto">
            <a:xfrm>
              <a:off x="5106988" y="2628900"/>
              <a:ext cx="12700" cy="100013"/>
            </a:xfrm>
            <a:custGeom>
              <a:avLst/>
              <a:gdLst>
                <a:gd name="T0" fmla="*/ 2 w 4"/>
                <a:gd name="T1" fmla="*/ 0 h 30"/>
                <a:gd name="T2" fmla="*/ 0 w 4"/>
                <a:gd name="T3" fmla="*/ 29 h 30"/>
                <a:gd name="T4" fmla="*/ 1 w 4"/>
                <a:gd name="T5" fmla="*/ 30 h 30"/>
                <a:gd name="T6" fmla="*/ 4 w 4"/>
                <a:gd name="T7" fmla="*/ 5 h 30"/>
                <a:gd name="T8" fmla="*/ 2 w 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0">
                  <a:moveTo>
                    <a:pt x="2" y="0"/>
                  </a:moveTo>
                  <a:cubicBezTo>
                    <a:pt x="3" y="7"/>
                    <a:pt x="0" y="29"/>
                    <a:pt x="0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1" name="išlíḍè">
              <a:extLst>
                <a:ext uri="{FF2B5EF4-FFF2-40B4-BE49-F238E27FC236}">
                  <a16:creationId xmlns:a16="http://schemas.microsoft.com/office/drawing/2014/main" id="{2828C74B-B7C4-4EC2-A497-4FAFBA321B63}"/>
                </a:ext>
              </a:extLst>
            </p:cNvPr>
            <p:cNvSpPr/>
            <p:nvPr/>
          </p:nvSpPr>
          <p:spPr bwMode="auto">
            <a:xfrm>
              <a:off x="4813301" y="2643188"/>
              <a:ext cx="34925" cy="95250"/>
            </a:xfrm>
            <a:custGeom>
              <a:avLst/>
              <a:gdLst>
                <a:gd name="T0" fmla="*/ 8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9 w 11"/>
                <a:gd name="T9" fmla="*/ 11 h 29"/>
                <a:gd name="T10" fmla="*/ 8 w 11"/>
                <a:gd name="T11" fmla="*/ 10 h 29"/>
                <a:gd name="T12" fmla="*/ 8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8" y="3"/>
                  </a:moveTo>
                  <a:cubicBezTo>
                    <a:pt x="6" y="3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1" y="25"/>
                    <a:pt x="10" y="22"/>
                    <a:pt x="9" y="17"/>
                  </a:cubicBezTo>
                  <a:cubicBezTo>
                    <a:pt x="11" y="16"/>
                    <a:pt x="9" y="13"/>
                    <a:pt x="9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8"/>
                    <a:pt x="8" y="6"/>
                    <a:pt x="8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2" name="ïšļïḍê">
              <a:extLst>
                <a:ext uri="{FF2B5EF4-FFF2-40B4-BE49-F238E27FC236}">
                  <a16:creationId xmlns:a16="http://schemas.microsoft.com/office/drawing/2014/main" id="{3C56F3DF-25E4-4C3A-998B-AA0C8EFC29BC}"/>
                </a:ext>
              </a:extLst>
            </p:cNvPr>
            <p:cNvSpPr/>
            <p:nvPr/>
          </p:nvSpPr>
          <p:spPr bwMode="auto">
            <a:xfrm>
              <a:off x="4819651" y="2665413"/>
              <a:ext cx="22225" cy="52388"/>
            </a:xfrm>
            <a:custGeom>
              <a:avLst/>
              <a:gdLst>
                <a:gd name="T0" fmla="*/ 6 w 7"/>
                <a:gd name="T1" fmla="*/ 3 h 16"/>
                <a:gd name="T2" fmla="*/ 2 w 7"/>
                <a:gd name="T3" fmla="*/ 1 h 16"/>
                <a:gd name="T4" fmla="*/ 3 w 7"/>
                <a:gd name="T5" fmla="*/ 12 h 16"/>
                <a:gd name="T6" fmla="*/ 6 w 7"/>
                <a:gd name="T7" fmla="*/ 15 h 16"/>
                <a:gd name="T8" fmla="*/ 5 w 7"/>
                <a:gd name="T9" fmla="*/ 10 h 16"/>
                <a:gd name="T10" fmla="*/ 7 w 7"/>
                <a:gd name="T11" fmla="*/ 7 h 16"/>
                <a:gd name="T12" fmla="*/ 6 w 7"/>
                <a:gd name="T1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6">
                  <a:moveTo>
                    <a:pt x="6" y="3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2"/>
                    <a:pt x="2" y="8"/>
                    <a:pt x="3" y="12"/>
                  </a:cubicBezTo>
                  <a:cubicBezTo>
                    <a:pt x="4" y="15"/>
                    <a:pt x="6" y="16"/>
                    <a:pt x="6" y="15"/>
                  </a:cubicBezTo>
                  <a:cubicBezTo>
                    <a:pt x="7" y="14"/>
                    <a:pt x="3" y="12"/>
                    <a:pt x="5" y="10"/>
                  </a:cubicBezTo>
                  <a:cubicBezTo>
                    <a:pt x="6" y="8"/>
                    <a:pt x="7" y="8"/>
                    <a:pt x="7" y="7"/>
                  </a:cubicBezTo>
                  <a:cubicBezTo>
                    <a:pt x="7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3" name="íşḷiḓè">
              <a:extLst>
                <a:ext uri="{FF2B5EF4-FFF2-40B4-BE49-F238E27FC236}">
                  <a16:creationId xmlns:a16="http://schemas.microsoft.com/office/drawing/2014/main" id="{5CB0054B-52D3-4117-8F5E-75D1D23A841A}"/>
                </a:ext>
              </a:extLst>
            </p:cNvPr>
            <p:cNvSpPr/>
            <p:nvPr/>
          </p:nvSpPr>
          <p:spPr bwMode="auto">
            <a:xfrm>
              <a:off x="4835526" y="2628900"/>
              <a:ext cx="15875" cy="100013"/>
            </a:xfrm>
            <a:custGeom>
              <a:avLst/>
              <a:gdLst>
                <a:gd name="T0" fmla="*/ 2 w 5"/>
                <a:gd name="T1" fmla="*/ 0 h 30"/>
                <a:gd name="T2" fmla="*/ 5 w 5"/>
                <a:gd name="T3" fmla="*/ 29 h 30"/>
                <a:gd name="T4" fmla="*/ 4 w 5"/>
                <a:gd name="T5" fmla="*/ 30 h 30"/>
                <a:gd name="T6" fmla="*/ 0 w 5"/>
                <a:gd name="T7" fmla="*/ 5 h 30"/>
                <a:gd name="T8" fmla="*/ 2 w 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2" y="0"/>
                  </a:moveTo>
                  <a:cubicBezTo>
                    <a:pt x="2" y="7"/>
                    <a:pt x="5" y="29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0" y="5"/>
                    <a:pt x="0" y="5"/>
                    <a:pt x="0" y="5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4" name="íṡ1ïdê">
              <a:extLst>
                <a:ext uri="{FF2B5EF4-FFF2-40B4-BE49-F238E27FC236}">
                  <a16:creationId xmlns:a16="http://schemas.microsoft.com/office/drawing/2014/main" id="{682089FF-6ECA-4E90-94DC-EFC6D9B2AB51}"/>
                </a:ext>
              </a:extLst>
            </p:cNvPr>
            <p:cNvSpPr/>
            <p:nvPr/>
          </p:nvSpPr>
          <p:spPr bwMode="auto">
            <a:xfrm>
              <a:off x="4802188" y="2411413"/>
              <a:ext cx="347663" cy="247650"/>
            </a:xfrm>
            <a:custGeom>
              <a:avLst/>
              <a:gdLst>
                <a:gd name="T0" fmla="*/ 52 w 105"/>
                <a:gd name="T1" fmla="*/ 39 h 75"/>
                <a:gd name="T2" fmla="*/ 47 w 105"/>
                <a:gd name="T3" fmla="*/ 40 h 75"/>
                <a:gd name="T4" fmla="*/ 45 w 105"/>
                <a:gd name="T5" fmla="*/ 38 h 75"/>
                <a:gd name="T6" fmla="*/ 40 w 105"/>
                <a:gd name="T7" fmla="*/ 39 h 75"/>
                <a:gd name="T8" fmla="*/ 34 w 105"/>
                <a:gd name="T9" fmla="*/ 36 h 75"/>
                <a:gd name="T10" fmla="*/ 29 w 105"/>
                <a:gd name="T11" fmla="*/ 45 h 75"/>
                <a:gd name="T12" fmla="*/ 22 w 105"/>
                <a:gd name="T13" fmla="*/ 48 h 75"/>
                <a:gd name="T14" fmla="*/ 22 w 105"/>
                <a:gd name="T15" fmla="*/ 54 h 75"/>
                <a:gd name="T16" fmla="*/ 17 w 105"/>
                <a:gd name="T17" fmla="*/ 55 h 75"/>
                <a:gd name="T18" fmla="*/ 17 w 105"/>
                <a:gd name="T19" fmla="*/ 61 h 75"/>
                <a:gd name="T20" fmla="*/ 13 w 105"/>
                <a:gd name="T21" fmla="*/ 66 h 75"/>
                <a:gd name="T22" fmla="*/ 10 w 105"/>
                <a:gd name="T23" fmla="*/ 73 h 75"/>
                <a:gd name="T24" fmla="*/ 10 w 105"/>
                <a:gd name="T25" fmla="*/ 73 h 75"/>
                <a:gd name="T26" fmla="*/ 8 w 105"/>
                <a:gd name="T27" fmla="*/ 75 h 75"/>
                <a:gd name="T28" fmla="*/ 1 w 105"/>
                <a:gd name="T29" fmla="*/ 69 h 75"/>
                <a:gd name="T30" fmla="*/ 4 w 105"/>
                <a:gd name="T31" fmla="*/ 60 h 75"/>
                <a:gd name="T32" fmla="*/ 0 w 105"/>
                <a:gd name="T33" fmla="*/ 53 h 75"/>
                <a:gd name="T34" fmla="*/ 6 w 105"/>
                <a:gd name="T35" fmla="*/ 43 h 75"/>
                <a:gd name="T36" fmla="*/ 4 w 105"/>
                <a:gd name="T37" fmla="*/ 37 h 75"/>
                <a:gd name="T38" fmla="*/ 9 w 105"/>
                <a:gd name="T39" fmla="*/ 34 h 75"/>
                <a:gd name="T40" fmla="*/ 9 w 105"/>
                <a:gd name="T41" fmla="*/ 21 h 75"/>
                <a:gd name="T42" fmla="*/ 25 w 105"/>
                <a:gd name="T43" fmla="*/ 16 h 75"/>
                <a:gd name="T44" fmla="*/ 27 w 105"/>
                <a:gd name="T45" fmla="*/ 11 h 75"/>
                <a:gd name="T46" fmla="*/ 34 w 105"/>
                <a:gd name="T47" fmla="*/ 11 h 75"/>
                <a:gd name="T48" fmla="*/ 39 w 105"/>
                <a:gd name="T49" fmla="*/ 3 h 75"/>
                <a:gd name="T50" fmla="*/ 53 w 105"/>
                <a:gd name="T51" fmla="*/ 5 h 75"/>
                <a:gd name="T52" fmla="*/ 66 w 105"/>
                <a:gd name="T53" fmla="*/ 3 h 75"/>
                <a:gd name="T54" fmla="*/ 71 w 105"/>
                <a:gd name="T55" fmla="*/ 11 h 75"/>
                <a:gd name="T56" fmla="*/ 78 w 105"/>
                <a:gd name="T57" fmla="*/ 11 h 75"/>
                <a:gd name="T58" fmla="*/ 80 w 105"/>
                <a:gd name="T59" fmla="*/ 16 h 75"/>
                <a:gd name="T60" fmla="*/ 97 w 105"/>
                <a:gd name="T61" fmla="*/ 21 h 75"/>
                <a:gd name="T62" fmla="*/ 96 w 105"/>
                <a:gd name="T63" fmla="*/ 34 h 75"/>
                <a:gd name="T64" fmla="*/ 101 w 105"/>
                <a:gd name="T65" fmla="*/ 37 h 75"/>
                <a:gd name="T66" fmla="*/ 99 w 105"/>
                <a:gd name="T67" fmla="*/ 43 h 75"/>
                <a:gd name="T68" fmla="*/ 105 w 105"/>
                <a:gd name="T69" fmla="*/ 53 h 75"/>
                <a:gd name="T70" fmla="*/ 101 w 105"/>
                <a:gd name="T71" fmla="*/ 60 h 75"/>
                <a:gd name="T72" fmla="*/ 104 w 105"/>
                <a:gd name="T73" fmla="*/ 69 h 75"/>
                <a:gd name="T74" fmla="*/ 97 w 105"/>
                <a:gd name="T75" fmla="*/ 75 h 75"/>
                <a:gd name="T76" fmla="*/ 95 w 105"/>
                <a:gd name="T77" fmla="*/ 73 h 75"/>
                <a:gd name="T78" fmla="*/ 95 w 105"/>
                <a:gd name="T79" fmla="*/ 73 h 75"/>
                <a:gd name="T80" fmla="*/ 92 w 105"/>
                <a:gd name="T81" fmla="*/ 66 h 75"/>
                <a:gd name="T82" fmla="*/ 88 w 105"/>
                <a:gd name="T83" fmla="*/ 61 h 75"/>
                <a:gd name="T84" fmla="*/ 88 w 105"/>
                <a:gd name="T85" fmla="*/ 55 h 75"/>
                <a:gd name="T86" fmla="*/ 83 w 105"/>
                <a:gd name="T87" fmla="*/ 54 h 75"/>
                <a:gd name="T88" fmla="*/ 83 w 105"/>
                <a:gd name="T89" fmla="*/ 48 h 75"/>
                <a:gd name="T90" fmla="*/ 76 w 105"/>
                <a:gd name="T91" fmla="*/ 45 h 75"/>
                <a:gd name="T92" fmla="*/ 71 w 105"/>
                <a:gd name="T93" fmla="*/ 36 h 75"/>
                <a:gd name="T94" fmla="*/ 65 w 105"/>
                <a:gd name="T95" fmla="*/ 39 h 75"/>
                <a:gd name="T96" fmla="*/ 60 w 105"/>
                <a:gd name="T97" fmla="*/ 38 h 75"/>
                <a:gd name="T98" fmla="*/ 58 w 105"/>
                <a:gd name="T99" fmla="*/ 40 h 75"/>
                <a:gd name="T100" fmla="*/ 53 w 105"/>
                <a:gd name="T101" fmla="*/ 3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5" h="75">
                  <a:moveTo>
                    <a:pt x="52" y="39"/>
                  </a:moveTo>
                  <a:cubicBezTo>
                    <a:pt x="51" y="41"/>
                    <a:pt x="48" y="41"/>
                    <a:pt x="47" y="40"/>
                  </a:cubicBezTo>
                  <a:cubicBezTo>
                    <a:pt x="45" y="40"/>
                    <a:pt x="45" y="38"/>
                    <a:pt x="45" y="38"/>
                  </a:cubicBezTo>
                  <a:cubicBezTo>
                    <a:pt x="45" y="38"/>
                    <a:pt x="43" y="40"/>
                    <a:pt x="40" y="39"/>
                  </a:cubicBezTo>
                  <a:cubicBezTo>
                    <a:pt x="37" y="39"/>
                    <a:pt x="35" y="37"/>
                    <a:pt x="34" y="36"/>
                  </a:cubicBezTo>
                  <a:cubicBezTo>
                    <a:pt x="34" y="38"/>
                    <a:pt x="33" y="42"/>
                    <a:pt x="29" y="45"/>
                  </a:cubicBezTo>
                  <a:cubicBezTo>
                    <a:pt x="26" y="47"/>
                    <a:pt x="24" y="48"/>
                    <a:pt x="22" y="48"/>
                  </a:cubicBezTo>
                  <a:cubicBezTo>
                    <a:pt x="23" y="50"/>
                    <a:pt x="23" y="52"/>
                    <a:pt x="22" y="54"/>
                  </a:cubicBezTo>
                  <a:cubicBezTo>
                    <a:pt x="20" y="55"/>
                    <a:pt x="19" y="55"/>
                    <a:pt x="17" y="55"/>
                  </a:cubicBezTo>
                  <a:cubicBezTo>
                    <a:pt x="17" y="55"/>
                    <a:pt x="18" y="58"/>
                    <a:pt x="17" y="61"/>
                  </a:cubicBezTo>
                  <a:cubicBezTo>
                    <a:pt x="16" y="64"/>
                    <a:pt x="14" y="66"/>
                    <a:pt x="13" y="66"/>
                  </a:cubicBezTo>
                  <a:cubicBezTo>
                    <a:pt x="12" y="69"/>
                    <a:pt x="11" y="71"/>
                    <a:pt x="10" y="73"/>
                  </a:cubicBezTo>
                  <a:cubicBezTo>
                    <a:pt x="10" y="73"/>
                    <a:pt x="10" y="73"/>
                    <a:pt x="10" y="73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4"/>
                    <a:pt x="2" y="72"/>
                    <a:pt x="1" y="69"/>
                  </a:cubicBezTo>
                  <a:cubicBezTo>
                    <a:pt x="0" y="66"/>
                    <a:pt x="1" y="62"/>
                    <a:pt x="4" y="60"/>
                  </a:cubicBezTo>
                  <a:cubicBezTo>
                    <a:pt x="3" y="59"/>
                    <a:pt x="1" y="57"/>
                    <a:pt x="0" y="53"/>
                  </a:cubicBezTo>
                  <a:cubicBezTo>
                    <a:pt x="0" y="49"/>
                    <a:pt x="3" y="45"/>
                    <a:pt x="6" y="43"/>
                  </a:cubicBezTo>
                  <a:cubicBezTo>
                    <a:pt x="4" y="41"/>
                    <a:pt x="3" y="39"/>
                    <a:pt x="4" y="37"/>
                  </a:cubicBezTo>
                  <a:cubicBezTo>
                    <a:pt x="5" y="35"/>
                    <a:pt x="7" y="34"/>
                    <a:pt x="9" y="34"/>
                  </a:cubicBezTo>
                  <a:cubicBezTo>
                    <a:pt x="6" y="30"/>
                    <a:pt x="6" y="25"/>
                    <a:pt x="9" y="21"/>
                  </a:cubicBezTo>
                  <a:cubicBezTo>
                    <a:pt x="12" y="15"/>
                    <a:pt x="19" y="13"/>
                    <a:pt x="25" y="16"/>
                  </a:cubicBezTo>
                  <a:cubicBezTo>
                    <a:pt x="25" y="15"/>
                    <a:pt x="25" y="13"/>
                    <a:pt x="27" y="11"/>
                  </a:cubicBezTo>
                  <a:cubicBezTo>
                    <a:pt x="28" y="9"/>
                    <a:pt x="32" y="9"/>
                    <a:pt x="34" y="11"/>
                  </a:cubicBezTo>
                  <a:cubicBezTo>
                    <a:pt x="34" y="10"/>
                    <a:pt x="35" y="5"/>
                    <a:pt x="39" y="3"/>
                  </a:cubicBezTo>
                  <a:cubicBezTo>
                    <a:pt x="43" y="0"/>
                    <a:pt x="49" y="1"/>
                    <a:pt x="53" y="5"/>
                  </a:cubicBezTo>
                  <a:cubicBezTo>
                    <a:pt x="56" y="1"/>
                    <a:pt x="62" y="0"/>
                    <a:pt x="66" y="3"/>
                  </a:cubicBezTo>
                  <a:cubicBezTo>
                    <a:pt x="70" y="5"/>
                    <a:pt x="71" y="10"/>
                    <a:pt x="71" y="11"/>
                  </a:cubicBezTo>
                  <a:cubicBezTo>
                    <a:pt x="73" y="9"/>
                    <a:pt x="77" y="9"/>
                    <a:pt x="78" y="11"/>
                  </a:cubicBezTo>
                  <a:cubicBezTo>
                    <a:pt x="80" y="13"/>
                    <a:pt x="80" y="15"/>
                    <a:pt x="80" y="16"/>
                  </a:cubicBezTo>
                  <a:cubicBezTo>
                    <a:pt x="86" y="13"/>
                    <a:pt x="93" y="15"/>
                    <a:pt x="97" y="21"/>
                  </a:cubicBezTo>
                  <a:cubicBezTo>
                    <a:pt x="99" y="25"/>
                    <a:pt x="99" y="30"/>
                    <a:pt x="96" y="34"/>
                  </a:cubicBezTo>
                  <a:cubicBezTo>
                    <a:pt x="98" y="34"/>
                    <a:pt x="100" y="35"/>
                    <a:pt x="101" y="37"/>
                  </a:cubicBezTo>
                  <a:cubicBezTo>
                    <a:pt x="102" y="39"/>
                    <a:pt x="101" y="41"/>
                    <a:pt x="99" y="43"/>
                  </a:cubicBezTo>
                  <a:cubicBezTo>
                    <a:pt x="103" y="45"/>
                    <a:pt x="105" y="49"/>
                    <a:pt x="105" y="53"/>
                  </a:cubicBezTo>
                  <a:cubicBezTo>
                    <a:pt x="105" y="57"/>
                    <a:pt x="102" y="59"/>
                    <a:pt x="101" y="60"/>
                  </a:cubicBezTo>
                  <a:cubicBezTo>
                    <a:pt x="104" y="62"/>
                    <a:pt x="105" y="66"/>
                    <a:pt x="104" y="69"/>
                  </a:cubicBezTo>
                  <a:cubicBezTo>
                    <a:pt x="103" y="72"/>
                    <a:pt x="101" y="74"/>
                    <a:pt x="97" y="75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94" y="71"/>
                    <a:pt x="93" y="69"/>
                    <a:pt x="92" y="66"/>
                  </a:cubicBezTo>
                  <a:cubicBezTo>
                    <a:pt x="91" y="66"/>
                    <a:pt x="89" y="64"/>
                    <a:pt x="88" y="61"/>
                  </a:cubicBezTo>
                  <a:cubicBezTo>
                    <a:pt x="87" y="58"/>
                    <a:pt x="88" y="55"/>
                    <a:pt x="88" y="55"/>
                  </a:cubicBezTo>
                  <a:cubicBezTo>
                    <a:pt x="87" y="55"/>
                    <a:pt x="85" y="55"/>
                    <a:pt x="83" y="54"/>
                  </a:cubicBezTo>
                  <a:cubicBezTo>
                    <a:pt x="82" y="52"/>
                    <a:pt x="82" y="50"/>
                    <a:pt x="83" y="48"/>
                  </a:cubicBezTo>
                  <a:cubicBezTo>
                    <a:pt x="81" y="48"/>
                    <a:pt x="79" y="47"/>
                    <a:pt x="76" y="45"/>
                  </a:cubicBezTo>
                  <a:cubicBezTo>
                    <a:pt x="72" y="42"/>
                    <a:pt x="71" y="38"/>
                    <a:pt x="71" y="36"/>
                  </a:cubicBezTo>
                  <a:cubicBezTo>
                    <a:pt x="70" y="37"/>
                    <a:pt x="69" y="39"/>
                    <a:pt x="65" y="39"/>
                  </a:cubicBezTo>
                  <a:cubicBezTo>
                    <a:pt x="62" y="40"/>
                    <a:pt x="61" y="38"/>
                    <a:pt x="60" y="38"/>
                  </a:cubicBezTo>
                  <a:cubicBezTo>
                    <a:pt x="60" y="38"/>
                    <a:pt x="60" y="40"/>
                    <a:pt x="58" y="40"/>
                  </a:cubicBezTo>
                  <a:cubicBezTo>
                    <a:pt x="57" y="41"/>
                    <a:pt x="55" y="41"/>
                    <a:pt x="53" y="39"/>
                  </a:cubicBezTo>
                </a:path>
              </a:pathLst>
            </a:custGeom>
            <a:solidFill>
              <a:srgbClr val="112B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5" name="ïşlïďe">
              <a:extLst>
                <a:ext uri="{FF2B5EF4-FFF2-40B4-BE49-F238E27FC236}">
                  <a16:creationId xmlns:a16="http://schemas.microsoft.com/office/drawing/2014/main" id="{ABFB3BDE-5929-4C1B-8543-844A725EB23E}"/>
                </a:ext>
              </a:extLst>
            </p:cNvPr>
            <p:cNvSpPr/>
            <p:nvPr/>
          </p:nvSpPr>
          <p:spPr bwMode="auto">
            <a:xfrm>
              <a:off x="4911726" y="2824163"/>
              <a:ext cx="134938" cy="39688"/>
            </a:xfrm>
            <a:custGeom>
              <a:avLst/>
              <a:gdLst>
                <a:gd name="T0" fmla="*/ 20 w 41"/>
                <a:gd name="T1" fmla="*/ 8 h 12"/>
                <a:gd name="T2" fmla="*/ 0 w 41"/>
                <a:gd name="T3" fmla="*/ 0 h 12"/>
                <a:gd name="T4" fmla="*/ 20 w 41"/>
                <a:gd name="T5" fmla="*/ 12 h 12"/>
                <a:gd name="T6" fmla="*/ 41 w 41"/>
                <a:gd name="T7" fmla="*/ 0 h 12"/>
                <a:gd name="T8" fmla="*/ 20 w 41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2">
                  <a:moveTo>
                    <a:pt x="20" y="8"/>
                  </a:moveTo>
                  <a:cubicBezTo>
                    <a:pt x="13" y="8"/>
                    <a:pt x="5" y="5"/>
                    <a:pt x="0" y="0"/>
                  </a:cubicBezTo>
                  <a:cubicBezTo>
                    <a:pt x="5" y="8"/>
                    <a:pt x="12" y="12"/>
                    <a:pt x="20" y="12"/>
                  </a:cubicBezTo>
                  <a:cubicBezTo>
                    <a:pt x="28" y="12"/>
                    <a:pt x="35" y="8"/>
                    <a:pt x="41" y="0"/>
                  </a:cubicBezTo>
                  <a:cubicBezTo>
                    <a:pt x="35" y="5"/>
                    <a:pt x="28" y="8"/>
                    <a:pt x="20" y="8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6" name="íṣ1iḍê">
              <a:extLst>
                <a:ext uri="{FF2B5EF4-FFF2-40B4-BE49-F238E27FC236}">
                  <a16:creationId xmlns:a16="http://schemas.microsoft.com/office/drawing/2014/main" id="{A841749D-56EF-4BA6-AFE3-FD50C415DE8C}"/>
                </a:ext>
              </a:extLst>
            </p:cNvPr>
            <p:cNvSpPr/>
            <p:nvPr/>
          </p:nvSpPr>
          <p:spPr bwMode="auto">
            <a:xfrm>
              <a:off x="3492501" y="1419225"/>
              <a:ext cx="1069975" cy="1016000"/>
            </a:xfrm>
            <a:custGeom>
              <a:avLst/>
              <a:gdLst>
                <a:gd name="T0" fmla="*/ 169 w 324"/>
                <a:gd name="T1" fmla="*/ 6 h 308"/>
                <a:gd name="T2" fmla="*/ 212 w 324"/>
                <a:gd name="T3" fmla="*/ 94 h 308"/>
                <a:gd name="T4" fmla="*/ 218 w 324"/>
                <a:gd name="T5" fmla="*/ 98 h 308"/>
                <a:gd name="T6" fmla="*/ 315 w 324"/>
                <a:gd name="T7" fmla="*/ 112 h 308"/>
                <a:gd name="T8" fmla="*/ 319 w 324"/>
                <a:gd name="T9" fmla="*/ 126 h 308"/>
                <a:gd name="T10" fmla="*/ 249 w 324"/>
                <a:gd name="T11" fmla="*/ 194 h 308"/>
                <a:gd name="T12" fmla="*/ 247 w 324"/>
                <a:gd name="T13" fmla="*/ 201 h 308"/>
                <a:gd name="T14" fmla="*/ 264 w 324"/>
                <a:gd name="T15" fmla="*/ 297 h 308"/>
                <a:gd name="T16" fmla="*/ 252 w 324"/>
                <a:gd name="T17" fmla="*/ 305 h 308"/>
                <a:gd name="T18" fmla="*/ 166 w 324"/>
                <a:gd name="T19" fmla="*/ 260 h 308"/>
                <a:gd name="T20" fmla="*/ 158 w 324"/>
                <a:gd name="T21" fmla="*/ 260 h 308"/>
                <a:gd name="T22" fmla="*/ 72 w 324"/>
                <a:gd name="T23" fmla="*/ 305 h 308"/>
                <a:gd name="T24" fmla="*/ 60 w 324"/>
                <a:gd name="T25" fmla="*/ 297 h 308"/>
                <a:gd name="T26" fmla="*/ 77 w 324"/>
                <a:gd name="T27" fmla="*/ 201 h 308"/>
                <a:gd name="T28" fmla="*/ 74 w 324"/>
                <a:gd name="T29" fmla="*/ 194 h 308"/>
                <a:gd name="T30" fmla="*/ 5 w 324"/>
                <a:gd name="T31" fmla="*/ 126 h 308"/>
                <a:gd name="T32" fmla="*/ 9 w 324"/>
                <a:gd name="T33" fmla="*/ 112 h 308"/>
                <a:gd name="T34" fmla="*/ 105 w 324"/>
                <a:gd name="T35" fmla="*/ 98 h 308"/>
                <a:gd name="T36" fmla="*/ 112 w 324"/>
                <a:gd name="T37" fmla="*/ 94 h 308"/>
                <a:gd name="T38" fmla="*/ 155 w 324"/>
                <a:gd name="T39" fmla="*/ 6 h 308"/>
                <a:gd name="T40" fmla="*/ 169 w 324"/>
                <a:gd name="T41" fmla="*/ 6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308">
                  <a:moveTo>
                    <a:pt x="169" y="6"/>
                  </a:moveTo>
                  <a:cubicBezTo>
                    <a:pt x="212" y="94"/>
                    <a:pt x="212" y="94"/>
                    <a:pt x="212" y="94"/>
                  </a:cubicBezTo>
                  <a:cubicBezTo>
                    <a:pt x="213" y="96"/>
                    <a:pt x="216" y="98"/>
                    <a:pt x="218" y="98"/>
                  </a:cubicBezTo>
                  <a:cubicBezTo>
                    <a:pt x="315" y="112"/>
                    <a:pt x="315" y="112"/>
                    <a:pt x="315" y="112"/>
                  </a:cubicBezTo>
                  <a:cubicBezTo>
                    <a:pt x="321" y="113"/>
                    <a:pt x="324" y="121"/>
                    <a:pt x="319" y="126"/>
                  </a:cubicBezTo>
                  <a:cubicBezTo>
                    <a:pt x="249" y="194"/>
                    <a:pt x="249" y="194"/>
                    <a:pt x="249" y="194"/>
                  </a:cubicBezTo>
                  <a:cubicBezTo>
                    <a:pt x="248" y="196"/>
                    <a:pt x="247" y="198"/>
                    <a:pt x="247" y="201"/>
                  </a:cubicBezTo>
                  <a:cubicBezTo>
                    <a:pt x="264" y="297"/>
                    <a:pt x="264" y="297"/>
                    <a:pt x="264" y="297"/>
                  </a:cubicBezTo>
                  <a:cubicBezTo>
                    <a:pt x="265" y="303"/>
                    <a:pt x="258" y="308"/>
                    <a:pt x="252" y="305"/>
                  </a:cubicBezTo>
                  <a:cubicBezTo>
                    <a:pt x="166" y="260"/>
                    <a:pt x="166" y="260"/>
                    <a:pt x="166" y="260"/>
                  </a:cubicBezTo>
                  <a:cubicBezTo>
                    <a:pt x="163" y="259"/>
                    <a:pt x="161" y="259"/>
                    <a:pt x="158" y="260"/>
                  </a:cubicBezTo>
                  <a:cubicBezTo>
                    <a:pt x="72" y="305"/>
                    <a:pt x="72" y="305"/>
                    <a:pt x="72" y="305"/>
                  </a:cubicBezTo>
                  <a:cubicBezTo>
                    <a:pt x="66" y="308"/>
                    <a:pt x="59" y="303"/>
                    <a:pt x="60" y="297"/>
                  </a:cubicBezTo>
                  <a:cubicBezTo>
                    <a:pt x="77" y="201"/>
                    <a:pt x="77" y="201"/>
                    <a:pt x="77" y="201"/>
                  </a:cubicBezTo>
                  <a:cubicBezTo>
                    <a:pt x="77" y="198"/>
                    <a:pt x="76" y="196"/>
                    <a:pt x="74" y="194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0" y="121"/>
                    <a:pt x="2" y="113"/>
                    <a:pt x="9" y="112"/>
                  </a:cubicBezTo>
                  <a:cubicBezTo>
                    <a:pt x="105" y="98"/>
                    <a:pt x="105" y="98"/>
                    <a:pt x="105" y="98"/>
                  </a:cubicBezTo>
                  <a:cubicBezTo>
                    <a:pt x="108" y="98"/>
                    <a:pt x="110" y="96"/>
                    <a:pt x="112" y="94"/>
                  </a:cubicBezTo>
                  <a:cubicBezTo>
                    <a:pt x="155" y="6"/>
                    <a:pt x="155" y="6"/>
                    <a:pt x="155" y="6"/>
                  </a:cubicBezTo>
                  <a:cubicBezTo>
                    <a:pt x="158" y="0"/>
                    <a:pt x="166" y="0"/>
                    <a:pt x="169" y="6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7" name="íṧḷiḍè">
              <a:extLst>
                <a:ext uri="{FF2B5EF4-FFF2-40B4-BE49-F238E27FC236}">
                  <a16:creationId xmlns:a16="http://schemas.microsoft.com/office/drawing/2014/main" id="{BFC90F09-4800-470B-BECD-D3E609FA60A8}"/>
                </a:ext>
              </a:extLst>
            </p:cNvPr>
            <p:cNvSpPr/>
            <p:nvPr/>
          </p:nvSpPr>
          <p:spPr bwMode="auto">
            <a:xfrm>
              <a:off x="4630738" y="3592513"/>
              <a:ext cx="703263" cy="1535113"/>
            </a:xfrm>
            <a:custGeom>
              <a:avLst/>
              <a:gdLst>
                <a:gd name="T0" fmla="*/ 13 w 213"/>
                <a:gd name="T1" fmla="*/ 1 h 466"/>
                <a:gd name="T2" fmla="*/ 0 w 213"/>
                <a:gd name="T3" fmla="*/ 175 h 466"/>
                <a:gd name="T4" fmla="*/ 1 w 213"/>
                <a:gd name="T5" fmla="*/ 464 h 466"/>
                <a:gd name="T6" fmla="*/ 45 w 213"/>
                <a:gd name="T7" fmla="*/ 466 h 466"/>
                <a:gd name="T8" fmla="*/ 107 w 213"/>
                <a:gd name="T9" fmla="*/ 77 h 466"/>
                <a:gd name="T10" fmla="*/ 168 w 213"/>
                <a:gd name="T11" fmla="*/ 466 h 466"/>
                <a:gd name="T12" fmla="*/ 213 w 213"/>
                <a:gd name="T13" fmla="*/ 464 h 466"/>
                <a:gd name="T14" fmla="*/ 213 w 213"/>
                <a:gd name="T15" fmla="*/ 175 h 466"/>
                <a:gd name="T16" fmla="*/ 199 w 213"/>
                <a:gd name="T17" fmla="*/ 0 h 466"/>
                <a:gd name="T18" fmla="*/ 13 w 213"/>
                <a:gd name="T19" fmla="*/ 1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466">
                  <a:moveTo>
                    <a:pt x="13" y="1"/>
                  </a:moveTo>
                  <a:cubicBezTo>
                    <a:pt x="13" y="1"/>
                    <a:pt x="0" y="109"/>
                    <a:pt x="0" y="175"/>
                  </a:cubicBezTo>
                  <a:cubicBezTo>
                    <a:pt x="0" y="240"/>
                    <a:pt x="1" y="464"/>
                    <a:pt x="1" y="464"/>
                  </a:cubicBezTo>
                  <a:cubicBezTo>
                    <a:pt x="45" y="466"/>
                    <a:pt x="45" y="466"/>
                    <a:pt x="45" y="466"/>
                  </a:cubicBezTo>
                  <a:cubicBezTo>
                    <a:pt x="45" y="466"/>
                    <a:pt x="98" y="77"/>
                    <a:pt x="107" y="77"/>
                  </a:cubicBezTo>
                  <a:cubicBezTo>
                    <a:pt x="116" y="77"/>
                    <a:pt x="168" y="466"/>
                    <a:pt x="168" y="466"/>
                  </a:cubicBezTo>
                  <a:cubicBezTo>
                    <a:pt x="213" y="464"/>
                    <a:pt x="213" y="464"/>
                    <a:pt x="213" y="464"/>
                  </a:cubicBezTo>
                  <a:cubicBezTo>
                    <a:pt x="213" y="464"/>
                    <a:pt x="213" y="240"/>
                    <a:pt x="213" y="175"/>
                  </a:cubicBezTo>
                  <a:cubicBezTo>
                    <a:pt x="213" y="109"/>
                    <a:pt x="199" y="0"/>
                    <a:pt x="199" y="0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8" name="îṥ1íḋê">
              <a:extLst>
                <a:ext uri="{FF2B5EF4-FFF2-40B4-BE49-F238E27FC236}">
                  <a16:creationId xmlns:a16="http://schemas.microsoft.com/office/drawing/2014/main" id="{D6AE16FC-B969-4BE6-981E-EA18F7B7FC2D}"/>
                </a:ext>
              </a:extLst>
            </p:cNvPr>
            <p:cNvSpPr/>
            <p:nvPr/>
          </p:nvSpPr>
          <p:spPr bwMode="auto">
            <a:xfrm>
              <a:off x="4495801" y="2774950"/>
              <a:ext cx="933450" cy="1028700"/>
            </a:xfrm>
            <a:custGeom>
              <a:avLst/>
              <a:gdLst>
                <a:gd name="T0" fmla="*/ 24 w 283"/>
                <a:gd name="T1" fmla="*/ 0 h 312"/>
                <a:gd name="T2" fmla="*/ 0 w 283"/>
                <a:gd name="T3" fmla="*/ 55 h 312"/>
                <a:gd name="T4" fmla="*/ 53 w 283"/>
                <a:gd name="T5" fmla="*/ 80 h 312"/>
                <a:gd name="T6" fmla="*/ 44 w 283"/>
                <a:gd name="T7" fmla="*/ 294 h 312"/>
                <a:gd name="T8" fmla="*/ 148 w 283"/>
                <a:gd name="T9" fmla="*/ 311 h 312"/>
                <a:gd name="T10" fmla="*/ 246 w 283"/>
                <a:gd name="T11" fmla="*/ 293 h 312"/>
                <a:gd name="T12" fmla="*/ 236 w 283"/>
                <a:gd name="T13" fmla="*/ 129 h 312"/>
                <a:gd name="T14" fmla="*/ 246 w 283"/>
                <a:gd name="T15" fmla="*/ 140 h 312"/>
                <a:gd name="T16" fmla="*/ 283 w 283"/>
                <a:gd name="T17" fmla="*/ 105 h 312"/>
                <a:gd name="T18" fmla="*/ 223 w 283"/>
                <a:gd name="T19" fmla="*/ 33 h 312"/>
                <a:gd name="T20" fmla="*/ 172 w 283"/>
                <a:gd name="T21" fmla="*/ 23 h 312"/>
                <a:gd name="T22" fmla="*/ 146 w 283"/>
                <a:gd name="T23" fmla="*/ 35 h 312"/>
                <a:gd name="T24" fmla="*/ 116 w 283"/>
                <a:gd name="T25" fmla="*/ 23 h 312"/>
                <a:gd name="T26" fmla="*/ 85 w 283"/>
                <a:gd name="T27" fmla="*/ 25 h 312"/>
                <a:gd name="T28" fmla="*/ 24 w 283"/>
                <a:gd name="T2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3" h="312">
                  <a:moveTo>
                    <a:pt x="24" y="0"/>
                  </a:moveTo>
                  <a:cubicBezTo>
                    <a:pt x="24" y="0"/>
                    <a:pt x="0" y="31"/>
                    <a:pt x="0" y="55"/>
                  </a:cubicBezTo>
                  <a:cubicBezTo>
                    <a:pt x="0" y="55"/>
                    <a:pt x="51" y="78"/>
                    <a:pt x="53" y="80"/>
                  </a:cubicBezTo>
                  <a:cubicBezTo>
                    <a:pt x="56" y="82"/>
                    <a:pt x="40" y="289"/>
                    <a:pt x="44" y="294"/>
                  </a:cubicBezTo>
                  <a:cubicBezTo>
                    <a:pt x="48" y="299"/>
                    <a:pt x="82" y="312"/>
                    <a:pt x="148" y="311"/>
                  </a:cubicBezTo>
                  <a:cubicBezTo>
                    <a:pt x="214" y="309"/>
                    <a:pt x="242" y="300"/>
                    <a:pt x="246" y="293"/>
                  </a:cubicBezTo>
                  <a:cubicBezTo>
                    <a:pt x="236" y="129"/>
                    <a:pt x="236" y="129"/>
                    <a:pt x="236" y="129"/>
                  </a:cubicBezTo>
                  <a:cubicBezTo>
                    <a:pt x="246" y="140"/>
                    <a:pt x="246" y="140"/>
                    <a:pt x="246" y="140"/>
                  </a:cubicBezTo>
                  <a:cubicBezTo>
                    <a:pt x="246" y="140"/>
                    <a:pt x="280" y="131"/>
                    <a:pt x="283" y="105"/>
                  </a:cubicBezTo>
                  <a:cubicBezTo>
                    <a:pt x="283" y="105"/>
                    <a:pt x="247" y="44"/>
                    <a:pt x="223" y="33"/>
                  </a:cubicBezTo>
                  <a:cubicBezTo>
                    <a:pt x="199" y="23"/>
                    <a:pt x="172" y="23"/>
                    <a:pt x="172" y="23"/>
                  </a:cubicBezTo>
                  <a:cubicBezTo>
                    <a:pt x="172" y="23"/>
                    <a:pt x="162" y="33"/>
                    <a:pt x="146" y="35"/>
                  </a:cubicBezTo>
                  <a:cubicBezTo>
                    <a:pt x="130" y="36"/>
                    <a:pt x="116" y="23"/>
                    <a:pt x="116" y="23"/>
                  </a:cubicBezTo>
                  <a:cubicBezTo>
                    <a:pt x="116" y="23"/>
                    <a:pt x="88" y="26"/>
                    <a:pt x="85" y="25"/>
                  </a:cubicBezTo>
                  <a:cubicBezTo>
                    <a:pt x="83" y="24"/>
                    <a:pt x="44" y="4"/>
                    <a:pt x="24" y="0"/>
                  </a:cubicBezTo>
                  <a:close/>
                </a:path>
              </a:pathLst>
            </a:custGeom>
            <a:solidFill>
              <a:srgbClr val="606B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9" name="ïṣlíďe">
              <a:extLst>
                <a:ext uri="{FF2B5EF4-FFF2-40B4-BE49-F238E27FC236}">
                  <a16:creationId xmlns:a16="http://schemas.microsoft.com/office/drawing/2014/main" id="{8453CEAD-1D76-4204-9952-231721F8F855}"/>
                </a:ext>
              </a:extLst>
            </p:cNvPr>
            <p:cNvSpPr/>
            <p:nvPr/>
          </p:nvSpPr>
          <p:spPr bwMode="auto">
            <a:xfrm>
              <a:off x="3568701" y="2590800"/>
              <a:ext cx="492125" cy="490538"/>
            </a:xfrm>
            <a:custGeom>
              <a:avLst/>
              <a:gdLst>
                <a:gd name="T0" fmla="*/ 124 w 149"/>
                <a:gd name="T1" fmla="*/ 36 h 149"/>
                <a:gd name="T2" fmla="*/ 138 w 149"/>
                <a:gd name="T3" fmla="*/ 71 h 149"/>
                <a:gd name="T4" fmla="*/ 134 w 149"/>
                <a:gd name="T5" fmla="*/ 90 h 149"/>
                <a:gd name="T6" fmla="*/ 147 w 149"/>
                <a:gd name="T7" fmla="*/ 106 h 149"/>
                <a:gd name="T8" fmla="*/ 141 w 149"/>
                <a:gd name="T9" fmla="*/ 128 h 149"/>
                <a:gd name="T10" fmla="*/ 134 w 149"/>
                <a:gd name="T11" fmla="*/ 149 h 149"/>
                <a:gd name="T12" fmla="*/ 21 w 149"/>
                <a:gd name="T13" fmla="*/ 144 h 149"/>
                <a:gd name="T14" fmla="*/ 0 w 149"/>
                <a:gd name="T15" fmla="*/ 138 h 149"/>
                <a:gd name="T16" fmla="*/ 5 w 149"/>
                <a:gd name="T17" fmla="*/ 123 h 149"/>
                <a:gd name="T18" fmla="*/ 5 w 149"/>
                <a:gd name="T19" fmla="*/ 95 h 149"/>
                <a:gd name="T20" fmla="*/ 15 w 149"/>
                <a:gd name="T21" fmla="*/ 78 h 149"/>
                <a:gd name="T22" fmla="*/ 15 w 149"/>
                <a:gd name="T23" fmla="*/ 62 h 149"/>
                <a:gd name="T24" fmla="*/ 22 w 149"/>
                <a:gd name="T25" fmla="*/ 45 h 149"/>
                <a:gd name="T26" fmla="*/ 27 w 149"/>
                <a:gd name="T27" fmla="*/ 26 h 149"/>
                <a:gd name="T28" fmla="*/ 75 w 149"/>
                <a:gd name="T29" fmla="*/ 0 h 149"/>
                <a:gd name="T30" fmla="*/ 111 w 149"/>
                <a:gd name="T31" fmla="*/ 7 h 149"/>
                <a:gd name="T32" fmla="*/ 124 w 149"/>
                <a:gd name="T33" fmla="*/ 3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" h="149">
                  <a:moveTo>
                    <a:pt x="124" y="36"/>
                  </a:moveTo>
                  <a:cubicBezTo>
                    <a:pt x="125" y="46"/>
                    <a:pt x="136" y="64"/>
                    <a:pt x="138" y="71"/>
                  </a:cubicBezTo>
                  <a:cubicBezTo>
                    <a:pt x="140" y="78"/>
                    <a:pt x="133" y="84"/>
                    <a:pt x="134" y="90"/>
                  </a:cubicBezTo>
                  <a:cubicBezTo>
                    <a:pt x="135" y="97"/>
                    <a:pt x="144" y="100"/>
                    <a:pt x="147" y="106"/>
                  </a:cubicBezTo>
                  <a:cubicBezTo>
                    <a:pt x="149" y="112"/>
                    <a:pt x="141" y="117"/>
                    <a:pt x="141" y="128"/>
                  </a:cubicBezTo>
                  <a:cubicBezTo>
                    <a:pt x="142" y="139"/>
                    <a:pt x="134" y="149"/>
                    <a:pt x="134" y="149"/>
                  </a:cubicBezTo>
                  <a:cubicBezTo>
                    <a:pt x="21" y="144"/>
                    <a:pt x="21" y="144"/>
                    <a:pt x="21" y="144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2" y="137"/>
                    <a:pt x="5" y="123"/>
                  </a:cubicBezTo>
                  <a:cubicBezTo>
                    <a:pt x="9" y="109"/>
                    <a:pt x="4" y="102"/>
                    <a:pt x="5" y="95"/>
                  </a:cubicBezTo>
                  <a:cubicBezTo>
                    <a:pt x="5" y="88"/>
                    <a:pt x="14" y="84"/>
                    <a:pt x="15" y="78"/>
                  </a:cubicBezTo>
                  <a:cubicBezTo>
                    <a:pt x="17" y="72"/>
                    <a:pt x="15" y="70"/>
                    <a:pt x="15" y="62"/>
                  </a:cubicBezTo>
                  <a:cubicBezTo>
                    <a:pt x="15" y="53"/>
                    <a:pt x="18" y="55"/>
                    <a:pt x="22" y="45"/>
                  </a:cubicBezTo>
                  <a:cubicBezTo>
                    <a:pt x="26" y="36"/>
                    <a:pt x="24" y="36"/>
                    <a:pt x="27" y="26"/>
                  </a:cubicBezTo>
                  <a:cubicBezTo>
                    <a:pt x="29" y="17"/>
                    <a:pt x="75" y="0"/>
                    <a:pt x="75" y="0"/>
                  </a:cubicBezTo>
                  <a:cubicBezTo>
                    <a:pt x="111" y="7"/>
                    <a:pt x="111" y="7"/>
                    <a:pt x="111" y="7"/>
                  </a:cubicBezTo>
                  <a:lnTo>
                    <a:pt x="124" y="36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0" name="i$ḻíḑè">
              <a:extLst>
                <a:ext uri="{FF2B5EF4-FFF2-40B4-BE49-F238E27FC236}">
                  <a16:creationId xmlns:a16="http://schemas.microsoft.com/office/drawing/2014/main" id="{F3F25088-12D2-4D75-BD5F-26BE89097FF9}"/>
                </a:ext>
              </a:extLst>
            </p:cNvPr>
            <p:cNvSpPr/>
            <p:nvPr/>
          </p:nvSpPr>
          <p:spPr bwMode="auto">
            <a:xfrm>
              <a:off x="3513138" y="2968625"/>
              <a:ext cx="606425" cy="906463"/>
            </a:xfrm>
            <a:custGeom>
              <a:avLst/>
              <a:gdLst>
                <a:gd name="T0" fmla="*/ 157 w 184"/>
                <a:gd name="T1" fmla="*/ 212 h 275"/>
                <a:gd name="T2" fmla="*/ 149 w 184"/>
                <a:gd name="T3" fmla="*/ 7 h 275"/>
                <a:gd name="T4" fmla="*/ 92 w 184"/>
                <a:gd name="T5" fmla="*/ 0 h 275"/>
                <a:gd name="T6" fmla="*/ 35 w 184"/>
                <a:gd name="T7" fmla="*/ 7 h 275"/>
                <a:gd name="T8" fmla="*/ 26 w 184"/>
                <a:gd name="T9" fmla="*/ 212 h 275"/>
                <a:gd name="T10" fmla="*/ 92 w 184"/>
                <a:gd name="T11" fmla="*/ 274 h 275"/>
                <a:gd name="T12" fmla="*/ 157 w 184"/>
                <a:gd name="T13" fmla="*/ 21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275">
                  <a:moveTo>
                    <a:pt x="157" y="212"/>
                  </a:moveTo>
                  <a:cubicBezTo>
                    <a:pt x="116" y="117"/>
                    <a:pt x="183" y="15"/>
                    <a:pt x="149" y="7"/>
                  </a:cubicBezTo>
                  <a:cubicBezTo>
                    <a:pt x="126" y="1"/>
                    <a:pt x="108" y="0"/>
                    <a:pt x="92" y="0"/>
                  </a:cubicBezTo>
                  <a:cubicBezTo>
                    <a:pt x="76" y="0"/>
                    <a:pt x="57" y="1"/>
                    <a:pt x="35" y="7"/>
                  </a:cubicBezTo>
                  <a:cubicBezTo>
                    <a:pt x="0" y="15"/>
                    <a:pt x="67" y="117"/>
                    <a:pt x="26" y="212"/>
                  </a:cubicBezTo>
                  <a:cubicBezTo>
                    <a:pt x="0" y="275"/>
                    <a:pt x="32" y="274"/>
                    <a:pt x="92" y="274"/>
                  </a:cubicBezTo>
                  <a:cubicBezTo>
                    <a:pt x="151" y="274"/>
                    <a:pt x="184" y="275"/>
                    <a:pt x="157" y="212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1" name="ïş1íḍê">
              <a:extLst>
                <a:ext uri="{FF2B5EF4-FFF2-40B4-BE49-F238E27FC236}">
                  <a16:creationId xmlns:a16="http://schemas.microsoft.com/office/drawing/2014/main" id="{F04FDE7E-2C07-40E4-A23C-EC8B46C731F9}"/>
                </a:ext>
              </a:extLst>
            </p:cNvPr>
            <p:cNvSpPr/>
            <p:nvPr/>
          </p:nvSpPr>
          <p:spPr bwMode="auto">
            <a:xfrm>
              <a:off x="3746501" y="2903538"/>
              <a:ext cx="139700" cy="98425"/>
            </a:xfrm>
            <a:custGeom>
              <a:avLst/>
              <a:gdLst>
                <a:gd name="T0" fmla="*/ 42 w 42"/>
                <a:gd name="T1" fmla="*/ 0 h 30"/>
                <a:gd name="T2" fmla="*/ 21 w 42"/>
                <a:gd name="T3" fmla="*/ 3 h 30"/>
                <a:gd name="T4" fmla="*/ 0 w 42"/>
                <a:gd name="T5" fmla="*/ 0 h 30"/>
                <a:gd name="T6" fmla="*/ 0 w 42"/>
                <a:gd name="T7" fmla="*/ 25 h 30"/>
                <a:gd name="T8" fmla="*/ 21 w 42"/>
                <a:gd name="T9" fmla="*/ 30 h 30"/>
                <a:gd name="T10" fmla="*/ 21 w 42"/>
                <a:gd name="T11" fmla="*/ 30 h 30"/>
                <a:gd name="T12" fmla="*/ 21 w 42"/>
                <a:gd name="T13" fmla="*/ 30 h 30"/>
                <a:gd name="T14" fmla="*/ 21 w 42"/>
                <a:gd name="T15" fmla="*/ 30 h 30"/>
                <a:gd name="T16" fmla="*/ 21 w 42"/>
                <a:gd name="T17" fmla="*/ 30 h 30"/>
                <a:gd name="T18" fmla="*/ 42 w 42"/>
                <a:gd name="T19" fmla="*/ 25 h 30"/>
                <a:gd name="T20" fmla="*/ 42 w 42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" h="30">
                  <a:moveTo>
                    <a:pt x="42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4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8" y="30"/>
                    <a:pt x="42" y="25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2" name="ï$ļîḓê">
              <a:extLst>
                <a:ext uri="{FF2B5EF4-FFF2-40B4-BE49-F238E27FC236}">
                  <a16:creationId xmlns:a16="http://schemas.microsoft.com/office/drawing/2014/main" id="{8F75DC41-8181-4CF5-AFBF-055065C83055}"/>
                </a:ext>
              </a:extLst>
            </p:cNvPr>
            <p:cNvSpPr/>
            <p:nvPr/>
          </p:nvSpPr>
          <p:spPr bwMode="auto">
            <a:xfrm>
              <a:off x="3103563" y="2894013"/>
              <a:ext cx="593725" cy="530225"/>
            </a:xfrm>
            <a:custGeom>
              <a:avLst/>
              <a:gdLst>
                <a:gd name="T0" fmla="*/ 172 w 180"/>
                <a:gd name="T1" fmla="*/ 46 h 161"/>
                <a:gd name="T2" fmla="*/ 20 w 180"/>
                <a:gd name="T3" fmla="*/ 129 h 161"/>
                <a:gd name="T4" fmla="*/ 94 w 180"/>
                <a:gd name="T5" fmla="*/ 114 h 161"/>
                <a:gd name="T6" fmla="*/ 172 w 180"/>
                <a:gd name="T7" fmla="*/ 46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0" h="161">
                  <a:moveTo>
                    <a:pt x="172" y="46"/>
                  </a:moveTo>
                  <a:cubicBezTo>
                    <a:pt x="152" y="0"/>
                    <a:pt x="40" y="96"/>
                    <a:pt x="20" y="129"/>
                  </a:cubicBezTo>
                  <a:cubicBezTo>
                    <a:pt x="0" y="161"/>
                    <a:pt x="39" y="144"/>
                    <a:pt x="94" y="114"/>
                  </a:cubicBezTo>
                  <a:cubicBezTo>
                    <a:pt x="149" y="83"/>
                    <a:pt x="180" y="65"/>
                    <a:pt x="172" y="4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3" name="îṡḻïḋé">
              <a:extLst>
                <a:ext uri="{FF2B5EF4-FFF2-40B4-BE49-F238E27FC236}">
                  <a16:creationId xmlns:a16="http://schemas.microsoft.com/office/drawing/2014/main" id="{F363045F-A534-4CA6-BC0D-7D8B553F43B2}"/>
                </a:ext>
              </a:extLst>
            </p:cNvPr>
            <p:cNvSpPr/>
            <p:nvPr/>
          </p:nvSpPr>
          <p:spPr bwMode="auto">
            <a:xfrm>
              <a:off x="3360738" y="3681413"/>
              <a:ext cx="468313" cy="998538"/>
            </a:xfrm>
            <a:custGeom>
              <a:avLst/>
              <a:gdLst>
                <a:gd name="T0" fmla="*/ 97 w 142"/>
                <a:gd name="T1" fmla="*/ 1 h 303"/>
                <a:gd name="T2" fmla="*/ 91 w 142"/>
                <a:gd name="T3" fmla="*/ 254 h 303"/>
                <a:gd name="T4" fmla="*/ 135 w 142"/>
                <a:gd name="T5" fmla="*/ 145 h 303"/>
                <a:gd name="T6" fmla="*/ 97 w 142"/>
                <a:gd name="T7" fmla="*/ 1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" h="303">
                  <a:moveTo>
                    <a:pt x="97" y="1"/>
                  </a:moveTo>
                  <a:cubicBezTo>
                    <a:pt x="0" y="2"/>
                    <a:pt x="66" y="204"/>
                    <a:pt x="91" y="254"/>
                  </a:cubicBezTo>
                  <a:cubicBezTo>
                    <a:pt x="117" y="303"/>
                    <a:pt x="138" y="235"/>
                    <a:pt x="135" y="145"/>
                  </a:cubicBezTo>
                  <a:cubicBezTo>
                    <a:pt x="133" y="55"/>
                    <a:pt x="142" y="0"/>
                    <a:pt x="97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4" name="îṡḷíḓe">
              <a:extLst>
                <a:ext uri="{FF2B5EF4-FFF2-40B4-BE49-F238E27FC236}">
                  <a16:creationId xmlns:a16="http://schemas.microsoft.com/office/drawing/2014/main" id="{3AD3A11F-1EB3-4B0F-B9B2-6FA8D051D601}"/>
                </a:ext>
              </a:extLst>
            </p:cNvPr>
            <p:cNvSpPr/>
            <p:nvPr/>
          </p:nvSpPr>
          <p:spPr bwMode="auto">
            <a:xfrm>
              <a:off x="3495676" y="4327525"/>
              <a:ext cx="333375" cy="1014413"/>
            </a:xfrm>
            <a:custGeom>
              <a:avLst/>
              <a:gdLst>
                <a:gd name="T0" fmla="*/ 67 w 101"/>
                <a:gd name="T1" fmla="*/ 10 h 308"/>
                <a:gd name="T2" fmla="*/ 71 w 101"/>
                <a:gd name="T3" fmla="*/ 259 h 308"/>
                <a:gd name="T4" fmla="*/ 98 w 101"/>
                <a:gd name="T5" fmla="*/ 157 h 308"/>
                <a:gd name="T6" fmla="*/ 67 w 101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308">
                  <a:moveTo>
                    <a:pt x="67" y="10"/>
                  </a:moveTo>
                  <a:cubicBezTo>
                    <a:pt x="0" y="0"/>
                    <a:pt x="45" y="210"/>
                    <a:pt x="71" y="259"/>
                  </a:cubicBezTo>
                  <a:cubicBezTo>
                    <a:pt x="97" y="308"/>
                    <a:pt x="101" y="248"/>
                    <a:pt x="98" y="157"/>
                  </a:cubicBezTo>
                  <a:cubicBezTo>
                    <a:pt x="95" y="67"/>
                    <a:pt x="93" y="14"/>
                    <a:pt x="6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5" name="ïşḷïde">
              <a:extLst>
                <a:ext uri="{FF2B5EF4-FFF2-40B4-BE49-F238E27FC236}">
                  <a16:creationId xmlns:a16="http://schemas.microsoft.com/office/drawing/2014/main" id="{C283C08A-F63C-4978-8D79-C72630230068}"/>
                </a:ext>
              </a:extLst>
            </p:cNvPr>
            <p:cNvSpPr/>
            <p:nvPr/>
          </p:nvSpPr>
          <p:spPr bwMode="auto">
            <a:xfrm>
              <a:off x="3598863" y="5170488"/>
              <a:ext cx="244475" cy="211138"/>
            </a:xfrm>
            <a:custGeom>
              <a:avLst/>
              <a:gdLst>
                <a:gd name="T0" fmla="*/ 51 w 74"/>
                <a:gd name="T1" fmla="*/ 1 h 64"/>
                <a:gd name="T2" fmla="*/ 71 w 74"/>
                <a:gd name="T3" fmla="*/ 35 h 64"/>
                <a:gd name="T4" fmla="*/ 7 w 74"/>
                <a:gd name="T5" fmla="*/ 56 h 64"/>
                <a:gd name="T6" fmla="*/ 51 w 74"/>
                <a:gd name="T7" fmla="*/ 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51" y="1"/>
                  </a:moveTo>
                  <a:cubicBezTo>
                    <a:pt x="62" y="0"/>
                    <a:pt x="74" y="23"/>
                    <a:pt x="71" y="35"/>
                  </a:cubicBezTo>
                  <a:cubicBezTo>
                    <a:pt x="69" y="48"/>
                    <a:pt x="13" y="64"/>
                    <a:pt x="7" y="56"/>
                  </a:cubicBezTo>
                  <a:cubicBezTo>
                    <a:pt x="0" y="48"/>
                    <a:pt x="33" y="3"/>
                    <a:pt x="51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6" name="išlídè">
              <a:extLst>
                <a:ext uri="{FF2B5EF4-FFF2-40B4-BE49-F238E27FC236}">
                  <a16:creationId xmlns:a16="http://schemas.microsoft.com/office/drawing/2014/main" id="{7CD3788D-B975-428A-88C2-E77B0F425880}"/>
                </a:ext>
              </a:extLst>
            </p:cNvPr>
            <p:cNvSpPr/>
            <p:nvPr/>
          </p:nvSpPr>
          <p:spPr bwMode="auto">
            <a:xfrm>
              <a:off x="3605213" y="5200650"/>
              <a:ext cx="234950" cy="180975"/>
            </a:xfrm>
            <a:custGeom>
              <a:avLst/>
              <a:gdLst>
                <a:gd name="T0" fmla="*/ 30 w 71"/>
                <a:gd name="T1" fmla="*/ 3 h 55"/>
                <a:gd name="T2" fmla="*/ 61 w 71"/>
                <a:gd name="T3" fmla="*/ 0 h 55"/>
                <a:gd name="T4" fmla="*/ 63 w 71"/>
                <a:gd name="T5" fmla="*/ 1 h 55"/>
                <a:gd name="T6" fmla="*/ 63 w 71"/>
                <a:gd name="T7" fmla="*/ 1 h 55"/>
                <a:gd name="T8" fmla="*/ 69 w 71"/>
                <a:gd name="T9" fmla="*/ 26 h 55"/>
                <a:gd name="T10" fmla="*/ 5 w 71"/>
                <a:gd name="T11" fmla="*/ 47 h 55"/>
                <a:gd name="T12" fmla="*/ 30 w 71"/>
                <a:gd name="T13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5">
                  <a:moveTo>
                    <a:pt x="30" y="3"/>
                  </a:moveTo>
                  <a:cubicBezTo>
                    <a:pt x="54" y="9"/>
                    <a:pt x="61" y="0"/>
                    <a:pt x="61" y="0"/>
                  </a:cubicBezTo>
                  <a:cubicBezTo>
                    <a:pt x="62" y="0"/>
                    <a:pt x="62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8" y="9"/>
                    <a:pt x="71" y="19"/>
                    <a:pt x="69" y="26"/>
                  </a:cubicBezTo>
                  <a:cubicBezTo>
                    <a:pt x="67" y="39"/>
                    <a:pt x="11" y="55"/>
                    <a:pt x="5" y="47"/>
                  </a:cubicBezTo>
                  <a:cubicBezTo>
                    <a:pt x="0" y="41"/>
                    <a:pt x="15" y="17"/>
                    <a:pt x="30" y="3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7" name="í$1íḑe">
              <a:extLst>
                <a:ext uri="{FF2B5EF4-FFF2-40B4-BE49-F238E27FC236}">
                  <a16:creationId xmlns:a16="http://schemas.microsoft.com/office/drawing/2014/main" id="{1103D7BD-FE71-401B-B4AC-9C99169E4988}"/>
                </a:ext>
              </a:extLst>
            </p:cNvPr>
            <p:cNvSpPr/>
            <p:nvPr/>
          </p:nvSpPr>
          <p:spPr bwMode="auto">
            <a:xfrm>
              <a:off x="3700463" y="3509963"/>
              <a:ext cx="584200" cy="1047750"/>
            </a:xfrm>
            <a:custGeom>
              <a:avLst/>
              <a:gdLst>
                <a:gd name="T0" fmla="*/ 38 w 177"/>
                <a:gd name="T1" fmla="*/ 49 h 318"/>
                <a:gd name="T2" fmla="*/ 173 w 177"/>
                <a:gd name="T3" fmla="*/ 263 h 318"/>
                <a:gd name="T4" fmla="*/ 80 w 177"/>
                <a:gd name="T5" fmla="*/ 192 h 318"/>
                <a:gd name="T6" fmla="*/ 38 w 177"/>
                <a:gd name="T7" fmla="*/ 4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318">
                  <a:moveTo>
                    <a:pt x="38" y="49"/>
                  </a:moveTo>
                  <a:cubicBezTo>
                    <a:pt x="123" y="0"/>
                    <a:pt x="170" y="207"/>
                    <a:pt x="173" y="263"/>
                  </a:cubicBezTo>
                  <a:cubicBezTo>
                    <a:pt x="177" y="318"/>
                    <a:pt x="124" y="271"/>
                    <a:pt x="80" y="192"/>
                  </a:cubicBezTo>
                  <a:cubicBezTo>
                    <a:pt x="35" y="114"/>
                    <a:pt x="0" y="71"/>
                    <a:pt x="38" y="49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8" name="í$ḻíḓè">
              <a:extLst>
                <a:ext uri="{FF2B5EF4-FFF2-40B4-BE49-F238E27FC236}">
                  <a16:creationId xmlns:a16="http://schemas.microsoft.com/office/drawing/2014/main" id="{C967C3A2-1860-46B1-BEF1-9CE3FFA04E37}"/>
                </a:ext>
              </a:extLst>
            </p:cNvPr>
            <p:cNvSpPr/>
            <p:nvPr/>
          </p:nvSpPr>
          <p:spPr bwMode="auto">
            <a:xfrm>
              <a:off x="4073526" y="4254500"/>
              <a:ext cx="339725" cy="1014413"/>
            </a:xfrm>
            <a:custGeom>
              <a:avLst/>
              <a:gdLst>
                <a:gd name="T0" fmla="*/ 37 w 103"/>
                <a:gd name="T1" fmla="*/ 10 h 308"/>
                <a:gd name="T2" fmla="*/ 30 w 103"/>
                <a:gd name="T3" fmla="*/ 259 h 308"/>
                <a:gd name="T4" fmla="*/ 4 w 103"/>
                <a:gd name="T5" fmla="*/ 157 h 308"/>
                <a:gd name="T6" fmla="*/ 37 w 103"/>
                <a:gd name="T7" fmla="*/ 1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308">
                  <a:moveTo>
                    <a:pt x="37" y="10"/>
                  </a:moveTo>
                  <a:cubicBezTo>
                    <a:pt x="103" y="0"/>
                    <a:pt x="56" y="210"/>
                    <a:pt x="30" y="259"/>
                  </a:cubicBezTo>
                  <a:cubicBezTo>
                    <a:pt x="4" y="308"/>
                    <a:pt x="0" y="247"/>
                    <a:pt x="4" y="157"/>
                  </a:cubicBezTo>
                  <a:cubicBezTo>
                    <a:pt x="7" y="67"/>
                    <a:pt x="10" y="14"/>
                    <a:pt x="37" y="1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9" name="i$ḻíḓe">
              <a:extLst>
                <a:ext uri="{FF2B5EF4-FFF2-40B4-BE49-F238E27FC236}">
                  <a16:creationId xmlns:a16="http://schemas.microsoft.com/office/drawing/2014/main" id="{25B45178-5659-4393-86DA-2042C11976F0}"/>
                </a:ext>
              </a:extLst>
            </p:cNvPr>
            <p:cNvSpPr/>
            <p:nvPr/>
          </p:nvSpPr>
          <p:spPr bwMode="auto">
            <a:xfrm>
              <a:off x="4060826" y="5099050"/>
              <a:ext cx="244475" cy="212725"/>
            </a:xfrm>
            <a:custGeom>
              <a:avLst/>
              <a:gdLst>
                <a:gd name="T0" fmla="*/ 23 w 74"/>
                <a:gd name="T1" fmla="*/ 1 h 65"/>
                <a:gd name="T2" fmla="*/ 2 w 74"/>
                <a:gd name="T3" fmla="*/ 35 h 65"/>
                <a:gd name="T4" fmla="*/ 67 w 74"/>
                <a:gd name="T5" fmla="*/ 56 h 65"/>
                <a:gd name="T6" fmla="*/ 23 w 74"/>
                <a:gd name="T7" fmla="*/ 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5">
                  <a:moveTo>
                    <a:pt x="23" y="1"/>
                  </a:moveTo>
                  <a:cubicBezTo>
                    <a:pt x="12" y="0"/>
                    <a:pt x="0" y="22"/>
                    <a:pt x="2" y="35"/>
                  </a:cubicBezTo>
                  <a:cubicBezTo>
                    <a:pt x="5" y="48"/>
                    <a:pt x="60" y="65"/>
                    <a:pt x="67" y="56"/>
                  </a:cubicBezTo>
                  <a:cubicBezTo>
                    <a:pt x="74" y="48"/>
                    <a:pt x="41" y="3"/>
                    <a:pt x="23" y="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0" name="ïṣ1ïḑè">
              <a:extLst>
                <a:ext uri="{FF2B5EF4-FFF2-40B4-BE49-F238E27FC236}">
                  <a16:creationId xmlns:a16="http://schemas.microsoft.com/office/drawing/2014/main" id="{FDDB1BF4-4348-4822-8480-27D92A5A31F4}"/>
                </a:ext>
              </a:extLst>
            </p:cNvPr>
            <p:cNvSpPr/>
            <p:nvPr/>
          </p:nvSpPr>
          <p:spPr bwMode="auto">
            <a:xfrm>
              <a:off x="4064001" y="5124450"/>
              <a:ext cx="233363" cy="187325"/>
            </a:xfrm>
            <a:custGeom>
              <a:avLst/>
              <a:gdLst>
                <a:gd name="T0" fmla="*/ 40 w 71"/>
                <a:gd name="T1" fmla="*/ 4 h 57"/>
                <a:gd name="T2" fmla="*/ 10 w 71"/>
                <a:gd name="T3" fmla="*/ 0 h 57"/>
                <a:gd name="T4" fmla="*/ 8 w 71"/>
                <a:gd name="T5" fmla="*/ 2 h 57"/>
                <a:gd name="T6" fmla="*/ 8 w 71"/>
                <a:gd name="T7" fmla="*/ 2 h 57"/>
                <a:gd name="T8" fmla="*/ 1 w 71"/>
                <a:gd name="T9" fmla="*/ 27 h 57"/>
                <a:gd name="T10" fmla="*/ 66 w 71"/>
                <a:gd name="T11" fmla="*/ 48 h 57"/>
                <a:gd name="T12" fmla="*/ 40 w 71"/>
                <a:gd name="T13" fmla="*/ 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7">
                  <a:moveTo>
                    <a:pt x="40" y="4"/>
                  </a:moveTo>
                  <a:cubicBezTo>
                    <a:pt x="16" y="10"/>
                    <a:pt x="10" y="0"/>
                    <a:pt x="10" y="0"/>
                  </a:cubicBezTo>
                  <a:cubicBezTo>
                    <a:pt x="9" y="1"/>
                    <a:pt x="9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3" y="10"/>
                    <a:pt x="0" y="20"/>
                    <a:pt x="1" y="27"/>
                  </a:cubicBezTo>
                  <a:cubicBezTo>
                    <a:pt x="4" y="40"/>
                    <a:pt x="59" y="57"/>
                    <a:pt x="66" y="48"/>
                  </a:cubicBezTo>
                  <a:cubicBezTo>
                    <a:pt x="71" y="42"/>
                    <a:pt x="56" y="18"/>
                    <a:pt x="40" y="4"/>
                  </a:cubicBezTo>
                  <a:close/>
                </a:path>
              </a:pathLst>
            </a:custGeom>
            <a:solidFill>
              <a:srgbClr val="878C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1" name="iš1íḑê">
              <a:extLst>
                <a:ext uri="{FF2B5EF4-FFF2-40B4-BE49-F238E27FC236}">
                  <a16:creationId xmlns:a16="http://schemas.microsoft.com/office/drawing/2014/main" id="{892438D7-ED64-42C9-9993-95D2A9D4214F}"/>
                </a:ext>
              </a:extLst>
            </p:cNvPr>
            <p:cNvSpPr/>
            <p:nvPr/>
          </p:nvSpPr>
          <p:spPr bwMode="auto">
            <a:xfrm>
              <a:off x="3929063" y="2744788"/>
              <a:ext cx="31750" cy="95250"/>
            </a:xfrm>
            <a:custGeom>
              <a:avLst/>
              <a:gdLst>
                <a:gd name="T0" fmla="*/ 3 w 10"/>
                <a:gd name="T1" fmla="*/ 3 h 29"/>
                <a:gd name="T2" fmla="*/ 9 w 10"/>
                <a:gd name="T3" fmla="*/ 11 h 29"/>
                <a:gd name="T4" fmla="*/ 0 w 10"/>
                <a:gd name="T5" fmla="*/ 28 h 29"/>
                <a:gd name="T6" fmla="*/ 1 w 10"/>
                <a:gd name="T7" fmla="*/ 17 h 29"/>
                <a:gd name="T8" fmla="*/ 2 w 10"/>
                <a:gd name="T9" fmla="*/ 11 h 29"/>
                <a:gd name="T10" fmla="*/ 2 w 10"/>
                <a:gd name="T11" fmla="*/ 10 h 29"/>
                <a:gd name="T12" fmla="*/ 3 w 10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9">
                  <a:moveTo>
                    <a:pt x="3" y="3"/>
                  </a:moveTo>
                  <a:cubicBezTo>
                    <a:pt x="5" y="2"/>
                    <a:pt x="10" y="0"/>
                    <a:pt x="9" y="11"/>
                  </a:cubicBezTo>
                  <a:cubicBezTo>
                    <a:pt x="8" y="29"/>
                    <a:pt x="0" y="28"/>
                    <a:pt x="0" y="28"/>
                  </a:cubicBezTo>
                  <a:cubicBezTo>
                    <a:pt x="0" y="25"/>
                    <a:pt x="1" y="21"/>
                    <a:pt x="1" y="17"/>
                  </a:cubicBezTo>
                  <a:cubicBezTo>
                    <a:pt x="1" y="12"/>
                    <a:pt x="2" y="13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cubicBezTo>
                    <a:pt x="2" y="8"/>
                    <a:pt x="3" y="6"/>
                    <a:pt x="3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2" name="îṩlîḑe">
              <a:extLst>
                <a:ext uri="{FF2B5EF4-FFF2-40B4-BE49-F238E27FC236}">
                  <a16:creationId xmlns:a16="http://schemas.microsoft.com/office/drawing/2014/main" id="{3E0F092F-3229-4822-B7B8-F2F36196F54E}"/>
                </a:ext>
              </a:extLst>
            </p:cNvPr>
            <p:cNvSpPr/>
            <p:nvPr/>
          </p:nvSpPr>
          <p:spPr bwMode="auto">
            <a:xfrm>
              <a:off x="3935413" y="2768600"/>
              <a:ext cx="19050" cy="49213"/>
            </a:xfrm>
            <a:custGeom>
              <a:avLst/>
              <a:gdLst>
                <a:gd name="T0" fmla="*/ 0 w 6"/>
                <a:gd name="T1" fmla="*/ 3 h 15"/>
                <a:gd name="T2" fmla="*/ 5 w 6"/>
                <a:gd name="T3" fmla="*/ 1 h 15"/>
                <a:gd name="T4" fmla="*/ 4 w 6"/>
                <a:gd name="T5" fmla="*/ 11 h 15"/>
                <a:gd name="T6" fmla="*/ 0 w 6"/>
                <a:gd name="T7" fmla="*/ 14 h 15"/>
                <a:gd name="T8" fmla="*/ 2 w 6"/>
                <a:gd name="T9" fmla="*/ 10 h 15"/>
                <a:gd name="T10" fmla="*/ 0 w 6"/>
                <a:gd name="T11" fmla="*/ 7 h 15"/>
                <a:gd name="T12" fmla="*/ 0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0" y="3"/>
                  </a:moveTo>
                  <a:cubicBezTo>
                    <a:pt x="0" y="3"/>
                    <a:pt x="3" y="0"/>
                    <a:pt x="5" y="1"/>
                  </a:cubicBezTo>
                  <a:cubicBezTo>
                    <a:pt x="6" y="2"/>
                    <a:pt x="5" y="8"/>
                    <a:pt x="4" y="11"/>
                  </a:cubicBezTo>
                  <a:cubicBezTo>
                    <a:pt x="2" y="15"/>
                    <a:pt x="0" y="15"/>
                    <a:pt x="0" y="14"/>
                  </a:cubicBezTo>
                  <a:cubicBezTo>
                    <a:pt x="0" y="13"/>
                    <a:pt x="3" y="11"/>
                    <a:pt x="2" y="10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3" name="íṡḷîdé">
              <a:extLst>
                <a:ext uri="{FF2B5EF4-FFF2-40B4-BE49-F238E27FC236}">
                  <a16:creationId xmlns:a16="http://schemas.microsoft.com/office/drawing/2014/main" id="{BF98EA4D-9BA5-40A4-98E1-753DB971F196}"/>
                </a:ext>
              </a:extLst>
            </p:cNvPr>
            <p:cNvSpPr/>
            <p:nvPr/>
          </p:nvSpPr>
          <p:spPr bwMode="auto">
            <a:xfrm>
              <a:off x="3667126" y="2744788"/>
              <a:ext cx="36513" cy="95250"/>
            </a:xfrm>
            <a:custGeom>
              <a:avLst/>
              <a:gdLst>
                <a:gd name="T0" fmla="*/ 7 w 11"/>
                <a:gd name="T1" fmla="*/ 3 h 29"/>
                <a:gd name="T2" fmla="*/ 1 w 11"/>
                <a:gd name="T3" fmla="*/ 11 h 29"/>
                <a:gd name="T4" fmla="*/ 11 w 11"/>
                <a:gd name="T5" fmla="*/ 28 h 29"/>
                <a:gd name="T6" fmla="*/ 9 w 11"/>
                <a:gd name="T7" fmla="*/ 17 h 29"/>
                <a:gd name="T8" fmla="*/ 8 w 11"/>
                <a:gd name="T9" fmla="*/ 11 h 29"/>
                <a:gd name="T10" fmla="*/ 8 w 11"/>
                <a:gd name="T11" fmla="*/ 10 h 29"/>
                <a:gd name="T12" fmla="*/ 7 w 11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9">
                  <a:moveTo>
                    <a:pt x="7" y="3"/>
                  </a:moveTo>
                  <a:cubicBezTo>
                    <a:pt x="5" y="2"/>
                    <a:pt x="0" y="0"/>
                    <a:pt x="1" y="11"/>
                  </a:cubicBezTo>
                  <a:cubicBezTo>
                    <a:pt x="3" y="29"/>
                    <a:pt x="11" y="28"/>
                    <a:pt x="11" y="28"/>
                  </a:cubicBezTo>
                  <a:cubicBezTo>
                    <a:pt x="10" y="25"/>
                    <a:pt x="9" y="21"/>
                    <a:pt x="9" y="17"/>
                  </a:cubicBezTo>
                  <a:cubicBezTo>
                    <a:pt x="9" y="12"/>
                    <a:pt x="8" y="13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ubicBezTo>
                    <a:pt x="8" y="8"/>
                    <a:pt x="8" y="6"/>
                    <a:pt x="7" y="3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4" name="íṩlíḓê">
              <a:extLst>
                <a:ext uri="{FF2B5EF4-FFF2-40B4-BE49-F238E27FC236}">
                  <a16:creationId xmlns:a16="http://schemas.microsoft.com/office/drawing/2014/main" id="{1A125EE2-5740-4D27-AF7D-F340547202CE}"/>
                </a:ext>
              </a:extLst>
            </p:cNvPr>
            <p:cNvSpPr/>
            <p:nvPr/>
          </p:nvSpPr>
          <p:spPr bwMode="auto">
            <a:xfrm>
              <a:off x="3675063" y="2768600"/>
              <a:ext cx="19050" cy="49213"/>
            </a:xfrm>
            <a:custGeom>
              <a:avLst/>
              <a:gdLst>
                <a:gd name="T0" fmla="*/ 6 w 6"/>
                <a:gd name="T1" fmla="*/ 3 h 15"/>
                <a:gd name="T2" fmla="*/ 2 w 6"/>
                <a:gd name="T3" fmla="*/ 1 h 15"/>
                <a:gd name="T4" fmla="*/ 3 w 6"/>
                <a:gd name="T5" fmla="*/ 11 h 15"/>
                <a:gd name="T6" fmla="*/ 6 w 6"/>
                <a:gd name="T7" fmla="*/ 14 h 15"/>
                <a:gd name="T8" fmla="*/ 4 w 6"/>
                <a:gd name="T9" fmla="*/ 10 h 15"/>
                <a:gd name="T10" fmla="*/ 6 w 6"/>
                <a:gd name="T11" fmla="*/ 7 h 15"/>
                <a:gd name="T12" fmla="*/ 6 w 6"/>
                <a:gd name="T13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5">
                  <a:moveTo>
                    <a:pt x="6" y="3"/>
                  </a:moveTo>
                  <a:cubicBezTo>
                    <a:pt x="6" y="3"/>
                    <a:pt x="3" y="0"/>
                    <a:pt x="2" y="1"/>
                  </a:cubicBezTo>
                  <a:cubicBezTo>
                    <a:pt x="0" y="2"/>
                    <a:pt x="1" y="8"/>
                    <a:pt x="3" y="11"/>
                  </a:cubicBezTo>
                  <a:cubicBezTo>
                    <a:pt x="4" y="15"/>
                    <a:pt x="6" y="15"/>
                    <a:pt x="6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6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E2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5" name="iṧliḑé">
              <a:extLst>
                <a:ext uri="{FF2B5EF4-FFF2-40B4-BE49-F238E27FC236}">
                  <a16:creationId xmlns:a16="http://schemas.microsoft.com/office/drawing/2014/main" id="{76657DEE-418C-43AC-AA6A-191887681A39}"/>
                </a:ext>
              </a:extLst>
            </p:cNvPr>
            <p:cNvSpPr/>
            <p:nvPr/>
          </p:nvSpPr>
          <p:spPr bwMode="auto">
            <a:xfrm>
              <a:off x="3629025" y="2708275"/>
              <a:ext cx="374650" cy="195263"/>
            </a:xfrm>
            <a:custGeom>
              <a:avLst/>
              <a:gdLst>
                <a:gd name="T0" fmla="*/ 112 w 114"/>
                <a:gd name="T1" fmla="*/ 46 h 59"/>
                <a:gd name="T2" fmla="*/ 106 w 114"/>
                <a:gd name="T3" fmla="*/ 0 h 59"/>
                <a:gd name="T4" fmla="*/ 65 w 114"/>
                <a:gd name="T5" fmla="*/ 6 h 59"/>
                <a:gd name="T6" fmla="*/ 57 w 114"/>
                <a:gd name="T7" fmla="*/ 59 h 59"/>
                <a:gd name="T8" fmla="*/ 48 w 114"/>
                <a:gd name="T9" fmla="*/ 6 h 59"/>
                <a:gd name="T10" fmla="*/ 8 w 114"/>
                <a:gd name="T11" fmla="*/ 0 h 59"/>
                <a:gd name="T12" fmla="*/ 1 w 114"/>
                <a:gd name="T13" fmla="*/ 46 h 59"/>
                <a:gd name="T14" fmla="*/ 10 w 114"/>
                <a:gd name="T15" fmla="*/ 57 h 59"/>
                <a:gd name="T16" fmla="*/ 57 w 114"/>
                <a:gd name="T17" fmla="*/ 59 h 59"/>
                <a:gd name="T18" fmla="*/ 57 w 114"/>
                <a:gd name="T19" fmla="*/ 59 h 59"/>
                <a:gd name="T20" fmla="*/ 57 w 114"/>
                <a:gd name="T21" fmla="*/ 59 h 59"/>
                <a:gd name="T22" fmla="*/ 57 w 114"/>
                <a:gd name="T23" fmla="*/ 59 h 59"/>
                <a:gd name="T24" fmla="*/ 57 w 114"/>
                <a:gd name="T25" fmla="*/ 59 h 59"/>
                <a:gd name="T26" fmla="*/ 104 w 114"/>
                <a:gd name="T27" fmla="*/ 57 h 59"/>
                <a:gd name="T28" fmla="*/ 112 w 114"/>
                <a:gd name="T29" fmla="*/ 4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59">
                  <a:moveTo>
                    <a:pt x="112" y="46"/>
                  </a:moveTo>
                  <a:cubicBezTo>
                    <a:pt x="110" y="33"/>
                    <a:pt x="106" y="12"/>
                    <a:pt x="106" y="0"/>
                  </a:cubicBezTo>
                  <a:cubicBezTo>
                    <a:pt x="65" y="6"/>
                    <a:pt x="65" y="6"/>
                    <a:pt x="65" y="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2"/>
                    <a:pt x="4" y="33"/>
                    <a:pt x="1" y="46"/>
                  </a:cubicBezTo>
                  <a:cubicBezTo>
                    <a:pt x="0" y="51"/>
                    <a:pt x="4" y="56"/>
                    <a:pt x="10" y="57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104" y="57"/>
                    <a:pt x="104" y="57"/>
                    <a:pt x="104" y="57"/>
                  </a:cubicBezTo>
                  <a:cubicBezTo>
                    <a:pt x="109" y="56"/>
                    <a:pt x="114" y="51"/>
                    <a:pt x="112" y="46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6" name="íṩļîḋé">
              <a:extLst>
                <a:ext uri="{FF2B5EF4-FFF2-40B4-BE49-F238E27FC236}">
                  <a16:creationId xmlns:a16="http://schemas.microsoft.com/office/drawing/2014/main" id="{F284C8B1-B1AE-40C1-B4FE-1439E22D31DA}"/>
                </a:ext>
              </a:extLst>
            </p:cNvPr>
            <p:cNvSpPr/>
            <p:nvPr/>
          </p:nvSpPr>
          <p:spPr bwMode="auto">
            <a:xfrm>
              <a:off x="3690938" y="2590800"/>
              <a:ext cx="250825" cy="349250"/>
            </a:xfrm>
            <a:prstGeom prst="ellipse">
              <a:avLst/>
            </a:pr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7" name="ïSļiḓè">
              <a:extLst>
                <a:ext uri="{FF2B5EF4-FFF2-40B4-BE49-F238E27FC236}">
                  <a16:creationId xmlns:a16="http://schemas.microsoft.com/office/drawing/2014/main" id="{B80FE48F-EC1D-4A3A-803E-12524CA965F4}"/>
                </a:ext>
              </a:extLst>
            </p:cNvPr>
            <p:cNvSpPr/>
            <p:nvPr/>
          </p:nvSpPr>
          <p:spPr bwMode="auto">
            <a:xfrm>
              <a:off x="3743325" y="2906713"/>
              <a:ext cx="146050" cy="49213"/>
            </a:xfrm>
            <a:custGeom>
              <a:avLst/>
              <a:gdLst>
                <a:gd name="T0" fmla="*/ 22 w 44"/>
                <a:gd name="T1" fmla="*/ 10 h 15"/>
                <a:gd name="T2" fmla="*/ 0 w 44"/>
                <a:gd name="T3" fmla="*/ 0 h 15"/>
                <a:gd name="T4" fmla="*/ 22 w 44"/>
                <a:gd name="T5" fmla="*/ 15 h 15"/>
                <a:gd name="T6" fmla="*/ 44 w 44"/>
                <a:gd name="T7" fmla="*/ 0 h 15"/>
                <a:gd name="T8" fmla="*/ 22 w 44"/>
                <a:gd name="T9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5">
                  <a:moveTo>
                    <a:pt x="22" y="10"/>
                  </a:moveTo>
                  <a:cubicBezTo>
                    <a:pt x="14" y="10"/>
                    <a:pt x="6" y="6"/>
                    <a:pt x="0" y="0"/>
                  </a:cubicBezTo>
                  <a:cubicBezTo>
                    <a:pt x="6" y="9"/>
                    <a:pt x="13" y="15"/>
                    <a:pt x="22" y="15"/>
                  </a:cubicBezTo>
                  <a:cubicBezTo>
                    <a:pt x="30" y="15"/>
                    <a:pt x="38" y="9"/>
                    <a:pt x="44" y="0"/>
                  </a:cubicBezTo>
                  <a:cubicBezTo>
                    <a:pt x="38" y="6"/>
                    <a:pt x="30" y="10"/>
                    <a:pt x="22" y="10"/>
                  </a:cubicBezTo>
                  <a:close/>
                </a:path>
              </a:pathLst>
            </a:custGeom>
            <a:solidFill>
              <a:srgbClr val="F4B4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8" name="iṣḷïďè">
              <a:extLst>
                <a:ext uri="{FF2B5EF4-FFF2-40B4-BE49-F238E27FC236}">
                  <a16:creationId xmlns:a16="http://schemas.microsoft.com/office/drawing/2014/main" id="{BC184A1C-5545-46D7-A0BC-2385524B287C}"/>
                </a:ext>
              </a:extLst>
            </p:cNvPr>
            <p:cNvSpPr/>
            <p:nvPr/>
          </p:nvSpPr>
          <p:spPr bwMode="auto">
            <a:xfrm>
              <a:off x="3654425" y="2533650"/>
              <a:ext cx="323850" cy="254000"/>
            </a:xfrm>
            <a:custGeom>
              <a:avLst/>
              <a:gdLst>
                <a:gd name="T0" fmla="*/ 90 w 98"/>
                <a:gd name="T1" fmla="*/ 77 h 77"/>
                <a:gd name="T2" fmla="*/ 90 w 98"/>
                <a:gd name="T3" fmla="*/ 70 h 77"/>
                <a:gd name="T4" fmla="*/ 86 w 98"/>
                <a:gd name="T5" fmla="*/ 62 h 77"/>
                <a:gd name="T6" fmla="*/ 78 w 98"/>
                <a:gd name="T7" fmla="*/ 54 h 77"/>
                <a:gd name="T8" fmla="*/ 59 w 98"/>
                <a:gd name="T9" fmla="*/ 26 h 77"/>
                <a:gd name="T10" fmla="*/ 58 w 98"/>
                <a:gd name="T11" fmla="*/ 22 h 77"/>
                <a:gd name="T12" fmla="*/ 22 w 98"/>
                <a:gd name="T13" fmla="*/ 56 h 77"/>
                <a:gd name="T14" fmla="*/ 4 w 98"/>
                <a:gd name="T15" fmla="*/ 76 h 77"/>
                <a:gd name="T16" fmla="*/ 1 w 98"/>
                <a:gd name="T17" fmla="*/ 66 h 77"/>
                <a:gd name="T18" fmla="*/ 0 w 98"/>
                <a:gd name="T19" fmla="*/ 53 h 77"/>
                <a:gd name="T20" fmla="*/ 49 w 98"/>
                <a:gd name="T21" fmla="*/ 0 h 77"/>
                <a:gd name="T22" fmla="*/ 65 w 98"/>
                <a:gd name="T23" fmla="*/ 7 h 77"/>
                <a:gd name="T24" fmla="*/ 80 w 98"/>
                <a:gd name="T25" fmla="*/ 13 h 77"/>
                <a:gd name="T26" fmla="*/ 98 w 98"/>
                <a:gd name="T27" fmla="*/ 53 h 77"/>
                <a:gd name="T28" fmla="*/ 90 w 98"/>
                <a:gd name="T2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77">
                  <a:moveTo>
                    <a:pt x="90" y="77"/>
                  </a:moveTo>
                  <a:cubicBezTo>
                    <a:pt x="91" y="76"/>
                    <a:pt x="90" y="71"/>
                    <a:pt x="90" y="70"/>
                  </a:cubicBezTo>
                  <a:cubicBezTo>
                    <a:pt x="89" y="67"/>
                    <a:pt x="88" y="64"/>
                    <a:pt x="86" y="62"/>
                  </a:cubicBezTo>
                  <a:cubicBezTo>
                    <a:pt x="83" y="59"/>
                    <a:pt x="80" y="57"/>
                    <a:pt x="78" y="54"/>
                  </a:cubicBezTo>
                  <a:cubicBezTo>
                    <a:pt x="69" y="46"/>
                    <a:pt x="63" y="36"/>
                    <a:pt x="59" y="26"/>
                  </a:cubicBezTo>
                  <a:cubicBezTo>
                    <a:pt x="59" y="25"/>
                    <a:pt x="58" y="23"/>
                    <a:pt x="58" y="22"/>
                  </a:cubicBezTo>
                  <a:cubicBezTo>
                    <a:pt x="49" y="36"/>
                    <a:pt x="36" y="47"/>
                    <a:pt x="22" y="56"/>
                  </a:cubicBezTo>
                  <a:cubicBezTo>
                    <a:pt x="14" y="61"/>
                    <a:pt x="6" y="66"/>
                    <a:pt x="4" y="76"/>
                  </a:cubicBezTo>
                  <a:cubicBezTo>
                    <a:pt x="4" y="72"/>
                    <a:pt x="2" y="69"/>
                    <a:pt x="1" y="66"/>
                  </a:cubicBezTo>
                  <a:cubicBezTo>
                    <a:pt x="0" y="61"/>
                    <a:pt x="0" y="57"/>
                    <a:pt x="0" y="53"/>
                  </a:cubicBezTo>
                  <a:cubicBezTo>
                    <a:pt x="0" y="24"/>
                    <a:pt x="22" y="0"/>
                    <a:pt x="49" y="0"/>
                  </a:cubicBezTo>
                  <a:cubicBezTo>
                    <a:pt x="61" y="0"/>
                    <a:pt x="65" y="7"/>
                    <a:pt x="65" y="7"/>
                  </a:cubicBezTo>
                  <a:cubicBezTo>
                    <a:pt x="65" y="7"/>
                    <a:pt x="73" y="6"/>
                    <a:pt x="80" y="13"/>
                  </a:cubicBezTo>
                  <a:cubicBezTo>
                    <a:pt x="91" y="22"/>
                    <a:pt x="98" y="37"/>
                    <a:pt x="98" y="53"/>
                  </a:cubicBezTo>
                  <a:cubicBezTo>
                    <a:pt x="98" y="61"/>
                    <a:pt x="97" y="71"/>
                    <a:pt x="90" y="77"/>
                  </a:cubicBez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9" name="ísļîḍe">
              <a:extLst>
                <a:ext uri="{FF2B5EF4-FFF2-40B4-BE49-F238E27FC236}">
                  <a16:creationId xmlns:a16="http://schemas.microsoft.com/office/drawing/2014/main" id="{1A59607B-3D62-4513-A08A-027A74432A8C}"/>
                </a:ext>
              </a:extLst>
            </p:cNvPr>
            <p:cNvSpPr/>
            <p:nvPr/>
          </p:nvSpPr>
          <p:spPr bwMode="auto">
            <a:xfrm>
              <a:off x="3654425" y="2665413"/>
              <a:ext cx="141288" cy="211138"/>
            </a:xfrm>
            <a:custGeom>
              <a:avLst/>
              <a:gdLst>
                <a:gd name="T0" fmla="*/ 43 w 43"/>
                <a:gd name="T1" fmla="*/ 0 h 64"/>
                <a:gd name="T2" fmla="*/ 14 w 43"/>
                <a:gd name="T3" fmla="*/ 50 h 64"/>
                <a:gd name="T4" fmla="*/ 14 w 43"/>
                <a:gd name="T5" fmla="*/ 64 h 64"/>
                <a:gd name="T6" fmla="*/ 0 w 43"/>
                <a:gd name="T7" fmla="*/ 52 h 64"/>
                <a:gd name="T8" fmla="*/ 5 w 43"/>
                <a:gd name="T9" fmla="*/ 17 h 64"/>
                <a:gd name="T10" fmla="*/ 15 w 43"/>
                <a:gd name="T11" fmla="*/ 6 h 64"/>
                <a:gd name="T12" fmla="*/ 43 w 43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4">
                  <a:moveTo>
                    <a:pt x="43" y="0"/>
                  </a:moveTo>
                  <a:cubicBezTo>
                    <a:pt x="30" y="10"/>
                    <a:pt x="14" y="36"/>
                    <a:pt x="14" y="50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0" name="iṧlidê">
              <a:extLst>
                <a:ext uri="{FF2B5EF4-FFF2-40B4-BE49-F238E27FC236}">
                  <a16:creationId xmlns:a16="http://schemas.microsoft.com/office/drawing/2014/main" id="{31076D21-97E9-4850-AE87-128300859870}"/>
                </a:ext>
              </a:extLst>
            </p:cNvPr>
            <p:cNvSpPr/>
            <p:nvPr/>
          </p:nvSpPr>
          <p:spPr bwMode="auto">
            <a:xfrm>
              <a:off x="3898900" y="2676525"/>
              <a:ext cx="69850" cy="196850"/>
            </a:xfrm>
            <a:custGeom>
              <a:avLst/>
              <a:gdLst>
                <a:gd name="T0" fmla="*/ 0 w 21"/>
                <a:gd name="T1" fmla="*/ 7 h 60"/>
                <a:gd name="T2" fmla="*/ 0 w 21"/>
                <a:gd name="T3" fmla="*/ 7 h 60"/>
                <a:gd name="T4" fmla="*/ 10 w 21"/>
                <a:gd name="T5" fmla="*/ 46 h 60"/>
                <a:gd name="T6" fmla="*/ 11 w 21"/>
                <a:gd name="T7" fmla="*/ 60 h 60"/>
                <a:gd name="T8" fmla="*/ 21 w 21"/>
                <a:gd name="T9" fmla="*/ 43 h 60"/>
                <a:gd name="T10" fmla="*/ 19 w 21"/>
                <a:gd name="T11" fmla="*/ 8 h 60"/>
                <a:gd name="T12" fmla="*/ 4 w 21"/>
                <a:gd name="T13" fmla="*/ 0 h 60"/>
                <a:gd name="T14" fmla="*/ 0 w 21"/>
                <a:gd name="T15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60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7" y="15"/>
                    <a:pt x="12" y="35"/>
                    <a:pt x="10" y="46"/>
                  </a:cubicBezTo>
                  <a:cubicBezTo>
                    <a:pt x="8" y="57"/>
                    <a:pt x="11" y="60"/>
                    <a:pt x="11" y="60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solidFill>
              <a:srgbClr val="5654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îṥḻîḋe">
              <a:extLst>
                <a:ext uri="{FF2B5EF4-FFF2-40B4-BE49-F238E27FC236}">
                  <a16:creationId xmlns:a16="http://schemas.microsoft.com/office/drawing/2014/main" id="{5FAE2B7C-BCD7-4FAD-8D65-CDA78ADBE4E4}"/>
                </a:ext>
              </a:extLst>
            </p:cNvPr>
            <p:cNvSpPr/>
            <p:nvPr/>
          </p:nvSpPr>
          <p:spPr bwMode="auto">
            <a:xfrm>
              <a:off x="3932238" y="2919413"/>
              <a:ext cx="358775" cy="712788"/>
            </a:xfrm>
            <a:custGeom>
              <a:avLst/>
              <a:gdLst>
                <a:gd name="T0" fmla="*/ 16 w 109"/>
                <a:gd name="T1" fmla="*/ 31 h 216"/>
                <a:gd name="T2" fmla="*/ 108 w 109"/>
                <a:gd name="T3" fmla="*/ 178 h 216"/>
                <a:gd name="T4" fmla="*/ 51 w 109"/>
                <a:gd name="T5" fmla="*/ 128 h 216"/>
                <a:gd name="T6" fmla="*/ 16 w 109"/>
                <a:gd name="T7" fmla="*/ 31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216">
                  <a:moveTo>
                    <a:pt x="16" y="31"/>
                  </a:moveTo>
                  <a:cubicBezTo>
                    <a:pt x="57" y="0"/>
                    <a:pt x="106" y="140"/>
                    <a:pt x="108" y="178"/>
                  </a:cubicBezTo>
                  <a:cubicBezTo>
                    <a:pt x="109" y="216"/>
                    <a:pt x="83" y="182"/>
                    <a:pt x="51" y="128"/>
                  </a:cubicBezTo>
                  <a:cubicBezTo>
                    <a:pt x="18" y="74"/>
                    <a:pt x="0" y="43"/>
                    <a:pt x="16" y="31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2" name="íṣ1iḑê">
              <a:extLst>
                <a:ext uri="{FF2B5EF4-FFF2-40B4-BE49-F238E27FC236}">
                  <a16:creationId xmlns:a16="http://schemas.microsoft.com/office/drawing/2014/main" id="{509EEF81-9B18-43B5-B1C9-53FE6EE19571}"/>
                </a:ext>
              </a:extLst>
            </p:cNvPr>
            <p:cNvSpPr/>
            <p:nvPr/>
          </p:nvSpPr>
          <p:spPr bwMode="auto">
            <a:xfrm>
              <a:off x="4171950" y="3417888"/>
              <a:ext cx="192088" cy="642938"/>
            </a:xfrm>
            <a:custGeom>
              <a:avLst/>
              <a:gdLst>
                <a:gd name="T0" fmla="*/ 16 w 58"/>
                <a:gd name="T1" fmla="*/ 8 h 195"/>
                <a:gd name="T2" fmla="*/ 18 w 58"/>
                <a:gd name="T3" fmla="*/ 164 h 195"/>
                <a:gd name="T4" fmla="*/ 0 w 58"/>
                <a:gd name="T5" fmla="*/ 101 h 195"/>
                <a:gd name="T6" fmla="*/ 16 w 58"/>
                <a:gd name="T7" fmla="*/ 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195">
                  <a:moveTo>
                    <a:pt x="16" y="8"/>
                  </a:moveTo>
                  <a:cubicBezTo>
                    <a:pt x="58" y="0"/>
                    <a:pt x="33" y="133"/>
                    <a:pt x="18" y="164"/>
                  </a:cubicBezTo>
                  <a:cubicBezTo>
                    <a:pt x="3" y="195"/>
                    <a:pt x="0" y="157"/>
                    <a:pt x="0" y="101"/>
                  </a:cubicBezTo>
                  <a:cubicBezTo>
                    <a:pt x="0" y="45"/>
                    <a:pt x="0" y="12"/>
                    <a:pt x="1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3" name="ï$ḷïde">
              <a:extLst>
                <a:ext uri="{FF2B5EF4-FFF2-40B4-BE49-F238E27FC236}">
                  <a16:creationId xmlns:a16="http://schemas.microsoft.com/office/drawing/2014/main" id="{35901D51-49FB-4388-82BF-2DCD0DF5174C}"/>
                </a:ext>
              </a:extLst>
            </p:cNvPr>
            <p:cNvSpPr/>
            <p:nvPr/>
          </p:nvSpPr>
          <p:spPr bwMode="auto">
            <a:xfrm>
              <a:off x="4119563" y="3948113"/>
              <a:ext cx="149225" cy="220663"/>
            </a:xfrm>
            <a:custGeom>
              <a:avLst/>
              <a:gdLst>
                <a:gd name="T0" fmla="*/ 29 w 45"/>
                <a:gd name="T1" fmla="*/ 0 h 67"/>
                <a:gd name="T2" fmla="*/ 39 w 45"/>
                <a:gd name="T3" fmla="*/ 37 h 67"/>
                <a:gd name="T4" fmla="*/ 16 w 45"/>
                <a:gd name="T5" fmla="*/ 66 h 67"/>
                <a:gd name="T6" fmla="*/ 17 w 45"/>
                <a:gd name="T7" fmla="*/ 30 h 67"/>
                <a:gd name="T8" fmla="*/ 5 w 45"/>
                <a:gd name="T9" fmla="*/ 43 h 67"/>
                <a:gd name="T10" fmla="*/ 10 w 45"/>
                <a:gd name="T11" fmla="*/ 12 h 67"/>
                <a:gd name="T12" fmla="*/ 29 w 45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67">
                  <a:moveTo>
                    <a:pt x="29" y="0"/>
                  </a:moveTo>
                  <a:cubicBezTo>
                    <a:pt x="45" y="1"/>
                    <a:pt x="41" y="28"/>
                    <a:pt x="39" y="37"/>
                  </a:cubicBezTo>
                  <a:cubicBezTo>
                    <a:pt x="37" y="52"/>
                    <a:pt x="22" y="67"/>
                    <a:pt x="16" y="66"/>
                  </a:cubicBezTo>
                  <a:cubicBezTo>
                    <a:pt x="11" y="65"/>
                    <a:pt x="19" y="32"/>
                    <a:pt x="17" y="30"/>
                  </a:cubicBezTo>
                  <a:cubicBezTo>
                    <a:pt x="16" y="29"/>
                    <a:pt x="11" y="45"/>
                    <a:pt x="5" y="43"/>
                  </a:cubicBezTo>
                  <a:cubicBezTo>
                    <a:pt x="0" y="42"/>
                    <a:pt x="4" y="20"/>
                    <a:pt x="10" y="12"/>
                  </a:cubicBezTo>
                  <a:cubicBezTo>
                    <a:pt x="15" y="4"/>
                    <a:pt x="19" y="0"/>
                    <a:pt x="29" y="0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4" name="i$ḻïḓè">
              <a:extLst>
                <a:ext uri="{FF2B5EF4-FFF2-40B4-BE49-F238E27FC236}">
                  <a16:creationId xmlns:a16="http://schemas.microsoft.com/office/drawing/2014/main" id="{F52F8B85-84C7-4763-95B0-B4DFF647DB10}"/>
                </a:ext>
              </a:extLst>
            </p:cNvPr>
            <p:cNvSpPr/>
            <p:nvPr/>
          </p:nvSpPr>
          <p:spPr bwMode="auto">
            <a:xfrm>
              <a:off x="3489325" y="3421063"/>
              <a:ext cx="874713" cy="1712913"/>
            </a:xfrm>
            <a:custGeom>
              <a:avLst/>
              <a:gdLst>
                <a:gd name="T0" fmla="*/ 25 w 265"/>
                <a:gd name="T1" fmla="*/ 89 h 520"/>
                <a:gd name="T2" fmla="*/ 3 w 265"/>
                <a:gd name="T3" fmla="*/ 174 h 520"/>
                <a:gd name="T4" fmla="*/ 61 w 265"/>
                <a:gd name="T5" fmla="*/ 520 h 520"/>
                <a:gd name="T6" fmla="*/ 104 w 265"/>
                <a:gd name="T7" fmla="*/ 515 h 520"/>
                <a:gd name="T8" fmla="*/ 109 w 265"/>
                <a:gd name="T9" fmla="*/ 185 h 520"/>
                <a:gd name="T10" fmla="*/ 178 w 265"/>
                <a:gd name="T11" fmla="*/ 296 h 520"/>
                <a:gd name="T12" fmla="*/ 174 w 265"/>
                <a:gd name="T13" fmla="*/ 504 h 520"/>
                <a:gd name="T14" fmla="*/ 215 w 265"/>
                <a:gd name="T15" fmla="*/ 508 h 520"/>
                <a:gd name="T16" fmla="*/ 255 w 265"/>
                <a:gd name="T17" fmla="*/ 278 h 520"/>
                <a:gd name="T18" fmla="*/ 176 w 265"/>
                <a:gd name="T19" fmla="*/ 89 h 520"/>
                <a:gd name="T20" fmla="*/ 25 w 265"/>
                <a:gd name="T21" fmla="*/ 89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5" h="520">
                  <a:moveTo>
                    <a:pt x="25" y="89"/>
                  </a:moveTo>
                  <a:cubicBezTo>
                    <a:pt x="25" y="89"/>
                    <a:pt x="0" y="127"/>
                    <a:pt x="3" y="174"/>
                  </a:cubicBezTo>
                  <a:cubicBezTo>
                    <a:pt x="6" y="222"/>
                    <a:pt x="43" y="451"/>
                    <a:pt x="61" y="520"/>
                  </a:cubicBezTo>
                  <a:cubicBezTo>
                    <a:pt x="104" y="515"/>
                    <a:pt x="104" y="515"/>
                    <a:pt x="104" y="515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5"/>
                    <a:pt x="178" y="287"/>
                    <a:pt x="178" y="296"/>
                  </a:cubicBezTo>
                  <a:cubicBezTo>
                    <a:pt x="178" y="305"/>
                    <a:pt x="174" y="504"/>
                    <a:pt x="174" y="504"/>
                  </a:cubicBezTo>
                  <a:cubicBezTo>
                    <a:pt x="215" y="508"/>
                    <a:pt x="215" y="508"/>
                    <a:pt x="215" y="508"/>
                  </a:cubicBezTo>
                  <a:cubicBezTo>
                    <a:pt x="215" y="508"/>
                    <a:pt x="265" y="331"/>
                    <a:pt x="255" y="278"/>
                  </a:cubicBezTo>
                  <a:cubicBezTo>
                    <a:pt x="240" y="202"/>
                    <a:pt x="210" y="158"/>
                    <a:pt x="176" y="89"/>
                  </a:cubicBezTo>
                  <a:cubicBezTo>
                    <a:pt x="131" y="0"/>
                    <a:pt x="25" y="89"/>
                    <a:pt x="25" y="89"/>
                  </a:cubicBezTo>
                  <a:close/>
                </a:path>
              </a:pathLst>
            </a:custGeom>
            <a:solidFill>
              <a:srgbClr val="EC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5" name="ïŝḻíḑé">
              <a:extLst>
                <a:ext uri="{FF2B5EF4-FFF2-40B4-BE49-F238E27FC236}">
                  <a16:creationId xmlns:a16="http://schemas.microsoft.com/office/drawing/2014/main" id="{1644D130-AE94-4FC8-BB17-4B061E8069D6}"/>
                </a:ext>
              </a:extLst>
            </p:cNvPr>
            <p:cNvSpPr/>
            <p:nvPr/>
          </p:nvSpPr>
          <p:spPr bwMode="auto">
            <a:xfrm>
              <a:off x="3452813" y="2968625"/>
              <a:ext cx="715963" cy="768350"/>
            </a:xfrm>
            <a:custGeom>
              <a:avLst/>
              <a:gdLst>
                <a:gd name="T0" fmla="*/ 111 w 217"/>
                <a:gd name="T1" fmla="*/ 27 h 233"/>
                <a:gd name="T2" fmla="*/ 151 w 217"/>
                <a:gd name="T3" fmla="*/ 0 h 233"/>
                <a:gd name="T4" fmla="*/ 217 w 217"/>
                <a:gd name="T5" fmla="*/ 51 h 233"/>
                <a:gd name="T6" fmla="*/ 177 w 217"/>
                <a:gd name="T7" fmla="*/ 87 h 233"/>
                <a:gd name="T8" fmla="*/ 171 w 217"/>
                <a:gd name="T9" fmla="*/ 78 h 233"/>
                <a:gd name="T10" fmla="*/ 187 w 217"/>
                <a:gd name="T11" fmla="*/ 226 h 233"/>
                <a:gd name="T12" fmla="*/ 113 w 217"/>
                <a:gd name="T13" fmla="*/ 233 h 233"/>
                <a:gd name="T14" fmla="*/ 110 w 217"/>
                <a:gd name="T15" fmla="*/ 233 h 233"/>
                <a:gd name="T16" fmla="*/ 36 w 217"/>
                <a:gd name="T17" fmla="*/ 226 h 233"/>
                <a:gd name="T18" fmla="*/ 45 w 217"/>
                <a:gd name="T19" fmla="*/ 65 h 233"/>
                <a:gd name="T20" fmla="*/ 29 w 217"/>
                <a:gd name="T21" fmla="*/ 74 h 233"/>
                <a:gd name="T22" fmla="*/ 0 w 217"/>
                <a:gd name="T23" fmla="*/ 24 h 233"/>
                <a:gd name="T24" fmla="*/ 72 w 217"/>
                <a:gd name="T25" fmla="*/ 0 h 233"/>
                <a:gd name="T26" fmla="*/ 111 w 217"/>
                <a:gd name="T27" fmla="*/ 27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7" h="233">
                  <a:moveTo>
                    <a:pt x="111" y="27"/>
                  </a:moveTo>
                  <a:cubicBezTo>
                    <a:pt x="111" y="27"/>
                    <a:pt x="143" y="31"/>
                    <a:pt x="151" y="0"/>
                  </a:cubicBezTo>
                  <a:cubicBezTo>
                    <a:pt x="151" y="0"/>
                    <a:pt x="192" y="1"/>
                    <a:pt x="217" y="51"/>
                  </a:cubicBezTo>
                  <a:cubicBezTo>
                    <a:pt x="217" y="51"/>
                    <a:pt x="196" y="74"/>
                    <a:pt x="177" y="87"/>
                  </a:cubicBezTo>
                  <a:cubicBezTo>
                    <a:pt x="177" y="87"/>
                    <a:pt x="172" y="77"/>
                    <a:pt x="171" y="78"/>
                  </a:cubicBezTo>
                  <a:cubicBezTo>
                    <a:pt x="170" y="79"/>
                    <a:pt x="155" y="153"/>
                    <a:pt x="187" y="226"/>
                  </a:cubicBezTo>
                  <a:cubicBezTo>
                    <a:pt x="187" y="226"/>
                    <a:pt x="155" y="233"/>
                    <a:pt x="113" y="233"/>
                  </a:cubicBezTo>
                  <a:cubicBezTo>
                    <a:pt x="110" y="233"/>
                    <a:pt x="110" y="233"/>
                    <a:pt x="110" y="233"/>
                  </a:cubicBezTo>
                  <a:cubicBezTo>
                    <a:pt x="68" y="233"/>
                    <a:pt x="36" y="226"/>
                    <a:pt x="36" y="226"/>
                  </a:cubicBezTo>
                  <a:cubicBezTo>
                    <a:pt x="67" y="153"/>
                    <a:pt x="46" y="67"/>
                    <a:pt x="45" y="65"/>
                  </a:cubicBezTo>
                  <a:cubicBezTo>
                    <a:pt x="44" y="64"/>
                    <a:pt x="29" y="74"/>
                    <a:pt x="29" y="74"/>
                  </a:cubicBezTo>
                  <a:cubicBezTo>
                    <a:pt x="10" y="61"/>
                    <a:pt x="0" y="24"/>
                    <a:pt x="0" y="24"/>
                  </a:cubicBezTo>
                  <a:cubicBezTo>
                    <a:pt x="34" y="6"/>
                    <a:pt x="72" y="0"/>
                    <a:pt x="72" y="0"/>
                  </a:cubicBezTo>
                  <a:cubicBezTo>
                    <a:pt x="80" y="31"/>
                    <a:pt x="111" y="27"/>
                    <a:pt x="111" y="27"/>
                  </a:cubicBezTo>
                </a:path>
              </a:pathLst>
            </a:custGeom>
            <a:solidFill>
              <a:srgbClr val="B1B2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6" name="îṧḻïḍe">
              <a:extLst>
                <a:ext uri="{FF2B5EF4-FFF2-40B4-BE49-F238E27FC236}">
                  <a16:creationId xmlns:a16="http://schemas.microsoft.com/office/drawing/2014/main" id="{75CA9699-A317-47E8-BCDF-02D7DEBAAE0D}"/>
                </a:ext>
              </a:extLst>
            </p:cNvPr>
            <p:cNvSpPr/>
            <p:nvPr/>
          </p:nvSpPr>
          <p:spPr bwMode="auto">
            <a:xfrm>
              <a:off x="3222625" y="3022600"/>
              <a:ext cx="1022350" cy="1066800"/>
            </a:xfrm>
            <a:custGeom>
              <a:avLst/>
              <a:gdLst>
                <a:gd name="T0" fmla="*/ 304 w 310"/>
                <a:gd name="T1" fmla="*/ 158 h 324"/>
                <a:gd name="T2" fmla="*/ 218 w 310"/>
                <a:gd name="T3" fmla="*/ 112 h 324"/>
                <a:gd name="T4" fmla="*/ 213 w 310"/>
                <a:gd name="T5" fmla="*/ 106 h 324"/>
                <a:gd name="T6" fmla="*/ 202 w 310"/>
                <a:gd name="T7" fmla="*/ 10 h 324"/>
                <a:gd name="T8" fmla="*/ 188 w 310"/>
                <a:gd name="T9" fmla="*/ 5 h 324"/>
                <a:gd name="T10" fmla="*/ 118 w 310"/>
                <a:gd name="T11" fmla="*/ 73 h 324"/>
                <a:gd name="T12" fmla="*/ 111 w 310"/>
                <a:gd name="T13" fmla="*/ 75 h 324"/>
                <a:gd name="T14" fmla="*/ 16 w 310"/>
                <a:gd name="T15" fmla="*/ 57 h 324"/>
                <a:gd name="T16" fmla="*/ 7 w 310"/>
                <a:gd name="T17" fmla="*/ 68 h 324"/>
                <a:gd name="T18" fmla="*/ 50 w 310"/>
                <a:gd name="T19" fmla="*/ 155 h 324"/>
                <a:gd name="T20" fmla="*/ 50 w 310"/>
                <a:gd name="T21" fmla="*/ 163 h 324"/>
                <a:gd name="T22" fmla="*/ 3 w 310"/>
                <a:gd name="T23" fmla="*/ 248 h 324"/>
                <a:gd name="T24" fmla="*/ 11 w 310"/>
                <a:gd name="T25" fmla="*/ 260 h 324"/>
                <a:gd name="T26" fmla="*/ 107 w 310"/>
                <a:gd name="T27" fmla="*/ 246 h 324"/>
                <a:gd name="T28" fmla="*/ 114 w 310"/>
                <a:gd name="T29" fmla="*/ 248 h 324"/>
                <a:gd name="T30" fmla="*/ 181 w 310"/>
                <a:gd name="T31" fmla="*/ 319 h 324"/>
                <a:gd name="T32" fmla="*/ 195 w 310"/>
                <a:gd name="T33" fmla="*/ 315 h 324"/>
                <a:gd name="T34" fmla="*/ 211 w 310"/>
                <a:gd name="T35" fmla="*/ 219 h 324"/>
                <a:gd name="T36" fmla="*/ 215 w 310"/>
                <a:gd name="T37" fmla="*/ 213 h 324"/>
                <a:gd name="T38" fmla="*/ 304 w 310"/>
                <a:gd name="T39" fmla="*/ 172 h 324"/>
                <a:gd name="T40" fmla="*/ 304 w 310"/>
                <a:gd name="T41" fmla="*/ 158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0" h="324">
                  <a:moveTo>
                    <a:pt x="304" y="158"/>
                  </a:moveTo>
                  <a:cubicBezTo>
                    <a:pt x="218" y="112"/>
                    <a:pt x="218" y="112"/>
                    <a:pt x="218" y="112"/>
                  </a:cubicBezTo>
                  <a:cubicBezTo>
                    <a:pt x="215" y="111"/>
                    <a:pt x="214" y="109"/>
                    <a:pt x="213" y="10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1" y="3"/>
                    <a:pt x="193" y="0"/>
                    <a:pt x="188" y="5"/>
                  </a:cubicBezTo>
                  <a:cubicBezTo>
                    <a:pt x="118" y="73"/>
                    <a:pt x="118" y="73"/>
                    <a:pt x="118" y="73"/>
                  </a:cubicBezTo>
                  <a:cubicBezTo>
                    <a:pt x="117" y="75"/>
                    <a:pt x="114" y="76"/>
                    <a:pt x="111" y="75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9" y="55"/>
                    <a:pt x="4" y="62"/>
                    <a:pt x="7" y="68"/>
                  </a:cubicBezTo>
                  <a:cubicBezTo>
                    <a:pt x="50" y="155"/>
                    <a:pt x="50" y="155"/>
                    <a:pt x="50" y="155"/>
                  </a:cubicBezTo>
                  <a:cubicBezTo>
                    <a:pt x="51" y="158"/>
                    <a:pt x="51" y="160"/>
                    <a:pt x="50" y="163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0" y="254"/>
                    <a:pt x="4" y="261"/>
                    <a:pt x="11" y="260"/>
                  </a:cubicBezTo>
                  <a:cubicBezTo>
                    <a:pt x="107" y="246"/>
                    <a:pt x="107" y="246"/>
                    <a:pt x="107" y="246"/>
                  </a:cubicBezTo>
                  <a:cubicBezTo>
                    <a:pt x="110" y="245"/>
                    <a:pt x="113" y="246"/>
                    <a:pt x="114" y="248"/>
                  </a:cubicBezTo>
                  <a:cubicBezTo>
                    <a:pt x="181" y="319"/>
                    <a:pt x="181" y="319"/>
                    <a:pt x="181" y="319"/>
                  </a:cubicBezTo>
                  <a:cubicBezTo>
                    <a:pt x="185" y="324"/>
                    <a:pt x="194" y="322"/>
                    <a:pt x="195" y="315"/>
                  </a:cubicBezTo>
                  <a:cubicBezTo>
                    <a:pt x="211" y="219"/>
                    <a:pt x="211" y="219"/>
                    <a:pt x="211" y="219"/>
                  </a:cubicBezTo>
                  <a:cubicBezTo>
                    <a:pt x="211" y="216"/>
                    <a:pt x="213" y="214"/>
                    <a:pt x="215" y="213"/>
                  </a:cubicBezTo>
                  <a:cubicBezTo>
                    <a:pt x="304" y="172"/>
                    <a:pt x="304" y="172"/>
                    <a:pt x="304" y="172"/>
                  </a:cubicBezTo>
                  <a:cubicBezTo>
                    <a:pt x="310" y="169"/>
                    <a:pt x="310" y="161"/>
                    <a:pt x="304" y="158"/>
                  </a:cubicBezTo>
                  <a:close/>
                </a:path>
              </a:pathLst>
            </a:custGeom>
            <a:solidFill>
              <a:srgbClr val="FBD1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7" name="íṩľîḑè">
              <a:extLst>
                <a:ext uri="{FF2B5EF4-FFF2-40B4-BE49-F238E27FC236}">
                  <a16:creationId xmlns:a16="http://schemas.microsoft.com/office/drawing/2014/main" id="{45690ECA-3883-437B-BA22-01DB43B4C922}"/>
                </a:ext>
              </a:extLst>
            </p:cNvPr>
            <p:cNvSpPr/>
            <p:nvPr/>
          </p:nvSpPr>
          <p:spPr bwMode="auto">
            <a:xfrm>
              <a:off x="3057525" y="3298825"/>
              <a:ext cx="574675" cy="444500"/>
            </a:xfrm>
            <a:custGeom>
              <a:avLst/>
              <a:gdLst>
                <a:gd name="T0" fmla="*/ 36 w 174"/>
                <a:gd name="T1" fmla="*/ 8 h 135"/>
                <a:gd name="T2" fmla="*/ 141 w 174"/>
                <a:gd name="T3" fmla="*/ 123 h 135"/>
                <a:gd name="T4" fmla="*/ 111 w 174"/>
                <a:gd name="T5" fmla="*/ 64 h 135"/>
                <a:gd name="T6" fmla="*/ 36 w 174"/>
                <a:gd name="T7" fmla="*/ 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4" h="135">
                  <a:moveTo>
                    <a:pt x="36" y="8"/>
                  </a:moveTo>
                  <a:cubicBezTo>
                    <a:pt x="0" y="31"/>
                    <a:pt x="109" y="110"/>
                    <a:pt x="141" y="123"/>
                  </a:cubicBezTo>
                  <a:cubicBezTo>
                    <a:pt x="174" y="135"/>
                    <a:pt x="150" y="105"/>
                    <a:pt x="111" y="64"/>
                  </a:cubicBezTo>
                  <a:cubicBezTo>
                    <a:pt x="73" y="23"/>
                    <a:pt x="50" y="0"/>
                    <a:pt x="36" y="8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8" name="íśľîḑè">
              <a:extLst>
                <a:ext uri="{FF2B5EF4-FFF2-40B4-BE49-F238E27FC236}">
                  <a16:creationId xmlns:a16="http://schemas.microsoft.com/office/drawing/2014/main" id="{7E157EBE-B414-4069-BF48-E6AFE7476041}"/>
                </a:ext>
              </a:extLst>
            </p:cNvPr>
            <p:cNvSpPr/>
            <p:nvPr/>
          </p:nvSpPr>
          <p:spPr bwMode="auto">
            <a:xfrm>
              <a:off x="3506788" y="3648075"/>
              <a:ext cx="217488" cy="184150"/>
            </a:xfrm>
            <a:custGeom>
              <a:avLst/>
              <a:gdLst>
                <a:gd name="T0" fmla="*/ 12 w 66"/>
                <a:gd name="T1" fmla="*/ 6 h 56"/>
                <a:gd name="T2" fmla="*/ 26 w 66"/>
                <a:gd name="T3" fmla="*/ 42 h 56"/>
                <a:gd name="T4" fmla="*/ 61 w 66"/>
                <a:gd name="T5" fmla="*/ 52 h 56"/>
                <a:gd name="T6" fmla="*/ 40 w 66"/>
                <a:gd name="T7" fmla="*/ 24 h 56"/>
                <a:gd name="T8" fmla="*/ 57 w 66"/>
                <a:gd name="T9" fmla="*/ 27 h 56"/>
                <a:gd name="T10" fmla="*/ 35 w 66"/>
                <a:gd name="T11" fmla="*/ 4 h 56"/>
                <a:gd name="T12" fmla="*/ 12 w 66"/>
                <a:gd name="T13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56">
                  <a:moveTo>
                    <a:pt x="12" y="6"/>
                  </a:moveTo>
                  <a:cubicBezTo>
                    <a:pt x="0" y="16"/>
                    <a:pt x="19" y="35"/>
                    <a:pt x="26" y="42"/>
                  </a:cubicBezTo>
                  <a:cubicBezTo>
                    <a:pt x="37" y="52"/>
                    <a:pt x="57" y="56"/>
                    <a:pt x="61" y="52"/>
                  </a:cubicBezTo>
                  <a:cubicBezTo>
                    <a:pt x="66" y="48"/>
                    <a:pt x="39" y="25"/>
                    <a:pt x="40" y="24"/>
                  </a:cubicBezTo>
                  <a:cubicBezTo>
                    <a:pt x="40" y="22"/>
                    <a:pt x="54" y="31"/>
                    <a:pt x="57" y="27"/>
                  </a:cubicBezTo>
                  <a:cubicBezTo>
                    <a:pt x="61" y="23"/>
                    <a:pt x="44" y="7"/>
                    <a:pt x="35" y="4"/>
                  </a:cubicBezTo>
                  <a:cubicBezTo>
                    <a:pt x="26" y="1"/>
                    <a:pt x="20" y="0"/>
                    <a:pt x="12" y="6"/>
                  </a:cubicBezTo>
                  <a:close/>
                </a:path>
              </a:pathLst>
            </a:custGeom>
            <a:solidFill>
              <a:srgbClr val="FFC8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6B491D9B-92F7-4BEC-BC0E-6421F46F7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600" y="1506760"/>
            <a:ext cx="1877307" cy="14082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4" name="图片 223">
            <a:extLst>
              <a:ext uri="{FF2B5EF4-FFF2-40B4-BE49-F238E27FC236}">
                <a16:creationId xmlns:a16="http://schemas.microsoft.com/office/drawing/2014/main" id="{6E519CA5-293A-4EDD-8F16-924A5FE2E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0413" y="1472832"/>
            <a:ext cx="1900605" cy="142573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25" name="图片 224">
            <a:extLst>
              <a:ext uri="{FF2B5EF4-FFF2-40B4-BE49-F238E27FC236}">
                <a16:creationId xmlns:a16="http://schemas.microsoft.com/office/drawing/2014/main" id="{A4E3512E-A23A-433F-8046-8962D28BE8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9385" y="3089669"/>
            <a:ext cx="1872013" cy="14255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0" name="图片 229">
            <a:extLst>
              <a:ext uri="{FF2B5EF4-FFF2-40B4-BE49-F238E27FC236}">
                <a16:creationId xmlns:a16="http://schemas.microsoft.com/office/drawing/2014/main" id="{39503201-AC99-4CDA-987B-F8004CE32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827" y="121918"/>
            <a:ext cx="432854" cy="426757"/>
          </a:xfrm>
          <a:prstGeom prst="rect">
            <a:avLst/>
          </a:prstGeom>
        </p:spPr>
      </p:pic>
      <p:sp>
        <p:nvSpPr>
          <p:cNvPr id="231" name="箭头: V 形 230">
            <a:extLst>
              <a:ext uri="{FF2B5EF4-FFF2-40B4-BE49-F238E27FC236}">
                <a16:creationId xmlns:a16="http://schemas.microsoft.com/office/drawing/2014/main" id="{0CA16DDA-9904-45FE-B688-6FD0172F2AF7}"/>
              </a:ext>
            </a:extLst>
          </p:cNvPr>
          <p:cNvSpPr/>
          <p:nvPr/>
        </p:nvSpPr>
        <p:spPr>
          <a:xfrm>
            <a:off x="169333" y="121920"/>
            <a:ext cx="433494" cy="42672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32" name="图片 231">
            <a:extLst>
              <a:ext uri="{FF2B5EF4-FFF2-40B4-BE49-F238E27FC236}">
                <a16:creationId xmlns:a16="http://schemas.microsoft.com/office/drawing/2014/main" id="{60831F18-16B2-4407-8433-A845236248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6321" y="121883"/>
            <a:ext cx="432854" cy="426757"/>
          </a:xfrm>
          <a:prstGeom prst="rect">
            <a:avLst/>
          </a:prstGeom>
        </p:spPr>
      </p:pic>
      <p:sp>
        <p:nvSpPr>
          <p:cNvPr id="233" name="矩形 232">
            <a:extLst>
              <a:ext uri="{FF2B5EF4-FFF2-40B4-BE49-F238E27FC236}">
                <a16:creationId xmlns:a16="http://schemas.microsoft.com/office/drawing/2014/main" id="{48529603-258A-47FA-A160-4730A7A7ED0D}"/>
              </a:ext>
            </a:extLst>
          </p:cNvPr>
          <p:cNvSpPr/>
          <p:nvPr/>
        </p:nvSpPr>
        <p:spPr>
          <a:xfrm>
            <a:off x="169333" y="125159"/>
            <a:ext cx="53142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注重心理卫生建设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DA6E6A-9C1B-42E8-976E-215ADCE596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837" y="3057205"/>
            <a:ext cx="1898658" cy="1425732"/>
          </a:xfrm>
          <a:prstGeom prst="rect">
            <a:avLst/>
          </a:prstGeom>
        </p:spPr>
      </p:pic>
      <p:sp>
        <p:nvSpPr>
          <p:cNvPr id="234" name="文本框 233">
            <a:extLst>
              <a:ext uri="{FF2B5EF4-FFF2-40B4-BE49-F238E27FC236}">
                <a16:creationId xmlns:a16="http://schemas.microsoft.com/office/drawing/2014/main" id="{B9925877-EC3E-4F62-A278-131CA851A833}"/>
              </a:ext>
            </a:extLst>
          </p:cNvPr>
          <p:cNvSpPr txBox="1"/>
          <p:nvPr/>
        </p:nvSpPr>
        <p:spPr>
          <a:xfrm>
            <a:off x="5948550" y="2000690"/>
            <a:ext cx="2131730" cy="1463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采用线上和线下相结合的方式多次开展心理健康讲座</a:t>
            </a:r>
            <a:endParaRPr lang="en-US" altLang="zh-CN" sz="14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p"/>
            </a:pPr>
            <a:r>
              <a: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rPr>
              <a:t>针对学校的心理咨询师进行宣传</a:t>
            </a:r>
          </a:p>
        </p:txBody>
      </p:sp>
      <p:cxnSp>
        <p:nvCxnSpPr>
          <p:cNvPr id="236" name="直接连接符 235">
            <a:extLst>
              <a:ext uri="{FF2B5EF4-FFF2-40B4-BE49-F238E27FC236}">
                <a16:creationId xmlns:a16="http://schemas.microsoft.com/office/drawing/2014/main" id="{A25F26B7-4DBE-4AEA-9FCD-34AB9E685139}"/>
              </a:ext>
            </a:extLst>
          </p:cNvPr>
          <p:cNvCxnSpPr>
            <a:cxnSpLocks/>
          </p:cNvCxnSpPr>
          <p:nvPr/>
        </p:nvCxnSpPr>
        <p:spPr>
          <a:xfrm>
            <a:off x="5655733" y="1225973"/>
            <a:ext cx="0" cy="36226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接连接符 237">
            <a:extLst>
              <a:ext uri="{FF2B5EF4-FFF2-40B4-BE49-F238E27FC236}">
                <a16:creationId xmlns:a16="http://schemas.microsoft.com/office/drawing/2014/main" id="{E82F4DFA-ADB8-43A6-8B1F-5FE90A544DD4}"/>
              </a:ext>
            </a:extLst>
          </p:cNvPr>
          <p:cNvCxnSpPr/>
          <p:nvPr/>
        </p:nvCxnSpPr>
        <p:spPr>
          <a:xfrm>
            <a:off x="1077884" y="1225973"/>
            <a:ext cx="81083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接连接符 240">
            <a:extLst>
              <a:ext uri="{FF2B5EF4-FFF2-40B4-BE49-F238E27FC236}">
                <a16:creationId xmlns:a16="http://schemas.microsoft.com/office/drawing/2014/main" id="{B59CE9C2-FE80-45DE-B9B6-1845132EF9E4}"/>
              </a:ext>
            </a:extLst>
          </p:cNvPr>
          <p:cNvCxnSpPr/>
          <p:nvPr/>
        </p:nvCxnSpPr>
        <p:spPr>
          <a:xfrm>
            <a:off x="1077884" y="4871894"/>
            <a:ext cx="8066116" cy="690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接连接符 242">
            <a:extLst>
              <a:ext uri="{FF2B5EF4-FFF2-40B4-BE49-F238E27FC236}">
                <a16:creationId xmlns:a16="http://schemas.microsoft.com/office/drawing/2014/main" id="{CA2846F5-4F3B-4A04-97A0-AE74AE572D0E}"/>
              </a:ext>
            </a:extLst>
          </p:cNvPr>
          <p:cNvCxnSpPr/>
          <p:nvPr/>
        </p:nvCxnSpPr>
        <p:spPr>
          <a:xfrm>
            <a:off x="1088235" y="1225973"/>
            <a:ext cx="0" cy="36303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15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1">
        <p:random/>
      </p:transition>
    </mc:Choice>
    <mc:Fallback xmlns="">
      <p:transition spd="slow" advTm="331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6|0.6|12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ae53e3-fad9-43bc-b69d-5d8bcf9670d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ae53e3-fad9-43bc-b69d-5d8bcf9670d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ae53e3-fad9-43bc-b69d-5d8bcf9670d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ae53e3-fad9-43bc-b69d-5d8bcf9670d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09ae53e3-fad9-43bc-b69d-5d8bcf9670d5"/>
</p:tagLst>
</file>

<file path=ppt/theme/theme1.xml><?xml version="1.0" encoding="utf-8"?>
<a:theme xmlns:a="http://schemas.openxmlformats.org/drawingml/2006/main" name="A000120140530A99PPBG">
  <a:themeElements>
    <a:clrScheme name="自定义 132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jgzfnjp0">
      <a:majorFont>
        <a:latin typeface="等线"/>
        <a:ea typeface="思源宋体 CN"/>
        <a:cs typeface=""/>
      </a:majorFont>
      <a:minorFont>
        <a:latin typeface="等线"/>
        <a:ea typeface="思源宋体 CN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132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132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132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132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132">
    <a:dk1>
      <a:srgbClr val="000000"/>
    </a:dk1>
    <a:lt1>
      <a:srgbClr val="FFFFFF"/>
    </a:lt1>
    <a:dk2>
      <a:srgbClr val="768395"/>
    </a:dk2>
    <a:lt2>
      <a:srgbClr val="F0F0F0"/>
    </a:lt2>
    <a:accent1>
      <a:srgbClr val="4276AA"/>
    </a:accent1>
    <a:accent2>
      <a:srgbClr val="1689A0"/>
    </a:accent2>
    <a:accent3>
      <a:srgbClr val="3FA692"/>
    </a:accent3>
    <a:accent4>
      <a:srgbClr val="5167A4"/>
    </a:accent4>
    <a:accent5>
      <a:srgbClr val="5E5CA2"/>
    </a:accent5>
    <a:accent6>
      <a:srgbClr val="768395"/>
    </a:accent6>
    <a:hlink>
      <a:srgbClr val="4276AA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2065</TotalTime>
  <Words>457</Words>
  <Application>Microsoft Office PowerPoint</Application>
  <PresentationFormat>全屏显示(16:9)</PresentationFormat>
  <Paragraphs>70</Paragraphs>
  <Slides>11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7" baseType="lpstr">
      <vt:lpstr>等线</vt:lpstr>
      <vt:lpstr>幼圆</vt:lpstr>
      <vt:lpstr>Arial</vt:lpstr>
      <vt:lpstr>Arial Black</vt:lpstr>
      <vt:lpstr>Wingdings</vt:lpstr>
      <vt:lpstr>A000120140530A99PPBG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757842153@qq.com</cp:lastModifiedBy>
  <cp:revision>99</cp:revision>
  <dcterms:created xsi:type="dcterms:W3CDTF">2017-09-25T02:09:40Z</dcterms:created>
  <dcterms:modified xsi:type="dcterms:W3CDTF">2022-06-08T15:05:07Z</dcterms:modified>
</cp:coreProperties>
</file>