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5"/>
  </p:notesMasterIdLst>
  <p:sldIdLst>
    <p:sldId id="257" r:id="rId4"/>
    <p:sldId id="258" r:id="rId6"/>
    <p:sldId id="259" r:id="rId7"/>
    <p:sldId id="260" r:id="rId8"/>
    <p:sldId id="262" r:id="rId9"/>
    <p:sldId id="263" r:id="rId10"/>
    <p:sldId id="264" r:id="rId11"/>
    <p:sldId id="265" r:id="rId12"/>
    <p:sldId id="266" r:id="rId13"/>
    <p:sldId id="268" r:id="rId14"/>
    <p:sldId id="269" r:id="rId15"/>
    <p:sldId id="270" r:id="rId16"/>
    <p:sldId id="271" r:id="rId17"/>
    <p:sldId id="273" r:id="rId18"/>
    <p:sldId id="272" r:id="rId19"/>
    <p:sldId id="274" r:id="rId20"/>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5" userDrawn="1">
          <p15:clr>
            <a:srgbClr val="A4A3A4"/>
          </p15:clr>
        </p15:guide>
        <p15:guide id="2" pos="37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66"/>
      </p:cViewPr>
      <p:guideLst>
        <p:guide orient="horz" pos="2025"/>
        <p:guide pos="379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86174877166679"/>
          <c:y val="0.155234014732105"/>
          <c:w val="0.845862918538757"/>
          <c:h val="0.745730103469392"/>
        </c:manualLayout>
      </c:layout>
      <c:barChart>
        <c:barDir val="col"/>
        <c:grouping val="clustered"/>
        <c:varyColors val="0"/>
        <c:ser>
          <c:idx val="0"/>
          <c:order val="0"/>
          <c:tx>
            <c:strRef>
              <c:f>Sheet1!$B$1</c:f>
              <c:strCache>
                <c:ptCount val="1"/>
                <c:pt idx="0">
                  <c:v>Annual Shipment(k Panel)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accent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2022</c:v>
                </c:pt>
                <c:pt idx="1">
                  <c:v>2023</c:v>
                </c:pt>
                <c:pt idx="2">
                  <c:v>2024</c:v>
                </c:pt>
                <c:pt idx="3">
                  <c:v>2025E</c:v>
                </c:pt>
                <c:pt idx="4">
                  <c:v>2026E</c:v>
                </c:pt>
              </c:strCache>
            </c:strRef>
          </c:cat>
          <c:val>
            <c:numRef>
              <c:f>Sheet1!$B$2:$B$6</c:f>
              <c:numCache>
                <c:formatCode>General</c:formatCode>
                <c:ptCount val="5"/>
                <c:pt idx="0">
                  <c:v>57</c:v>
                </c:pt>
                <c:pt idx="1">
                  <c:v>62</c:v>
                </c:pt>
                <c:pt idx="2">
                  <c:v>110</c:v>
                </c:pt>
                <c:pt idx="3">
                  <c:v>180</c:v>
                </c:pt>
                <c:pt idx="4">
                  <c:v>340</c:v>
                </c:pt>
              </c:numCache>
            </c:numRef>
          </c:val>
        </c:ser>
        <c:dLbls>
          <c:showLegendKey val="0"/>
          <c:showVal val="1"/>
          <c:showCatName val="0"/>
          <c:showSerName val="0"/>
          <c:showPercent val="0"/>
          <c:showBubbleSize val="0"/>
        </c:dLbls>
        <c:gapWidth val="219"/>
        <c:axId val="2133409408"/>
        <c:axId val="2133433408"/>
      </c:barChart>
      <c:lineChart>
        <c:grouping val="standard"/>
        <c:varyColors val="0"/>
        <c:ser>
          <c:idx val="1"/>
          <c:order val="1"/>
          <c:tx>
            <c:strRef>
              <c:f>Sheet1!$C$1</c:f>
              <c:strCache>
                <c:ptCount val="1"/>
                <c:pt idx="0">
                  <c:v>Percentage of capacity released/%</c:v>
                </c:pt>
              </c:strCache>
            </c:strRef>
          </c:tx>
          <c:spPr>
            <a:ln w="28575" cap="rnd">
              <a:solidFill>
                <a:schemeClr val="accent5"/>
              </a:solidFill>
              <a:round/>
            </a:ln>
            <a:effectLst/>
          </c:spPr>
          <c:marker>
            <c:symbol val="circle"/>
            <c:size val="8"/>
            <c:spPr>
              <a:solidFill>
                <a:schemeClr val="bg1"/>
              </a:solidFill>
              <a:ln w="15875">
                <a:solidFill>
                  <a:schemeClr val="accent5"/>
                </a:solidFill>
              </a:ln>
              <a:effectLst/>
            </c:spPr>
          </c:marker>
          <c:dLbls>
            <c:dLbl>
              <c:idx val="0"/>
              <c:layout>
                <c:manualLayout>
                  <c:x val="0.00493802295169739"/>
                  <c:y val="0.016706646416983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46901147584869"/>
                  <c:y val="0.02923663122972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accent5"/>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2022</c:v>
                </c:pt>
                <c:pt idx="1">
                  <c:v>2023</c:v>
                </c:pt>
                <c:pt idx="2">
                  <c:v>2024</c:v>
                </c:pt>
                <c:pt idx="3">
                  <c:v>2025E</c:v>
                </c:pt>
                <c:pt idx="4">
                  <c:v>2026E</c:v>
                </c:pt>
              </c:strCache>
            </c:strRef>
          </c:cat>
          <c:val>
            <c:numRef>
              <c:f>Sheet1!$C$2:$C$6</c:f>
              <c:numCache>
                <c:formatCode>0%</c:formatCode>
                <c:ptCount val="5"/>
                <c:pt idx="0">
                  <c:v>0.11</c:v>
                </c:pt>
                <c:pt idx="1">
                  <c:v>0.12</c:v>
                </c:pt>
                <c:pt idx="2">
                  <c:v>0.22</c:v>
                </c:pt>
                <c:pt idx="3">
                  <c:v>0.36</c:v>
                </c:pt>
                <c:pt idx="4">
                  <c:v>0.68</c:v>
                </c:pt>
              </c:numCache>
            </c:numRef>
          </c:val>
          <c:smooth val="1"/>
        </c:ser>
        <c:dLbls>
          <c:showLegendKey val="0"/>
          <c:showVal val="1"/>
          <c:showCatName val="0"/>
          <c:showSerName val="0"/>
          <c:showPercent val="0"/>
          <c:showBubbleSize val="0"/>
        </c:dLbls>
        <c:marker val="1"/>
        <c:smooth val="1"/>
        <c:axId val="2065787839"/>
        <c:axId val="2065801279"/>
      </c:lineChart>
      <c:catAx>
        <c:axId val="213340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2133433408"/>
        <c:crosses val="autoZero"/>
        <c:auto val="1"/>
        <c:lblAlgn val="ctr"/>
        <c:lblOffset val="100"/>
        <c:noMultiLvlLbl val="0"/>
      </c:catAx>
      <c:valAx>
        <c:axId val="2133433408"/>
        <c:scaling>
          <c:orientation val="minMax"/>
        </c:scaling>
        <c:delete val="0"/>
        <c:axPos val="l"/>
        <c:majorGridlines>
          <c:spPr>
            <a:ln w="6350" cap="flat" cmpd="sng" algn="ctr">
              <a:solidFill>
                <a:schemeClr val="bg1">
                  <a:lumMod val="85000"/>
                  <a:alpha val="7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cs"/>
              </a:defRPr>
            </a:pPr>
          </a:p>
        </c:txPr>
        <c:crossAx val="2133409408"/>
        <c:crosses val="autoZero"/>
        <c:crossBetween val="between"/>
      </c:valAx>
      <c:catAx>
        <c:axId val="2065787839"/>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2065801279"/>
        <c:crosses val="autoZero"/>
        <c:auto val="1"/>
        <c:lblAlgn val="ctr"/>
        <c:lblOffset val="100"/>
        <c:noMultiLvlLbl val="0"/>
      </c:catAx>
      <c:valAx>
        <c:axId val="2065801279"/>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cs"/>
              </a:defRPr>
            </a:pPr>
          </a:p>
        </c:txPr>
        <c:crossAx val="2065787839"/>
        <c:crosses val="max"/>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zh-CN" sz="105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8fe59dac-64b2-44c0-add9-47ed221cb36c}"/>
      </c:ext>
    </c:extLst>
  </c:chart>
  <c:spPr>
    <a:noFill/>
    <a:ln>
      <a:noFill/>
    </a:ln>
    <a:effectLst/>
  </c:spPr>
  <c:txPr>
    <a:bodyPr/>
    <a:lstStyle/>
    <a:p>
      <a:pPr>
        <a:defRPr lang="zh-CN" sz="10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年销售额/万元</c:v>
                </c:pt>
              </c:strCache>
            </c:strRef>
          </c:tx>
          <c:spPr>
            <a:gradFill flip="none" rotWithShape="1">
              <a:gsLst>
                <a:gs pos="1000">
                  <a:schemeClr val="accent1">
                    <a:lumMod val="60000"/>
                    <a:lumOff val="40000"/>
                  </a:schemeClr>
                </a:gs>
                <a:gs pos="100000">
                  <a:schemeClr val="accent1">
                    <a:lumMod val="60000"/>
                    <a:lumOff val="40000"/>
                    <a:alpha val="0"/>
                  </a:schemeClr>
                </a:gs>
              </a:gsLst>
              <a:lin ang="5400000" scaled="1"/>
              <a:tileRect/>
            </a:gradFill>
            <a:ln>
              <a:noFill/>
            </a:ln>
            <a:effectLst/>
          </c:spPr>
          <c:dLbls>
            <c:dLbl>
              <c:idx val="3"/>
              <c:layout>
                <c:manualLayout>
                  <c:x val="-1.19109641471849e-16"/>
                  <c:y val="-0.044252008217981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2022</c:v>
                </c:pt>
                <c:pt idx="1">
                  <c:v>2023</c:v>
                </c:pt>
                <c:pt idx="2">
                  <c:v>2024</c:v>
                </c:pt>
                <c:pt idx="3">
                  <c:v>2025E</c:v>
                </c:pt>
                <c:pt idx="4">
                  <c:v>2026E</c:v>
                </c:pt>
              </c:strCache>
            </c:strRef>
          </c:cat>
          <c:val>
            <c:numRef>
              <c:f>Sheet1!$B$2:$B$6</c:f>
              <c:numCache>
                <c:formatCode>General</c:formatCode>
                <c:ptCount val="5"/>
                <c:pt idx="0">
                  <c:v>28.6</c:v>
                </c:pt>
                <c:pt idx="1">
                  <c:v>31.2</c:v>
                </c:pt>
                <c:pt idx="2">
                  <c:v>55</c:v>
                </c:pt>
                <c:pt idx="3">
                  <c:v>90</c:v>
                </c:pt>
                <c:pt idx="4">
                  <c:v>170</c:v>
                </c:pt>
              </c:numCache>
            </c:numRef>
          </c:val>
        </c:ser>
        <c:dLbls>
          <c:showLegendKey val="0"/>
          <c:showVal val="1"/>
          <c:showCatName val="0"/>
          <c:showSerName val="0"/>
          <c:showPercent val="0"/>
          <c:showBubbleSize val="0"/>
        </c:dLbls>
        <c:axId val="2133439648"/>
        <c:axId val="2133441088"/>
      </c:areaChart>
      <c:catAx>
        <c:axId val="2133439648"/>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2133441088"/>
        <c:crosses val="autoZero"/>
        <c:auto val="1"/>
        <c:lblAlgn val="ctr"/>
        <c:lblOffset val="100"/>
        <c:noMultiLvlLbl val="0"/>
      </c:catAx>
      <c:valAx>
        <c:axId val="2133441088"/>
        <c:scaling>
          <c:orientation val="minMax"/>
          <c:max val="180"/>
          <c:min val="-180"/>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2133439648"/>
        <c:crosses val="autoZero"/>
        <c:crossBetween val="midCat"/>
      </c:valAx>
      <c:spPr>
        <a:noFill/>
        <a:ln>
          <a:noFill/>
        </a:ln>
        <a:effectLst/>
      </c:spPr>
    </c:plotArea>
    <c:plotVisOnly val="1"/>
    <c:dispBlanksAs val="zero"/>
    <c:showDLblsOverMax val="0"/>
    <c:extLst>
      <c:ext uri="{0b15fc19-7d7d-44ad-8c2d-2c3a37ce22c3}">
        <chartProps xmlns="https://web.wps.cn/et/2018/main" chartId="{152ab63f-08d2-4673-acd6-fd3a494a99e0}"/>
      </c:ext>
    </c:extLst>
  </c:chart>
  <c:spPr>
    <a:noFill/>
    <a:ln>
      <a:noFill/>
    </a:ln>
    <a:effectLst/>
  </c:spPr>
  <c:txPr>
    <a:bodyPr/>
    <a:lstStyle/>
    <a:p>
      <a:pPr>
        <a:defRPr lang="zh-CN" sz="10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56" name=""/>
        <p:cNvGrpSpPr/>
        <p:nvPr/>
      </p:nvGrpSpPr>
      <p:grpSpPr>
        <a:xfrm>
          <a:off x="0" y="0"/>
          <a:ext cx="0" cy="0"/>
          <a:chOff x="0" y="0"/>
          <a:chExt cx="0" cy="0"/>
        </a:xfrm>
      </p:grpSpPr>
      <p:sp>
        <p:nvSpPr>
          <p:cNvPr id="104933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33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104933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933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3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33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3" name=""/>
        <p:cNvGrpSpPr/>
        <p:nvPr/>
      </p:nvGrpSpPr>
      <p:grpSpPr>
        <a:xfrm>
          <a:off x="0" y="0"/>
          <a:ext cx="0" cy="0"/>
          <a:chOff x="0" y="0"/>
          <a:chExt cx="0" cy="0"/>
        </a:xfrm>
      </p:grpSpPr>
      <p:sp>
        <p:nvSpPr>
          <p:cNvPr id="1048594" name="幻灯片图像占位符 1"/>
          <p:cNvSpPr>
            <a:spLocks noGrp="1" noRot="1" noChangeAspect="1"/>
          </p:cNvSpPr>
          <p:nvPr>
            <p:ph type="sldImg"/>
          </p:nvPr>
        </p:nvSpPr>
        <p:spPr/>
      </p:sp>
      <p:sp>
        <p:nvSpPr>
          <p:cNvPr id="1048595" name="备注占位符 2"/>
          <p:cNvSpPr>
            <a:spLocks noGrp="1"/>
          </p:cNvSpPr>
          <p:nvPr>
            <p:ph type="body" idx="1"/>
          </p:nvPr>
        </p:nvSpPr>
        <p:spPr/>
        <p:txBody>
          <a:bodyPr/>
          <a:p>
            <a:r>
              <a:rPr lang="en-US" altLang="zh-CN" sz="1800" dirty="0">
                <a:effectLst/>
              </a:rPr>
              <a:t>Logo</a:t>
            </a:r>
            <a:r>
              <a:rPr lang="zh-CN" altLang="en-US" sz="1800" dirty="0">
                <a:effectLst/>
              </a:rPr>
              <a:t>变成白色</a:t>
            </a:r>
            <a:endParaRPr lang="zh-CN" altLang="en-US" dirty="0"/>
          </a:p>
        </p:txBody>
      </p:sp>
      <p:sp>
        <p:nvSpPr>
          <p:cNvPr id="1048596"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E618C8CB-CBE6-4205-A880-B04A0269D2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243" name=""/>
        <p:cNvGrpSpPr/>
        <p:nvPr/>
      </p:nvGrpSpPr>
      <p:grpSpPr>
        <a:xfrm>
          <a:off x="0" y="0"/>
          <a:ext cx="0" cy="0"/>
          <a:chOff x="0" y="0"/>
          <a:chExt cx="0" cy="0"/>
        </a:xfrm>
      </p:grpSpPr>
      <p:sp>
        <p:nvSpPr>
          <p:cNvPr id="1049276" name="幻灯片图像占位符 1"/>
          <p:cNvSpPr>
            <a:spLocks noGrp="1" noRot="1" noChangeAspect="1"/>
          </p:cNvSpPr>
          <p:nvPr>
            <p:ph type="sldImg"/>
          </p:nvPr>
        </p:nvSpPr>
        <p:spPr/>
      </p:sp>
      <p:sp>
        <p:nvSpPr>
          <p:cNvPr id="1049277" name="备注占位符 2"/>
          <p:cNvSpPr>
            <a:spLocks noGrp="1"/>
          </p:cNvSpPr>
          <p:nvPr>
            <p:ph type="body" idx="1"/>
          </p:nvPr>
        </p:nvSpPr>
        <p:spPr/>
        <p:txBody>
          <a:bodyPr/>
          <a:p>
            <a:r>
              <a:rPr lang="en-US" altLang="zh-CN" sz="1800" dirty="0">
                <a:effectLst/>
              </a:rPr>
              <a:t>Logo</a:t>
            </a:r>
            <a:r>
              <a:rPr lang="zh-CN" altLang="en-US" sz="1800" dirty="0">
                <a:effectLst/>
              </a:rPr>
              <a:t>变成白色</a:t>
            </a:r>
            <a:endParaRPr lang="zh-CN" altLang="en-US" dirty="0"/>
          </a:p>
        </p:txBody>
      </p:sp>
      <p:sp>
        <p:nvSpPr>
          <p:cNvPr id="1049278"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E618C8CB-CBE6-4205-A880-B04A0269D2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50" name="幻灯片图像占位符 1"/>
          <p:cNvSpPr>
            <a:spLocks noGrp="1" noRot="1" noChangeAspect="1"/>
          </p:cNvSpPr>
          <p:nvPr>
            <p:ph type="sldImg"/>
          </p:nvPr>
        </p:nvSpPr>
        <p:spPr/>
      </p:sp>
      <p:sp>
        <p:nvSpPr>
          <p:cNvPr id="1048651" name="备注占位符 2"/>
          <p:cNvSpPr>
            <a:spLocks noGrp="1"/>
          </p:cNvSpPr>
          <p:nvPr>
            <p:ph type="body" idx="1"/>
          </p:nvPr>
        </p:nvSpPr>
        <p:spPr/>
        <p:txBody>
          <a:bodyPr/>
          <a:p>
            <a:endParaRPr lang="zh-CN" altLang="en-US" dirty="0"/>
          </a:p>
        </p:txBody>
      </p:sp>
      <p:sp>
        <p:nvSpPr>
          <p:cNvPr id="1048652"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765925FC-7BAB-45B9-82D9-E30866C9686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879" name="幻灯片图像占位符 1"/>
          <p:cNvSpPr>
            <a:spLocks noGrp="1" noRot="1" noChangeAspect="1"/>
          </p:cNvSpPr>
          <p:nvPr>
            <p:ph type="sldImg"/>
          </p:nvPr>
        </p:nvSpPr>
        <p:spPr/>
      </p:sp>
      <p:sp>
        <p:nvSpPr>
          <p:cNvPr id="1048880" name="备注占位符 2"/>
          <p:cNvSpPr>
            <a:spLocks noGrp="1"/>
          </p:cNvSpPr>
          <p:nvPr>
            <p:ph type="body" idx="1"/>
          </p:nvPr>
        </p:nvSpPr>
        <p:spPr/>
        <p:txBody>
          <a:bodyPr/>
          <a:p>
            <a:endParaRPr lang="zh-CN" altLang="en-US" dirty="0"/>
          </a:p>
        </p:txBody>
      </p:sp>
      <p:sp>
        <p:nvSpPr>
          <p:cNvPr id="1048881" name="灯片编号占位符 3"/>
          <p:cNvSpPr>
            <a:spLocks noGrp="1"/>
          </p:cNvSpPr>
          <p:nvPr>
            <p:ph type="sldNum" sz="quarter" idx="5"/>
          </p:nvPr>
        </p:nvSpPr>
        <p:spPr/>
        <p:txBody>
          <a:bodyPr/>
          <a:p>
            <a:fld id="{765925FC-7BAB-45B9-82D9-E30866C9686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919" name="幻灯片图像占位符 1"/>
          <p:cNvSpPr>
            <a:spLocks noGrp="1" noRot="1" noChangeAspect="1"/>
          </p:cNvSpPr>
          <p:nvPr>
            <p:ph type="sldImg"/>
          </p:nvPr>
        </p:nvSpPr>
        <p:spPr/>
      </p:sp>
      <p:sp>
        <p:nvSpPr>
          <p:cNvPr id="1048920" name="备注占位符 2"/>
          <p:cNvSpPr>
            <a:spLocks noGrp="1"/>
          </p:cNvSpPr>
          <p:nvPr>
            <p:ph type="body" idx="1"/>
          </p:nvPr>
        </p:nvSpPr>
        <p:spPr/>
        <p:txBody>
          <a:bodyPr/>
          <a:p>
            <a:endParaRPr lang="zh-CN" altLang="en-US" dirty="0"/>
          </a:p>
        </p:txBody>
      </p:sp>
      <p:sp>
        <p:nvSpPr>
          <p:cNvPr id="1048921" name="灯片编号占位符 3"/>
          <p:cNvSpPr>
            <a:spLocks noGrp="1"/>
          </p:cNvSpPr>
          <p:nvPr>
            <p:ph type="sldNum" sz="quarter" idx="5"/>
          </p:nvPr>
        </p:nvSpPr>
        <p:spPr/>
        <p:txBody>
          <a:bodyPr/>
          <a:p>
            <a:fld id="{765925FC-7BAB-45B9-82D9-E30866C9686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9026" name="幻灯片图像占位符 1"/>
          <p:cNvSpPr>
            <a:spLocks noGrp="1" noRot="1" noChangeAspect="1"/>
          </p:cNvSpPr>
          <p:nvPr>
            <p:ph type="sldImg"/>
          </p:nvPr>
        </p:nvSpPr>
        <p:spPr/>
      </p:sp>
      <p:sp>
        <p:nvSpPr>
          <p:cNvPr id="1049027" name="备注占位符 2"/>
          <p:cNvSpPr>
            <a:spLocks noGrp="1"/>
          </p:cNvSpPr>
          <p:nvPr>
            <p:ph type="body" idx="1"/>
          </p:nvPr>
        </p:nvSpPr>
        <p:spPr/>
        <p:txBody>
          <a:bodyPr/>
          <a:p>
            <a:endParaRPr lang="zh-CN" altLang="en-US" dirty="0"/>
          </a:p>
        </p:txBody>
      </p:sp>
      <p:sp>
        <p:nvSpPr>
          <p:cNvPr id="1049028" name="灯片编号占位符 3"/>
          <p:cNvSpPr>
            <a:spLocks noGrp="1"/>
          </p:cNvSpPr>
          <p:nvPr>
            <p:ph type="sldNum" sz="quarter" idx="5"/>
          </p:nvPr>
        </p:nvSpPr>
        <p:spPr/>
        <p:txBody>
          <a:bodyPr/>
          <a:p>
            <a:fld id="{765925FC-7BAB-45B9-82D9-E30866C9686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86" name=""/>
        <p:cNvGrpSpPr/>
        <p:nvPr/>
      </p:nvGrpSpPr>
      <p:grpSpPr>
        <a:xfrm>
          <a:off x="0" y="0"/>
          <a:ext cx="0" cy="0"/>
          <a:chOff x="0" y="0"/>
          <a:chExt cx="0" cy="0"/>
        </a:xfrm>
      </p:grpSpPr>
      <p:sp>
        <p:nvSpPr>
          <p:cNvPr id="1049144" name="幻灯片图像占位符 1"/>
          <p:cNvSpPr>
            <a:spLocks noGrp="1" noRot="1" noChangeAspect="1"/>
          </p:cNvSpPr>
          <p:nvPr>
            <p:ph type="sldImg"/>
          </p:nvPr>
        </p:nvSpPr>
        <p:spPr/>
      </p:sp>
      <p:sp>
        <p:nvSpPr>
          <p:cNvPr id="1049145" name="备注占位符 2"/>
          <p:cNvSpPr>
            <a:spLocks noGrp="1"/>
          </p:cNvSpPr>
          <p:nvPr>
            <p:ph type="body" idx="1"/>
          </p:nvPr>
        </p:nvSpPr>
        <p:spPr/>
        <p:txBody>
          <a:bodyPr/>
          <a:p>
            <a:endParaRPr lang="zh-CN" altLang="en-US" dirty="0"/>
          </a:p>
        </p:txBody>
      </p:sp>
      <p:sp>
        <p:nvSpPr>
          <p:cNvPr id="1049146"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765925FC-7BAB-45B9-82D9-E30866C9686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204" name=""/>
        <p:cNvGrpSpPr/>
        <p:nvPr/>
      </p:nvGrpSpPr>
      <p:grpSpPr>
        <a:xfrm>
          <a:off x="0" y="0"/>
          <a:ext cx="0" cy="0"/>
          <a:chOff x="0" y="0"/>
          <a:chExt cx="0" cy="0"/>
        </a:xfrm>
      </p:grpSpPr>
      <p:sp>
        <p:nvSpPr>
          <p:cNvPr id="1049186" name="幻灯片图像占位符 1"/>
          <p:cNvSpPr>
            <a:spLocks noGrp="1" noRot="1" noChangeAspect="1"/>
          </p:cNvSpPr>
          <p:nvPr>
            <p:ph type="sldImg"/>
          </p:nvPr>
        </p:nvSpPr>
        <p:spPr/>
      </p:sp>
      <p:sp>
        <p:nvSpPr>
          <p:cNvPr id="1049187" name="备注占位符 2"/>
          <p:cNvSpPr>
            <a:spLocks noGrp="1"/>
          </p:cNvSpPr>
          <p:nvPr>
            <p:ph type="body" idx="1"/>
          </p:nvPr>
        </p:nvSpPr>
        <p:spPr/>
        <p:txBody>
          <a:bodyPr/>
          <a:p>
            <a:endParaRPr lang="zh-CN" altLang="en-US" dirty="0"/>
          </a:p>
        </p:txBody>
      </p:sp>
      <p:sp>
        <p:nvSpPr>
          <p:cNvPr id="1049188" name="灯片编号占位符 3"/>
          <p:cNvSpPr>
            <a:spLocks noGrp="1"/>
          </p:cNvSpPr>
          <p:nvPr>
            <p:ph type="sldNum" sz="quarter" idx="5"/>
          </p:nvPr>
        </p:nvSpPr>
        <p:spPr/>
        <p:txBody>
          <a:bodyPr/>
          <a:p>
            <a:fld id="{765925FC-7BAB-45B9-82D9-E30866C9686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234" name=""/>
        <p:cNvGrpSpPr/>
        <p:nvPr/>
      </p:nvGrpSpPr>
      <p:grpSpPr>
        <a:xfrm>
          <a:off x="0" y="0"/>
          <a:ext cx="0" cy="0"/>
          <a:chOff x="0" y="0"/>
          <a:chExt cx="0" cy="0"/>
        </a:xfrm>
      </p:grpSpPr>
      <p:sp>
        <p:nvSpPr>
          <p:cNvPr id="1049260" name="幻灯片图像占位符 1"/>
          <p:cNvSpPr>
            <a:spLocks noGrp="1" noRot="1" noChangeAspect="1"/>
          </p:cNvSpPr>
          <p:nvPr>
            <p:ph type="sldImg"/>
          </p:nvPr>
        </p:nvSpPr>
        <p:spPr/>
      </p:sp>
      <p:sp>
        <p:nvSpPr>
          <p:cNvPr id="1049261" name="备注占位符 2"/>
          <p:cNvSpPr>
            <a:spLocks noGrp="1"/>
          </p:cNvSpPr>
          <p:nvPr>
            <p:ph type="body" idx="1"/>
          </p:nvPr>
        </p:nvSpPr>
        <p:spPr/>
        <p:txBody>
          <a:bodyPr/>
          <a:p>
            <a:r>
              <a:rPr lang="zh-CN" altLang="en-US" dirty="0"/>
              <a:t>团队是由申报人领衔、由中科院院士担任技术顾问的专业团队，兼具学术高度、产业深度和资本厚度。</a:t>
            </a:r>
            <a:endParaRPr lang="zh-CN" altLang="en-US" dirty="0"/>
          </a:p>
        </p:txBody>
      </p:sp>
      <p:sp>
        <p:nvSpPr>
          <p:cNvPr id="1049262"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765925FC-7BAB-45B9-82D9-E30866C9686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214" name=""/>
        <p:cNvGrpSpPr/>
        <p:nvPr/>
      </p:nvGrpSpPr>
      <p:grpSpPr>
        <a:xfrm>
          <a:off x="0" y="0"/>
          <a:ext cx="0" cy="0"/>
          <a:chOff x="0" y="0"/>
          <a:chExt cx="0" cy="0"/>
        </a:xfrm>
      </p:grpSpPr>
      <p:sp>
        <p:nvSpPr>
          <p:cNvPr id="1049207" name="幻灯片图像占位符 1"/>
          <p:cNvSpPr>
            <a:spLocks noGrp="1" noRot="1" noChangeAspect="1"/>
          </p:cNvSpPr>
          <p:nvPr>
            <p:ph type="sldImg"/>
          </p:nvPr>
        </p:nvSpPr>
        <p:spPr/>
      </p:sp>
      <p:sp>
        <p:nvSpPr>
          <p:cNvPr id="1049208" name="备注占位符 2"/>
          <p:cNvSpPr>
            <a:spLocks noGrp="1"/>
          </p:cNvSpPr>
          <p:nvPr>
            <p:ph type="body" idx="1"/>
          </p:nvPr>
        </p:nvSpPr>
        <p:spPr/>
        <p:txBody>
          <a:bodyPr/>
          <a:p>
            <a:endParaRPr lang="zh-CN" altLang="en-US" dirty="0"/>
          </a:p>
        </p:txBody>
      </p:sp>
      <p:sp>
        <p:nvSpPr>
          <p:cNvPr id="1049209" name="灯片编号占位符 3"/>
          <p:cNvSpPr>
            <a:spLocks noGrp="1"/>
          </p:cNvSpPr>
          <p:nvPr>
            <p:ph type="sldNum" sz="quarter" idx="5"/>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765925FC-7BAB-45B9-82D9-E30866C9686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254" name=""/>
        <p:cNvGrpSpPr/>
        <p:nvPr/>
      </p:nvGrpSpPr>
      <p:grpSpPr>
        <a:xfrm>
          <a:off x="0" y="0"/>
          <a:ext cx="0" cy="0"/>
          <a:chOff x="0" y="0"/>
          <a:chExt cx="0" cy="0"/>
        </a:xfrm>
      </p:grpSpPr>
      <p:pic>
        <p:nvPicPr>
          <p:cNvPr id="2097259" name="图片 8"/>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249" name=""/>
        <p:cNvGrpSpPr/>
        <p:nvPr/>
      </p:nvGrpSpPr>
      <p:grpSpPr>
        <a:xfrm>
          <a:off x="0" y="0"/>
          <a:ext cx="0" cy="0"/>
          <a:chOff x="0" y="0"/>
          <a:chExt cx="0" cy="0"/>
        </a:xfrm>
      </p:grpSpPr>
      <p:sp>
        <p:nvSpPr>
          <p:cNvPr id="1049308"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p>
            <a:pPr lvl="0"/>
            <a:r>
              <a:rPr lang="zh-CN" altLang="en-US"/>
              <a:t>单击此处编辑母版标题样式</a:t>
            </a:r>
            <a:endParaRPr lang="zh-CN" altLang="en-US"/>
          </a:p>
        </p:txBody>
      </p:sp>
      <p:sp>
        <p:nvSpPr>
          <p:cNvPr id="1049309" name="日期占位符 2"/>
          <p:cNvSpPr>
            <a:spLocks noGrp="1"/>
          </p:cNvSpPr>
          <p:nvPr>
            <p:ph type="dt" sz="half" idx="10"/>
            <p:custDataLst>
              <p:tags r:id="rId3"/>
            </p:custDataLst>
          </p:nvPr>
        </p:nvSpPr>
        <p:spPr/>
        <p:txBody>
          <a:bodyPr/>
          <a:p>
            <a:fld id="{760FBDFE-C587-4B4C-A407-44438C67B59E}" type="datetimeFigureOut">
              <a:rPr lang="zh-CN" altLang="en-US" smtClean="0"/>
            </a:fld>
            <a:endParaRPr lang="zh-CN" altLang="en-US"/>
          </a:p>
        </p:txBody>
      </p:sp>
      <p:sp>
        <p:nvSpPr>
          <p:cNvPr id="1049310" name="页脚占位符 3"/>
          <p:cNvSpPr>
            <a:spLocks noGrp="1"/>
          </p:cNvSpPr>
          <p:nvPr>
            <p:ph type="ftr" sz="quarter" idx="11"/>
            <p:custDataLst>
              <p:tags r:id="rId4"/>
            </p:custDataLst>
          </p:nvPr>
        </p:nvSpPr>
        <p:spPr/>
        <p:txBody>
          <a:bodyPr/>
          <a:p>
            <a:endParaRPr lang="zh-CN" altLang="en-US"/>
          </a:p>
        </p:txBody>
      </p:sp>
      <p:sp>
        <p:nvSpPr>
          <p:cNvPr id="1049311" name="灯片编号占位符 4"/>
          <p:cNvSpPr>
            <a:spLocks noGrp="1"/>
          </p:cNvSpPr>
          <p:nvPr>
            <p:ph type="sldNum" sz="quarter" idx="12"/>
            <p:custDataLst>
              <p:tags r:id="rId5"/>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5" name=""/>
        <p:cNvGrpSpPr/>
        <p:nvPr/>
      </p:nvGrpSpPr>
      <p:grpSpPr>
        <a:xfrm>
          <a:off x="0" y="0"/>
          <a:ext cx="0" cy="0"/>
          <a:chOff x="0" y="0"/>
          <a:chExt cx="0" cy="0"/>
        </a:xfrm>
      </p:grpSpPr>
      <p:sp>
        <p:nvSpPr>
          <p:cNvPr id="1048581" name="日期占位符 1"/>
          <p:cNvSpPr>
            <a:spLocks noGrp="1"/>
          </p:cNvSpPr>
          <p:nvPr>
            <p:ph type="dt" sz="half" idx="10"/>
            <p:custDataLst>
              <p:tags r:id="rId2"/>
            </p:custDataLst>
          </p:nvPr>
        </p:nvSpPr>
        <p:spPr/>
        <p:txBody>
          <a:bodyPr/>
          <a:p>
            <a:fld id="{760FBDFE-C587-4B4C-A407-44438C67B59E}" type="datetimeFigureOut">
              <a:rPr lang="zh-CN" altLang="en-US" smtClean="0"/>
            </a:fld>
            <a:endParaRPr lang="zh-CN" altLang="en-US"/>
          </a:p>
        </p:txBody>
      </p:sp>
      <p:sp>
        <p:nvSpPr>
          <p:cNvPr id="1048582" name="页脚占位符 2"/>
          <p:cNvSpPr>
            <a:spLocks noGrp="1"/>
          </p:cNvSpPr>
          <p:nvPr>
            <p:ph type="ftr" sz="quarter" idx="11"/>
            <p:custDataLst>
              <p:tags r:id="rId3"/>
            </p:custDataLst>
          </p:nvPr>
        </p:nvSpPr>
        <p:spPr/>
        <p:txBody>
          <a:bodyPr/>
          <a:p>
            <a:endParaRPr lang="zh-CN" altLang="en-US"/>
          </a:p>
        </p:txBody>
      </p:sp>
      <p:sp>
        <p:nvSpPr>
          <p:cNvPr id="1048583" name="灯片编号占位符 3"/>
          <p:cNvSpPr>
            <a:spLocks noGrp="1"/>
          </p:cNvSpPr>
          <p:nvPr>
            <p:ph type="sldNum" sz="quarter" idx="12"/>
            <p:custDataLst>
              <p:tags r:id="rId4"/>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246" name=""/>
        <p:cNvGrpSpPr/>
        <p:nvPr/>
      </p:nvGrpSpPr>
      <p:grpSpPr>
        <a:xfrm>
          <a:off x="0" y="0"/>
          <a:ext cx="0" cy="0"/>
          <a:chOff x="0" y="0"/>
          <a:chExt cx="0" cy="0"/>
        </a:xfrm>
      </p:grpSpPr>
      <p:sp>
        <p:nvSpPr>
          <p:cNvPr id="1049289"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1049290"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1049291" name="日期占位符 4"/>
          <p:cNvSpPr>
            <a:spLocks noGrp="1"/>
          </p:cNvSpPr>
          <p:nvPr>
            <p:ph type="dt" sz="half" idx="10"/>
            <p:custDataLst>
              <p:tags r:id="rId4"/>
            </p:custDataLst>
          </p:nvPr>
        </p:nvSpPr>
        <p:spPr/>
        <p:txBody>
          <a:bodyPr/>
          <a:p>
            <a:fld id="{9EFD9D74-47D9-4702-A33C-335B63B48DBF}" type="datetimeFigureOut">
              <a:rPr lang="zh-CN" altLang="en-US" smtClean="0"/>
            </a:fld>
            <a:endParaRPr lang="zh-CN" altLang="en-US" dirty="0"/>
          </a:p>
        </p:txBody>
      </p:sp>
      <p:sp>
        <p:nvSpPr>
          <p:cNvPr id="1049292" name="页脚占位符 5"/>
          <p:cNvSpPr>
            <a:spLocks noGrp="1"/>
          </p:cNvSpPr>
          <p:nvPr>
            <p:ph type="ftr" sz="quarter" idx="11"/>
            <p:custDataLst>
              <p:tags r:id="rId5"/>
            </p:custDataLst>
          </p:nvPr>
        </p:nvSpPr>
        <p:spPr/>
        <p:txBody>
          <a:bodyPr/>
          <a:p>
            <a:endParaRPr lang="zh-CN" altLang="en-US" dirty="0"/>
          </a:p>
        </p:txBody>
      </p:sp>
      <p:sp>
        <p:nvSpPr>
          <p:cNvPr id="1049293" name="灯片编号占位符 6"/>
          <p:cNvSpPr>
            <a:spLocks noGrp="1"/>
          </p:cNvSpPr>
          <p:nvPr>
            <p:ph type="sldNum" sz="quarter" idx="12"/>
            <p:custDataLst>
              <p:tags r:id="rId6"/>
            </p:custDataLst>
          </p:nvPr>
        </p:nvSpPr>
        <p:spPr/>
        <p:txBody>
          <a:bodyPr/>
          <a:p>
            <a:fld id="{FABC47A4-756D-490B-A52F-7D9E2C9FC05F}" type="slidenum">
              <a:rPr lang="zh-CN" altLang="en-US" smtClean="0"/>
            </a:fld>
            <a:endParaRPr lang="zh-CN" altLang="en-US"/>
          </a:p>
        </p:txBody>
      </p:sp>
      <p:sp>
        <p:nvSpPr>
          <p:cNvPr id="1049294"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245" name=""/>
        <p:cNvGrpSpPr/>
        <p:nvPr/>
      </p:nvGrpSpPr>
      <p:grpSpPr>
        <a:xfrm>
          <a:off x="0" y="0"/>
          <a:ext cx="0" cy="0"/>
          <a:chOff x="0" y="0"/>
          <a:chExt cx="0" cy="0"/>
        </a:xfrm>
      </p:grpSpPr>
      <p:sp>
        <p:nvSpPr>
          <p:cNvPr id="1049284"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1049285"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286" name="日期占位符 3"/>
          <p:cNvSpPr>
            <a:spLocks noGrp="1"/>
          </p:cNvSpPr>
          <p:nvPr>
            <p:ph type="dt" sz="half" idx="10"/>
            <p:custDataLst>
              <p:tags r:id="rId4"/>
            </p:custDataLst>
          </p:nvPr>
        </p:nvSpPr>
        <p:spPr/>
        <p:txBody>
          <a:bodyPr/>
          <a:p>
            <a:fld id="{760FBDFE-C587-4B4C-A407-44438C67B59E}" type="datetimeFigureOut">
              <a:rPr lang="zh-CN" altLang="en-US" smtClean="0"/>
            </a:fld>
            <a:endParaRPr lang="zh-CN" altLang="en-US"/>
          </a:p>
        </p:txBody>
      </p:sp>
      <p:sp>
        <p:nvSpPr>
          <p:cNvPr id="1049287" name="页脚占位符 4"/>
          <p:cNvSpPr>
            <a:spLocks noGrp="1"/>
          </p:cNvSpPr>
          <p:nvPr>
            <p:ph type="ftr" sz="quarter" idx="11"/>
            <p:custDataLst>
              <p:tags r:id="rId5"/>
            </p:custDataLst>
          </p:nvPr>
        </p:nvSpPr>
        <p:spPr/>
        <p:txBody>
          <a:bodyPr/>
          <a:p>
            <a:endParaRPr lang="zh-CN" altLang="en-US"/>
          </a:p>
        </p:txBody>
      </p:sp>
      <p:sp>
        <p:nvSpPr>
          <p:cNvPr id="1049288" name="灯片编号占位符 5"/>
          <p:cNvSpPr>
            <a:spLocks noGrp="1"/>
          </p:cNvSpPr>
          <p:nvPr>
            <p:ph type="sldNum" sz="quarter" idx="12"/>
            <p:custDataLst>
              <p:tags r:id="rId6"/>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251" name=""/>
        <p:cNvGrpSpPr/>
        <p:nvPr/>
      </p:nvGrpSpPr>
      <p:grpSpPr>
        <a:xfrm>
          <a:off x="0" y="0"/>
          <a:ext cx="0" cy="0"/>
          <a:chOff x="0" y="0"/>
          <a:chExt cx="0" cy="0"/>
        </a:xfrm>
      </p:grpSpPr>
      <p:sp>
        <p:nvSpPr>
          <p:cNvPr id="1049317" name="日期占位符 2"/>
          <p:cNvSpPr>
            <a:spLocks noGrp="1"/>
          </p:cNvSpPr>
          <p:nvPr>
            <p:ph type="dt" sz="half" idx="10"/>
            <p:custDataLst>
              <p:tags r:id="rId2"/>
            </p:custDataLst>
          </p:nvPr>
        </p:nvSpPr>
        <p:spPr/>
        <p:txBody>
          <a:bodyPr/>
          <a:p>
            <a:fld id="{760FBDFE-C587-4B4C-A407-44438C67B59E}" type="datetimeFigureOut">
              <a:rPr lang="zh-CN" altLang="en-US" smtClean="0"/>
            </a:fld>
            <a:endParaRPr lang="zh-CN" altLang="en-US"/>
          </a:p>
        </p:txBody>
      </p:sp>
      <p:sp>
        <p:nvSpPr>
          <p:cNvPr id="1049318" name="页脚占位符 3"/>
          <p:cNvSpPr>
            <a:spLocks noGrp="1"/>
          </p:cNvSpPr>
          <p:nvPr>
            <p:ph type="ftr" sz="quarter" idx="11"/>
            <p:custDataLst>
              <p:tags r:id="rId3"/>
            </p:custDataLst>
          </p:nvPr>
        </p:nvSpPr>
        <p:spPr/>
        <p:txBody>
          <a:bodyPr/>
          <a:p>
            <a:endParaRPr lang="zh-CN" altLang="en-US"/>
          </a:p>
        </p:txBody>
      </p:sp>
      <p:sp>
        <p:nvSpPr>
          <p:cNvPr id="1049319" name="灯片编号占位符 4"/>
          <p:cNvSpPr>
            <a:spLocks noGrp="1"/>
          </p:cNvSpPr>
          <p:nvPr>
            <p:ph type="sldNum" sz="quarter" idx="12"/>
            <p:custDataLst>
              <p:tags r:id="rId4"/>
            </p:custDataLst>
          </p:nvPr>
        </p:nvSpPr>
        <p:spPr/>
        <p:txBody>
          <a:bodyPr/>
          <a:p>
            <a:fld id="{49AE70B2-8BF9-45C0-BB95-33D1B9D3A854}" type="slidenum">
              <a:rPr lang="zh-CN" altLang="en-US" smtClean="0"/>
            </a:fld>
            <a:endParaRPr lang="zh-CN" altLang="en-US"/>
          </a:p>
        </p:txBody>
      </p:sp>
      <p:sp>
        <p:nvSpPr>
          <p:cNvPr id="1049320" name="内容占位符 6"/>
          <p:cNvSpPr>
            <a:spLocks noGrp="1"/>
          </p:cNvSpPr>
          <p:nvPr>
            <p:ph sz="quarter" idx="13"/>
            <p:custDataLst>
              <p:tags r:id="rId5"/>
            </p:custDataLst>
          </p:nvPr>
        </p:nvSpPr>
        <p:spPr>
          <a:xfrm>
            <a:off x="608400" y="774000"/>
            <a:ext cx="10972800" cy="5482800"/>
          </a:xfrm>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248" name=""/>
        <p:cNvGrpSpPr/>
        <p:nvPr/>
      </p:nvGrpSpPr>
      <p:grpSpPr>
        <a:xfrm>
          <a:off x="0" y="0"/>
          <a:ext cx="0" cy="0"/>
          <a:chOff x="0" y="0"/>
          <a:chExt cx="0" cy="0"/>
        </a:xfrm>
      </p:grpSpPr>
      <p:sp>
        <p:nvSpPr>
          <p:cNvPr id="1049303" name="日期占位符 2"/>
          <p:cNvSpPr>
            <a:spLocks noGrp="1"/>
          </p:cNvSpPr>
          <p:nvPr>
            <p:ph type="dt" sz="half" idx="10"/>
            <p:custDataLst>
              <p:tags r:id="rId2"/>
            </p:custDataLst>
          </p:nvPr>
        </p:nvSpPr>
        <p:spPr/>
        <p:txBody>
          <a:bodyPr/>
          <a:p>
            <a:fld id="{760FBDFE-C587-4B4C-A407-44438C67B59E}" type="datetimeFigureOut">
              <a:rPr lang="zh-CN" altLang="en-US" smtClean="0"/>
            </a:fld>
            <a:endParaRPr lang="zh-CN" altLang="en-US"/>
          </a:p>
        </p:txBody>
      </p:sp>
      <p:sp>
        <p:nvSpPr>
          <p:cNvPr id="1049304" name="页脚占位符 3"/>
          <p:cNvSpPr>
            <a:spLocks noGrp="1"/>
          </p:cNvSpPr>
          <p:nvPr>
            <p:ph type="ftr" sz="quarter" idx="11"/>
            <p:custDataLst>
              <p:tags r:id="rId3"/>
            </p:custDataLst>
          </p:nvPr>
        </p:nvSpPr>
        <p:spPr/>
        <p:txBody>
          <a:bodyPr/>
          <a:p>
            <a:endParaRPr lang="zh-CN" altLang="en-US"/>
          </a:p>
        </p:txBody>
      </p:sp>
      <p:sp>
        <p:nvSpPr>
          <p:cNvPr id="1049305" name="灯片编号占位符 4"/>
          <p:cNvSpPr>
            <a:spLocks noGrp="1"/>
          </p:cNvSpPr>
          <p:nvPr>
            <p:ph type="sldNum" sz="quarter" idx="12"/>
            <p:custDataLst>
              <p:tags r:id="rId4"/>
            </p:custDataLst>
          </p:nvPr>
        </p:nvSpPr>
        <p:spPr/>
        <p:txBody>
          <a:bodyPr/>
          <a:p>
            <a:fld id="{49AE70B2-8BF9-45C0-BB95-33D1B9D3A854}" type="slidenum">
              <a:rPr lang="zh-CN" altLang="en-US" smtClean="0"/>
            </a:fld>
            <a:endParaRPr lang="zh-CN" altLang="en-US"/>
          </a:p>
        </p:txBody>
      </p:sp>
      <p:sp>
        <p:nvSpPr>
          <p:cNvPr id="1049306"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104930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255"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46" name=""/>
        <p:cNvGrpSpPr/>
        <p:nvPr/>
      </p:nvGrpSpPr>
      <p:grpSpPr>
        <a:xfrm>
          <a:off x="0" y="0"/>
          <a:ext cx="0" cy="0"/>
          <a:chOff x="0" y="0"/>
          <a:chExt cx="0" cy="0"/>
        </a:xfrm>
      </p:grpSpPr>
      <p:pic>
        <p:nvPicPr>
          <p:cNvPr id="2097156" name="图片 2" descr="雪地里&#10;&#10;描述已自动生成"/>
          <p:cNvPicPr>
            <a:picLocks noChangeAspect="1"/>
          </p:cNvPicPr>
          <p:nvPr userDrawn="1"/>
        </p:nvPicPr>
        <p:blipFill>
          <a:blip r:embed="rId2"/>
          <a:stretch>
            <a:fillRect/>
          </a:stretch>
        </p:blipFill>
        <p:spPr>
          <a:xfrm>
            <a:off x="0" y="0"/>
            <a:ext cx="12192000" cy="6858000"/>
          </a:xfrm>
          <a:prstGeom prst="rect">
            <a:avLst/>
          </a:prstGeom>
        </p:spPr>
      </p:pic>
      <p:grpSp>
        <p:nvGrpSpPr>
          <p:cNvPr id="47" name="组合 140"/>
          <p:cNvGrpSpPr/>
          <p:nvPr userDrawn="1"/>
        </p:nvGrpSpPr>
        <p:grpSpPr>
          <a:xfrm>
            <a:off x="10127307" y="533397"/>
            <a:ext cx="1336226" cy="341598"/>
            <a:chOff x="10219043" y="533397"/>
            <a:chExt cx="1336226" cy="341598"/>
          </a:xfrm>
          <a:solidFill>
            <a:schemeClr val="accent2"/>
          </a:solidFill>
        </p:grpSpPr>
        <p:grpSp>
          <p:nvGrpSpPr>
            <p:cNvPr id="48" name="图形 2"/>
            <p:cNvGrpSpPr/>
            <p:nvPr/>
          </p:nvGrpSpPr>
          <p:grpSpPr>
            <a:xfrm>
              <a:off x="10613864" y="568004"/>
              <a:ext cx="941405" cy="272383"/>
              <a:chOff x="5241035" y="3742467"/>
              <a:chExt cx="1708880" cy="494442"/>
            </a:xfrm>
            <a:grpFill/>
          </p:grpSpPr>
          <p:grpSp>
            <p:nvGrpSpPr>
              <p:cNvPr id="49" name="图形 2"/>
              <p:cNvGrpSpPr/>
              <p:nvPr/>
            </p:nvGrpSpPr>
            <p:grpSpPr>
              <a:xfrm>
                <a:off x="5265324" y="4074413"/>
                <a:ext cx="1660302" cy="162496"/>
                <a:chOff x="5265324" y="4074413"/>
                <a:chExt cx="1660302" cy="162496"/>
              </a:xfrm>
              <a:grpFill/>
            </p:grpSpPr>
            <p:sp>
              <p:nvSpPr>
                <p:cNvPr id="1048597" name="任意多边形: 形状 128"/>
                <p:cNvSpPr/>
                <p:nvPr/>
              </p:nvSpPr>
              <p:spPr>
                <a:xfrm>
                  <a:off x="5265324" y="4075842"/>
                  <a:ext cx="114014" cy="159734"/>
                </a:xfrm>
                <a:custGeom>
                  <a:avLst/>
                  <a:gdLst>
                    <a:gd name="connsiteX0" fmla="*/ 0 w 114014"/>
                    <a:gd name="connsiteY0" fmla="*/ 159734 h 159734"/>
                    <a:gd name="connsiteX1" fmla="*/ 0 w 114014"/>
                    <a:gd name="connsiteY1" fmla="*/ 0 h 159734"/>
                    <a:gd name="connsiteX2" fmla="*/ 63151 w 114014"/>
                    <a:gd name="connsiteY2" fmla="*/ 0 h 159734"/>
                    <a:gd name="connsiteX3" fmla="*/ 99250 w 114014"/>
                    <a:gd name="connsiteY3" fmla="*/ 12002 h 159734"/>
                    <a:gd name="connsiteX4" fmla="*/ 111538 w 114014"/>
                    <a:gd name="connsiteY4" fmla="*/ 42863 h 159734"/>
                    <a:gd name="connsiteX5" fmla="*/ 106585 w 114014"/>
                    <a:gd name="connsiteY5" fmla="*/ 61817 h 159734"/>
                    <a:gd name="connsiteX6" fmla="*/ 87439 w 114014"/>
                    <a:gd name="connsiteY6" fmla="*/ 77153 h 159734"/>
                    <a:gd name="connsiteX7" fmla="*/ 87439 w 114014"/>
                    <a:gd name="connsiteY7" fmla="*/ 77629 h 159734"/>
                    <a:gd name="connsiteX8" fmla="*/ 107442 w 114014"/>
                    <a:gd name="connsiteY8" fmla="*/ 91535 h 159734"/>
                    <a:gd name="connsiteX9" fmla="*/ 114014 w 114014"/>
                    <a:gd name="connsiteY9" fmla="*/ 114490 h 159734"/>
                    <a:gd name="connsiteX10" fmla="*/ 100584 w 114014"/>
                    <a:gd name="connsiteY10" fmla="*/ 147447 h 159734"/>
                    <a:gd name="connsiteX11" fmla="*/ 68771 w 114014"/>
                    <a:gd name="connsiteY11" fmla="*/ 159734 h 159734"/>
                    <a:gd name="connsiteX12" fmla="*/ 0 w 114014"/>
                    <a:gd name="connsiteY12" fmla="*/ 159734 h 159734"/>
                    <a:gd name="connsiteX13" fmla="*/ 60484 w 114014"/>
                    <a:gd name="connsiteY13" fmla="*/ 21431 h 159734"/>
                    <a:gd name="connsiteX14" fmla="*/ 24670 w 114014"/>
                    <a:gd name="connsiteY14" fmla="*/ 21431 h 159734"/>
                    <a:gd name="connsiteX15" fmla="*/ 24670 w 114014"/>
                    <a:gd name="connsiteY15" fmla="*/ 67246 h 159734"/>
                    <a:gd name="connsiteX16" fmla="*/ 60484 w 114014"/>
                    <a:gd name="connsiteY16" fmla="*/ 67246 h 159734"/>
                    <a:gd name="connsiteX17" fmla="*/ 80296 w 114014"/>
                    <a:gd name="connsiteY17" fmla="*/ 60579 h 159734"/>
                    <a:gd name="connsiteX18" fmla="*/ 86773 w 114014"/>
                    <a:gd name="connsiteY18" fmla="*/ 44387 h 159734"/>
                    <a:gd name="connsiteX19" fmla="*/ 80296 w 114014"/>
                    <a:gd name="connsiteY19" fmla="*/ 28289 h 159734"/>
                    <a:gd name="connsiteX20" fmla="*/ 60484 w 114014"/>
                    <a:gd name="connsiteY20" fmla="*/ 21431 h 159734"/>
                    <a:gd name="connsiteX21" fmla="*/ 62770 w 114014"/>
                    <a:gd name="connsiteY21" fmla="*/ 88773 h 159734"/>
                    <a:gd name="connsiteX22" fmla="*/ 24765 w 114014"/>
                    <a:gd name="connsiteY22" fmla="*/ 88773 h 159734"/>
                    <a:gd name="connsiteX23" fmla="*/ 24765 w 114014"/>
                    <a:gd name="connsiteY23" fmla="*/ 136874 h 159734"/>
                    <a:gd name="connsiteX24" fmla="*/ 62770 w 114014"/>
                    <a:gd name="connsiteY24" fmla="*/ 136874 h 159734"/>
                    <a:gd name="connsiteX25" fmla="*/ 82963 w 114014"/>
                    <a:gd name="connsiteY25" fmla="*/ 129540 h 159734"/>
                    <a:gd name="connsiteX26" fmla="*/ 89345 w 114014"/>
                    <a:gd name="connsiteY26" fmla="*/ 112776 h 159734"/>
                    <a:gd name="connsiteX27" fmla="*/ 82963 w 114014"/>
                    <a:gd name="connsiteY27" fmla="*/ 96012 h 159734"/>
                    <a:gd name="connsiteX28" fmla="*/ 62770 w 114014"/>
                    <a:gd name="connsiteY28" fmla="*/ 88773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014" h="159734">
                      <a:moveTo>
                        <a:pt x="0" y="159734"/>
                      </a:moveTo>
                      <a:lnTo>
                        <a:pt x="0" y="0"/>
                      </a:lnTo>
                      <a:lnTo>
                        <a:pt x="63151" y="0"/>
                      </a:lnTo>
                      <a:cubicBezTo>
                        <a:pt x="79057" y="0"/>
                        <a:pt x="91059" y="4000"/>
                        <a:pt x="99250" y="12002"/>
                      </a:cubicBezTo>
                      <a:cubicBezTo>
                        <a:pt x="107442" y="20003"/>
                        <a:pt x="111538" y="30289"/>
                        <a:pt x="111538" y="42863"/>
                      </a:cubicBezTo>
                      <a:cubicBezTo>
                        <a:pt x="111538" y="49435"/>
                        <a:pt x="109918" y="55721"/>
                        <a:pt x="106585" y="61817"/>
                      </a:cubicBezTo>
                      <a:cubicBezTo>
                        <a:pt x="103346" y="67913"/>
                        <a:pt x="96964" y="72962"/>
                        <a:pt x="87439" y="77153"/>
                      </a:cubicBezTo>
                      <a:lnTo>
                        <a:pt x="87439" y="77629"/>
                      </a:lnTo>
                      <a:cubicBezTo>
                        <a:pt x="96393" y="79629"/>
                        <a:pt x="103060" y="84296"/>
                        <a:pt x="107442" y="91535"/>
                      </a:cubicBezTo>
                      <a:cubicBezTo>
                        <a:pt x="111823" y="98774"/>
                        <a:pt x="114014" y="106394"/>
                        <a:pt x="114014" y="114490"/>
                      </a:cubicBezTo>
                      <a:cubicBezTo>
                        <a:pt x="114014" y="128302"/>
                        <a:pt x="109538" y="139351"/>
                        <a:pt x="100584" y="147447"/>
                      </a:cubicBezTo>
                      <a:cubicBezTo>
                        <a:pt x="91630" y="155638"/>
                        <a:pt x="80963" y="159734"/>
                        <a:pt x="68771" y="159734"/>
                      </a:cubicBezTo>
                      <a:lnTo>
                        <a:pt x="0" y="159734"/>
                      </a:lnTo>
                      <a:close/>
                      <a:moveTo>
                        <a:pt x="60484" y="21431"/>
                      </a:moveTo>
                      <a:lnTo>
                        <a:pt x="24670" y="21431"/>
                      </a:lnTo>
                      <a:lnTo>
                        <a:pt x="24670" y="67246"/>
                      </a:lnTo>
                      <a:lnTo>
                        <a:pt x="60484" y="67246"/>
                      </a:lnTo>
                      <a:cubicBezTo>
                        <a:pt x="69342" y="67246"/>
                        <a:pt x="75914" y="65056"/>
                        <a:pt x="80296" y="60579"/>
                      </a:cubicBezTo>
                      <a:cubicBezTo>
                        <a:pt x="84582" y="56102"/>
                        <a:pt x="86773" y="50673"/>
                        <a:pt x="86773" y="44387"/>
                      </a:cubicBezTo>
                      <a:cubicBezTo>
                        <a:pt x="86773" y="38290"/>
                        <a:pt x="84582" y="32861"/>
                        <a:pt x="80296" y="28289"/>
                      </a:cubicBezTo>
                      <a:cubicBezTo>
                        <a:pt x="75914" y="23717"/>
                        <a:pt x="69342" y="21431"/>
                        <a:pt x="60484" y="21431"/>
                      </a:cubicBezTo>
                      <a:close/>
                      <a:moveTo>
                        <a:pt x="62770" y="88773"/>
                      </a:moveTo>
                      <a:lnTo>
                        <a:pt x="24765" y="88773"/>
                      </a:lnTo>
                      <a:lnTo>
                        <a:pt x="24765" y="136874"/>
                      </a:lnTo>
                      <a:lnTo>
                        <a:pt x="62770" y="136874"/>
                      </a:lnTo>
                      <a:cubicBezTo>
                        <a:pt x="71914" y="136874"/>
                        <a:pt x="78676" y="134398"/>
                        <a:pt x="82963" y="129540"/>
                      </a:cubicBezTo>
                      <a:cubicBezTo>
                        <a:pt x="87249" y="124682"/>
                        <a:pt x="89345" y="119063"/>
                        <a:pt x="89345" y="112776"/>
                      </a:cubicBezTo>
                      <a:cubicBezTo>
                        <a:pt x="89345" y="106489"/>
                        <a:pt x="87154" y="100870"/>
                        <a:pt x="82963" y="96012"/>
                      </a:cubicBezTo>
                      <a:cubicBezTo>
                        <a:pt x="78581" y="91249"/>
                        <a:pt x="71914" y="88773"/>
                        <a:pt x="62770" y="88773"/>
                      </a:cubicBezTo>
                      <a:close/>
                    </a:path>
                  </a:pathLst>
                </a:custGeom>
                <a:grpFill/>
                <a:ln w="9525" cap="flat">
                  <a:noFill/>
                  <a:prstDash val="solid"/>
                  <a:miter/>
                </a:ln>
              </p:spPr>
              <p:txBody>
                <a:bodyPr rtlCol="0" anchor="ctr"/>
                <a:p>
                  <a:endParaRPr lang="zh-CN" altLang="en-US"/>
                </a:p>
              </p:txBody>
            </p:sp>
            <p:sp>
              <p:nvSpPr>
                <p:cNvPr id="1048598" name="任意多边形: 形状 129"/>
                <p:cNvSpPr/>
                <p:nvPr/>
              </p:nvSpPr>
              <p:spPr>
                <a:xfrm>
                  <a:off x="5417819" y="4074413"/>
                  <a:ext cx="116300" cy="162496"/>
                </a:xfrm>
                <a:custGeom>
                  <a:avLst/>
                  <a:gdLst>
                    <a:gd name="connsiteX0" fmla="*/ 0 w 116300"/>
                    <a:gd name="connsiteY0" fmla="*/ 81343 h 162496"/>
                    <a:gd name="connsiteX1" fmla="*/ 1524 w 116300"/>
                    <a:gd name="connsiteY1" fmla="*/ 44196 h 162496"/>
                    <a:gd name="connsiteX2" fmla="*/ 7144 w 116300"/>
                    <a:gd name="connsiteY2" fmla="*/ 28861 h 162496"/>
                    <a:gd name="connsiteX3" fmla="*/ 25908 w 116300"/>
                    <a:gd name="connsiteY3" fmla="*/ 9239 h 162496"/>
                    <a:gd name="connsiteX4" fmla="*/ 58198 w 116300"/>
                    <a:gd name="connsiteY4" fmla="*/ 0 h 162496"/>
                    <a:gd name="connsiteX5" fmla="*/ 90297 w 116300"/>
                    <a:gd name="connsiteY5" fmla="*/ 9239 h 162496"/>
                    <a:gd name="connsiteX6" fmla="*/ 109252 w 116300"/>
                    <a:gd name="connsiteY6" fmla="*/ 28861 h 162496"/>
                    <a:gd name="connsiteX7" fmla="*/ 114776 w 116300"/>
                    <a:gd name="connsiteY7" fmla="*/ 44196 h 162496"/>
                    <a:gd name="connsiteX8" fmla="*/ 116300 w 116300"/>
                    <a:gd name="connsiteY8" fmla="*/ 81343 h 162496"/>
                    <a:gd name="connsiteX9" fmla="*/ 114776 w 116300"/>
                    <a:gd name="connsiteY9" fmla="*/ 118491 h 162496"/>
                    <a:gd name="connsiteX10" fmla="*/ 109252 w 116300"/>
                    <a:gd name="connsiteY10" fmla="*/ 133826 h 162496"/>
                    <a:gd name="connsiteX11" fmla="*/ 90297 w 116300"/>
                    <a:gd name="connsiteY11" fmla="*/ 153448 h 162496"/>
                    <a:gd name="connsiteX12" fmla="*/ 58198 w 116300"/>
                    <a:gd name="connsiteY12" fmla="*/ 162496 h 162496"/>
                    <a:gd name="connsiteX13" fmla="*/ 25908 w 116300"/>
                    <a:gd name="connsiteY13" fmla="*/ 153448 h 162496"/>
                    <a:gd name="connsiteX14" fmla="*/ 7144 w 116300"/>
                    <a:gd name="connsiteY14" fmla="*/ 133826 h 162496"/>
                    <a:gd name="connsiteX15" fmla="*/ 1524 w 116300"/>
                    <a:gd name="connsiteY15" fmla="*/ 118491 h 162496"/>
                    <a:gd name="connsiteX16" fmla="*/ 0 w 116300"/>
                    <a:gd name="connsiteY16" fmla="*/ 81343 h 162496"/>
                    <a:gd name="connsiteX17" fmla="*/ 24670 w 116300"/>
                    <a:gd name="connsiteY17" fmla="*/ 81343 h 162496"/>
                    <a:gd name="connsiteX18" fmla="*/ 26384 w 116300"/>
                    <a:gd name="connsiteY18" fmla="*/ 113347 h 162496"/>
                    <a:gd name="connsiteX19" fmla="*/ 32957 w 116300"/>
                    <a:gd name="connsiteY19" fmla="*/ 126587 h 162496"/>
                    <a:gd name="connsiteX20" fmla="*/ 43053 w 116300"/>
                    <a:gd name="connsiteY20" fmla="*/ 134874 h 162496"/>
                    <a:gd name="connsiteX21" fmla="*/ 58103 w 116300"/>
                    <a:gd name="connsiteY21" fmla="*/ 138303 h 162496"/>
                    <a:gd name="connsiteX22" fmla="*/ 73152 w 116300"/>
                    <a:gd name="connsiteY22" fmla="*/ 134874 h 162496"/>
                    <a:gd name="connsiteX23" fmla="*/ 83249 w 116300"/>
                    <a:gd name="connsiteY23" fmla="*/ 126587 h 162496"/>
                    <a:gd name="connsiteX24" fmla="*/ 89821 w 116300"/>
                    <a:gd name="connsiteY24" fmla="*/ 113347 h 162496"/>
                    <a:gd name="connsiteX25" fmla="*/ 91535 w 116300"/>
                    <a:gd name="connsiteY25" fmla="*/ 81343 h 162496"/>
                    <a:gd name="connsiteX26" fmla="*/ 89821 w 116300"/>
                    <a:gd name="connsiteY26" fmla="*/ 49435 h 162496"/>
                    <a:gd name="connsiteX27" fmla="*/ 83249 w 116300"/>
                    <a:gd name="connsiteY27" fmla="*/ 35909 h 162496"/>
                    <a:gd name="connsiteX28" fmla="*/ 73152 w 116300"/>
                    <a:gd name="connsiteY28" fmla="*/ 27813 h 162496"/>
                    <a:gd name="connsiteX29" fmla="*/ 58103 w 116300"/>
                    <a:gd name="connsiteY29" fmla="*/ 24289 h 162496"/>
                    <a:gd name="connsiteX30" fmla="*/ 43053 w 116300"/>
                    <a:gd name="connsiteY30" fmla="*/ 27813 h 162496"/>
                    <a:gd name="connsiteX31" fmla="*/ 32957 w 116300"/>
                    <a:gd name="connsiteY31" fmla="*/ 35909 h 162496"/>
                    <a:gd name="connsiteX32" fmla="*/ 26384 w 116300"/>
                    <a:gd name="connsiteY32" fmla="*/ 49435 h 162496"/>
                    <a:gd name="connsiteX33" fmla="*/ 24670 w 116300"/>
                    <a:gd name="connsiteY33" fmla="*/ 81343 h 16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300" h="162496">
                      <a:moveTo>
                        <a:pt x="0" y="81343"/>
                      </a:moveTo>
                      <a:cubicBezTo>
                        <a:pt x="0" y="62103"/>
                        <a:pt x="476" y="49721"/>
                        <a:pt x="1524" y="44196"/>
                      </a:cubicBezTo>
                      <a:cubicBezTo>
                        <a:pt x="2572" y="38671"/>
                        <a:pt x="4477" y="33528"/>
                        <a:pt x="7144" y="28861"/>
                      </a:cubicBezTo>
                      <a:cubicBezTo>
                        <a:pt x="10954" y="21907"/>
                        <a:pt x="17145" y="15335"/>
                        <a:pt x="25908" y="9239"/>
                      </a:cubicBezTo>
                      <a:cubicBezTo>
                        <a:pt x="34576" y="3143"/>
                        <a:pt x="45339" y="0"/>
                        <a:pt x="58198" y="0"/>
                      </a:cubicBezTo>
                      <a:cubicBezTo>
                        <a:pt x="70961" y="0"/>
                        <a:pt x="81629" y="3048"/>
                        <a:pt x="90297" y="9239"/>
                      </a:cubicBezTo>
                      <a:cubicBezTo>
                        <a:pt x="98965" y="15430"/>
                        <a:pt x="105251" y="21907"/>
                        <a:pt x="109252" y="28861"/>
                      </a:cubicBezTo>
                      <a:cubicBezTo>
                        <a:pt x="111824" y="33528"/>
                        <a:pt x="113729" y="38671"/>
                        <a:pt x="114776" y="44196"/>
                      </a:cubicBezTo>
                      <a:cubicBezTo>
                        <a:pt x="115824" y="49721"/>
                        <a:pt x="116300" y="62103"/>
                        <a:pt x="116300" y="81343"/>
                      </a:cubicBezTo>
                      <a:cubicBezTo>
                        <a:pt x="116300" y="100584"/>
                        <a:pt x="115824" y="112966"/>
                        <a:pt x="114776" y="118491"/>
                      </a:cubicBezTo>
                      <a:cubicBezTo>
                        <a:pt x="113729" y="124015"/>
                        <a:pt x="111919" y="129159"/>
                        <a:pt x="109252" y="133826"/>
                      </a:cubicBezTo>
                      <a:cubicBezTo>
                        <a:pt x="105346" y="140875"/>
                        <a:pt x="98965" y="147352"/>
                        <a:pt x="90297" y="153448"/>
                      </a:cubicBezTo>
                      <a:cubicBezTo>
                        <a:pt x="81629" y="159448"/>
                        <a:pt x="70866" y="162496"/>
                        <a:pt x="58198" y="162496"/>
                      </a:cubicBezTo>
                      <a:cubicBezTo>
                        <a:pt x="45339" y="162496"/>
                        <a:pt x="34671" y="159448"/>
                        <a:pt x="25908" y="153448"/>
                      </a:cubicBezTo>
                      <a:cubicBezTo>
                        <a:pt x="17240" y="147447"/>
                        <a:pt x="10954" y="140875"/>
                        <a:pt x="7144" y="133826"/>
                      </a:cubicBezTo>
                      <a:cubicBezTo>
                        <a:pt x="4477" y="129159"/>
                        <a:pt x="2572" y="124015"/>
                        <a:pt x="1524" y="118491"/>
                      </a:cubicBezTo>
                      <a:cubicBezTo>
                        <a:pt x="476" y="112966"/>
                        <a:pt x="0" y="100584"/>
                        <a:pt x="0" y="81343"/>
                      </a:cubicBezTo>
                      <a:close/>
                      <a:moveTo>
                        <a:pt x="24670" y="81343"/>
                      </a:moveTo>
                      <a:cubicBezTo>
                        <a:pt x="24670" y="97822"/>
                        <a:pt x="25241" y="108490"/>
                        <a:pt x="26384" y="113347"/>
                      </a:cubicBezTo>
                      <a:cubicBezTo>
                        <a:pt x="27527" y="118205"/>
                        <a:pt x="29718" y="122682"/>
                        <a:pt x="32957" y="126587"/>
                      </a:cubicBezTo>
                      <a:cubicBezTo>
                        <a:pt x="35433" y="129826"/>
                        <a:pt x="38767" y="132588"/>
                        <a:pt x="43053" y="134874"/>
                      </a:cubicBezTo>
                      <a:cubicBezTo>
                        <a:pt x="47339" y="137160"/>
                        <a:pt x="52292" y="138303"/>
                        <a:pt x="58103" y="138303"/>
                      </a:cubicBezTo>
                      <a:cubicBezTo>
                        <a:pt x="63913" y="138303"/>
                        <a:pt x="68961" y="137160"/>
                        <a:pt x="73152" y="134874"/>
                      </a:cubicBezTo>
                      <a:cubicBezTo>
                        <a:pt x="77438" y="132588"/>
                        <a:pt x="80772" y="129826"/>
                        <a:pt x="83249" y="126587"/>
                      </a:cubicBezTo>
                      <a:cubicBezTo>
                        <a:pt x="86487" y="122682"/>
                        <a:pt x="88583" y="118205"/>
                        <a:pt x="89821" y="113347"/>
                      </a:cubicBezTo>
                      <a:cubicBezTo>
                        <a:pt x="90964" y="108490"/>
                        <a:pt x="91535" y="97822"/>
                        <a:pt x="91535" y="81343"/>
                      </a:cubicBezTo>
                      <a:cubicBezTo>
                        <a:pt x="91535" y="64960"/>
                        <a:pt x="90964" y="54292"/>
                        <a:pt x="89821" y="49435"/>
                      </a:cubicBezTo>
                      <a:cubicBezTo>
                        <a:pt x="88678" y="44577"/>
                        <a:pt x="86487" y="40005"/>
                        <a:pt x="83249" y="35909"/>
                      </a:cubicBezTo>
                      <a:cubicBezTo>
                        <a:pt x="80772" y="32861"/>
                        <a:pt x="77438" y="30099"/>
                        <a:pt x="73152" y="27813"/>
                      </a:cubicBezTo>
                      <a:cubicBezTo>
                        <a:pt x="68866" y="25432"/>
                        <a:pt x="63913" y="24289"/>
                        <a:pt x="58103" y="24289"/>
                      </a:cubicBezTo>
                      <a:cubicBezTo>
                        <a:pt x="52292" y="24289"/>
                        <a:pt x="47244" y="25432"/>
                        <a:pt x="43053" y="27813"/>
                      </a:cubicBezTo>
                      <a:cubicBezTo>
                        <a:pt x="38767" y="30194"/>
                        <a:pt x="35433" y="32861"/>
                        <a:pt x="32957" y="35909"/>
                      </a:cubicBezTo>
                      <a:cubicBezTo>
                        <a:pt x="29718" y="40005"/>
                        <a:pt x="27527" y="44482"/>
                        <a:pt x="26384" y="49435"/>
                      </a:cubicBezTo>
                      <a:cubicBezTo>
                        <a:pt x="25241" y="54292"/>
                        <a:pt x="24670" y="64960"/>
                        <a:pt x="24670" y="81343"/>
                      </a:cubicBezTo>
                      <a:close/>
                    </a:path>
                  </a:pathLst>
                </a:custGeom>
                <a:grpFill/>
                <a:ln w="9525" cap="flat">
                  <a:noFill/>
                  <a:prstDash val="solid"/>
                  <a:miter/>
                </a:ln>
              </p:spPr>
              <p:txBody>
                <a:bodyPr rtlCol="0" anchor="ctr"/>
                <a:p>
                  <a:endParaRPr lang="zh-CN" altLang="en-US"/>
                </a:p>
              </p:txBody>
            </p:sp>
            <p:sp>
              <p:nvSpPr>
                <p:cNvPr id="1048599" name="任意多边形: 形状 130"/>
                <p:cNvSpPr/>
                <p:nvPr/>
              </p:nvSpPr>
              <p:spPr>
                <a:xfrm>
                  <a:off x="5571363" y="4075746"/>
                  <a:ext cx="104203" cy="159829"/>
                </a:xfrm>
                <a:custGeom>
                  <a:avLst/>
                  <a:gdLst>
                    <a:gd name="connsiteX0" fmla="*/ 0 w 104203"/>
                    <a:gd name="connsiteY0" fmla="*/ 159829 h 159829"/>
                    <a:gd name="connsiteX1" fmla="*/ 0 w 104203"/>
                    <a:gd name="connsiteY1" fmla="*/ 139637 h 159829"/>
                    <a:gd name="connsiteX2" fmla="*/ 74009 w 104203"/>
                    <a:gd name="connsiteY2" fmla="*/ 21527 h 159829"/>
                    <a:gd name="connsiteX3" fmla="*/ 3048 w 104203"/>
                    <a:gd name="connsiteY3" fmla="*/ 21527 h 159829"/>
                    <a:gd name="connsiteX4" fmla="*/ 3048 w 104203"/>
                    <a:gd name="connsiteY4" fmla="*/ 0 h 159829"/>
                    <a:gd name="connsiteX5" fmla="*/ 104203 w 104203"/>
                    <a:gd name="connsiteY5" fmla="*/ 0 h 159829"/>
                    <a:gd name="connsiteX6" fmla="*/ 104203 w 104203"/>
                    <a:gd name="connsiteY6" fmla="*/ 18193 h 159829"/>
                    <a:gd name="connsiteX7" fmla="*/ 30004 w 104203"/>
                    <a:gd name="connsiteY7" fmla="*/ 136970 h 159829"/>
                    <a:gd name="connsiteX8" fmla="*/ 104203 w 104203"/>
                    <a:gd name="connsiteY8" fmla="*/ 136970 h 159829"/>
                    <a:gd name="connsiteX9" fmla="*/ 104203 w 104203"/>
                    <a:gd name="connsiteY9" fmla="*/ 159734 h 159829"/>
                    <a:gd name="connsiteX10" fmla="*/ 0 w 104203"/>
                    <a:gd name="connsiteY10" fmla="*/ 159734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03" h="159829">
                      <a:moveTo>
                        <a:pt x="0" y="159829"/>
                      </a:moveTo>
                      <a:lnTo>
                        <a:pt x="0" y="139637"/>
                      </a:lnTo>
                      <a:lnTo>
                        <a:pt x="74009" y="21527"/>
                      </a:lnTo>
                      <a:lnTo>
                        <a:pt x="3048" y="21527"/>
                      </a:lnTo>
                      <a:lnTo>
                        <a:pt x="3048" y="0"/>
                      </a:lnTo>
                      <a:lnTo>
                        <a:pt x="104203" y="0"/>
                      </a:lnTo>
                      <a:lnTo>
                        <a:pt x="104203" y="18193"/>
                      </a:lnTo>
                      <a:lnTo>
                        <a:pt x="30004" y="136970"/>
                      </a:lnTo>
                      <a:lnTo>
                        <a:pt x="104203" y="136970"/>
                      </a:lnTo>
                      <a:lnTo>
                        <a:pt x="104203" y="159734"/>
                      </a:lnTo>
                      <a:lnTo>
                        <a:pt x="0" y="159734"/>
                      </a:lnTo>
                      <a:close/>
                    </a:path>
                  </a:pathLst>
                </a:custGeom>
                <a:grpFill/>
                <a:ln w="9525" cap="flat">
                  <a:noFill/>
                  <a:prstDash val="solid"/>
                  <a:miter/>
                </a:ln>
              </p:spPr>
              <p:txBody>
                <a:bodyPr rtlCol="0" anchor="ctr"/>
                <a:p>
                  <a:endParaRPr lang="zh-CN" altLang="en-US"/>
                </a:p>
              </p:txBody>
            </p:sp>
            <p:sp>
              <p:nvSpPr>
                <p:cNvPr id="1048600" name="任意多边形: 形状 131"/>
                <p:cNvSpPr/>
                <p:nvPr/>
              </p:nvSpPr>
              <p:spPr>
                <a:xfrm>
                  <a:off x="5718333" y="4075842"/>
                  <a:ext cx="113918" cy="159734"/>
                </a:xfrm>
                <a:custGeom>
                  <a:avLst/>
                  <a:gdLst>
                    <a:gd name="connsiteX0" fmla="*/ 89249 w 113918"/>
                    <a:gd name="connsiteY0" fmla="*/ 159734 h 159734"/>
                    <a:gd name="connsiteX1" fmla="*/ 89249 w 113918"/>
                    <a:gd name="connsiteY1" fmla="*/ 90011 h 159734"/>
                    <a:gd name="connsiteX2" fmla="*/ 24670 w 113918"/>
                    <a:gd name="connsiteY2" fmla="*/ 90011 h 159734"/>
                    <a:gd name="connsiteX3" fmla="*/ 24670 w 113918"/>
                    <a:gd name="connsiteY3" fmla="*/ 159734 h 159734"/>
                    <a:gd name="connsiteX4" fmla="*/ 0 w 113918"/>
                    <a:gd name="connsiteY4" fmla="*/ 159734 h 159734"/>
                    <a:gd name="connsiteX5" fmla="*/ 0 w 113918"/>
                    <a:gd name="connsiteY5" fmla="*/ 0 h 159734"/>
                    <a:gd name="connsiteX6" fmla="*/ 24670 w 113918"/>
                    <a:gd name="connsiteY6" fmla="*/ 0 h 159734"/>
                    <a:gd name="connsiteX7" fmla="*/ 24670 w 113918"/>
                    <a:gd name="connsiteY7" fmla="*/ 68389 h 159734"/>
                    <a:gd name="connsiteX8" fmla="*/ 89249 w 113918"/>
                    <a:gd name="connsiteY8" fmla="*/ 68389 h 159734"/>
                    <a:gd name="connsiteX9" fmla="*/ 89249 w 113918"/>
                    <a:gd name="connsiteY9" fmla="*/ 0 h 159734"/>
                    <a:gd name="connsiteX10" fmla="*/ 113919 w 113918"/>
                    <a:gd name="connsiteY10" fmla="*/ 0 h 159734"/>
                    <a:gd name="connsiteX11" fmla="*/ 113919 w 113918"/>
                    <a:gd name="connsiteY11" fmla="*/ 159734 h 159734"/>
                    <a:gd name="connsiteX12" fmla="*/ 89249 w 113918"/>
                    <a:gd name="connsiteY12" fmla="*/ 159734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18" h="159734">
                      <a:moveTo>
                        <a:pt x="89249" y="159734"/>
                      </a:moveTo>
                      <a:lnTo>
                        <a:pt x="89249" y="90011"/>
                      </a:lnTo>
                      <a:lnTo>
                        <a:pt x="24670" y="90011"/>
                      </a:lnTo>
                      <a:lnTo>
                        <a:pt x="24670" y="159734"/>
                      </a:lnTo>
                      <a:lnTo>
                        <a:pt x="0" y="159734"/>
                      </a:lnTo>
                      <a:lnTo>
                        <a:pt x="0" y="0"/>
                      </a:lnTo>
                      <a:lnTo>
                        <a:pt x="24670" y="0"/>
                      </a:lnTo>
                      <a:lnTo>
                        <a:pt x="24670" y="68389"/>
                      </a:lnTo>
                      <a:lnTo>
                        <a:pt x="89249" y="68389"/>
                      </a:lnTo>
                      <a:lnTo>
                        <a:pt x="89249" y="0"/>
                      </a:lnTo>
                      <a:lnTo>
                        <a:pt x="113919" y="0"/>
                      </a:lnTo>
                      <a:lnTo>
                        <a:pt x="113919" y="159734"/>
                      </a:lnTo>
                      <a:lnTo>
                        <a:pt x="89249" y="159734"/>
                      </a:lnTo>
                      <a:close/>
                    </a:path>
                  </a:pathLst>
                </a:custGeom>
                <a:grpFill/>
                <a:ln w="9525" cap="flat">
                  <a:noFill/>
                  <a:prstDash val="solid"/>
                  <a:miter/>
                </a:ln>
              </p:spPr>
              <p:txBody>
                <a:bodyPr rtlCol="0" anchor="ctr"/>
                <a:p>
                  <a:endParaRPr lang="zh-CN" altLang="en-US"/>
                </a:p>
              </p:txBody>
            </p:sp>
            <p:sp>
              <p:nvSpPr>
                <p:cNvPr id="1048601" name="任意多边形: 形状 132"/>
                <p:cNvSpPr/>
                <p:nvPr/>
              </p:nvSpPr>
              <p:spPr>
                <a:xfrm>
                  <a:off x="5884925" y="4075842"/>
                  <a:ext cx="24669" cy="159734"/>
                </a:xfrm>
                <a:custGeom>
                  <a:avLst/>
                  <a:gdLst>
                    <a:gd name="connsiteX0" fmla="*/ 0 w 24669"/>
                    <a:gd name="connsiteY0" fmla="*/ 159734 h 159734"/>
                    <a:gd name="connsiteX1" fmla="*/ 0 w 24669"/>
                    <a:gd name="connsiteY1" fmla="*/ 0 h 159734"/>
                    <a:gd name="connsiteX2" fmla="*/ 24670 w 24669"/>
                    <a:gd name="connsiteY2" fmla="*/ 0 h 159734"/>
                    <a:gd name="connsiteX3" fmla="*/ 24670 w 24669"/>
                    <a:gd name="connsiteY3" fmla="*/ 159734 h 159734"/>
                    <a:gd name="connsiteX4" fmla="*/ 0 w 24669"/>
                    <a:gd name="connsiteY4" fmla="*/ 159734 h 15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159734">
                      <a:moveTo>
                        <a:pt x="0" y="159734"/>
                      </a:moveTo>
                      <a:lnTo>
                        <a:pt x="0" y="0"/>
                      </a:lnTo>
                      <a:lnTo>
                        <a:pt x="24670" y="0"/>
                      </a:lnTo>
                      <a:lnTo>
                        <a:pt x="24670" y="159734"/>
                      </a:lnTo>
                      <a:lnTo>
                        <a:pt x="0" y="159734"/>
                      </a:lnTo>
                      <a:close/>
                    </a:path>
                  </a:pathLst>
                </a:custGeom>
                <a:grpFill/>
                <a:ln w="9525" cap="flat">
                  <a:noFill/>
                  <a:prstDash val="solid"/>
                  <a:miter/>
                </a:ln>
              </p:spPr>
              <p:txBody>
                <a:bodyPr rtlCol="0" anchor="ctr"/>
                <a:p>
                  <a:endParaRPr lang="zh-CN" altLang="en-US"/>
                </a:p>
              </p:txBody>
            </p:sp>
            <p:sp>
              <p:nvSpPr>
                <p:cNvPr id="1048602" name="任意多边形: 形状 133"/>
                <p:cNvSpPr/>
                <p:nvPr/>
              </p:nvSpPr>
              <p:spPr>
                <a:xfrm>
                  <a:off x="5945314" y="4075842"/>
                  <a:ext cx="94488" cy="161067"/>
                </a:xfrm>
                <a:custGeom>
                  <a:avLst/>
                  <a:gdLst>
                    <a:gd name="connsiteX0" fmla="*/ 0 w 94488"/>
                    <a:gd name="connsiteY0" fmla="*/ 140208 h 161067"/>
                    <a:gd name="connsiteX1" fmla="*/ 19907 w 94488"/>
                    <a:gd name="connsiteY1" fmla="*/ 126111 h 161067"/>
                    <a:gd name="connsiteX2" fmla="*/ 41624 w 94488"/>
                    <a:gd name="connsiteY2" fmla="*/ 136970 h 161067"/>
                    <a:gd name="connsiteX3" fmla="*/ 60388 w 94488"/>
                    <a:gd name="connsiteY3" fmla="*/ 130588 h 161067"/>
                    <a:gd name="connsiteX4" fmla="*/ 69818 w 94488"/>
                    <a:gd name="connsiteY4" fmla="*/ 107823 h 161067"/>
                    <a:gd name="connsiteX5" fmla="*/ 69818 w 94488"/>
                    <a:gd name="connsiteY5" fmla="*/ 0 h 161067"/>
                    <a:gd name="connsiteX6" fmla="*/ 94488 w 94488"/>
                    <a:gd name="connsiteY6" fmla="*/ 0 h 161067"/>
                    <a:gd name="connsiteX7" fmla="*/ 94488 w 94488"/>
                    <a:gd name="connsiteY7" fmla="*/ 110204 h 161067"/>
                    <a:gd name="connsiteX8" fmla="*/ 78296 w 94488"/>
                    <a:gd name="connsiteY8" fmla="*/ 147638 h 161067"/>
                    <a:gd name="connsiteX9" fmla="*/ 42386 w 94488"/>
                    <a:gd name="connsiteY9" fmla="*/ 161068 h 161067"/>
                    <a:gd name="connsiteX10" fmla="*/ 17526 w 94488"/>
                    <a:gd name="connsiteY10" fmla="*/ 155353 h 161067"/>
                    <a:gd name="connsiteX11" fmla="*/ 0 w 94488"/>
                    <a:gd name="connsiteY11" fmla="*/ 14020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88" h="161067">
                      <a:moveTo>
                        <a:pt x="0" y="140208"/>
                      </a:moveTo>
                      <a:lnTo>
                        <a:pt x="19907" y="126111"/>
                      </a:lnTo>
                      <a:cubicBezTo>
                        <a:pt x="24955" y="133350"/>
                        <a:pt x="32195" y="136970"/>
                        <a:pt x="41624" y="136970"/>
                      </a:cubicBezTo>
                      <a:cubicBezTo>
                        <a:pt x="47816" y="136970"/>
                        <a:pt x="54007" y="134874"/>
                        <a:pt x="60388" y="130588"/>
                      </a:cubicBezTo>
                      <a:cubicBezTo>
                        <a:pt x="66770" y="126302"/>
                        <a:pt x="69818" y="118681"/>
                        <a:pt x="69818" y="107823"/>
                      </a:cubicBezTo>
                      <a:lnTo>
                        <a:pt x="69818" y="0"/>
                      </a:lnTo>
                      <a:lnTo>
                        <a:pt x="94488" y="0"/>
                      </a:lnTo>
                      <a:lnTo>
                        <a:pt x="94488" y="110204"/>
                      </a:lnTo>
                      <a:cubicBezTo>
                        <a:pt x="94488" y="126206"/>
                        <a:pt x="89059" y="138684"/>
                        <a:pt x="78296" y="147638"/>
                      </a:cubicBezTo>
                      <a:cubicBezTo>
                        <a:pt x="67532" y="156591"/>
                        <a:pt x="55531" y="161068"/>
                        <a:pt x="42386" y="161068"/>
                      </a:cubicBezTo>
                      <a:cubicBezTo>
                        <a:pt x="32957" y="161068"/>
                        <a:pt x="24765" y="159163"/>
                        <a:pt x="17526" y="155353"/>
                      </a:cubicBezTo>
                      <a:cubicBezTo>
                        <a:pt x="10478" y="151447"/>
                        <a:pt x="4572" y="146399"/>
                        <a:pt x="0" y="140208"/>
                      </a:cubicBezTo>
                      <a:close/>
                    </a:path>
                  </a:pathLst>
                </a:custGeom>
                <a:grpFill/>
                <a:ln w="9525" cap="flat">
                  <a:noFill/>
                  <a:prstDash val="solid"/>
                  <a:miter/>
                </a:ln>
              </p:spPr>
              <p:txBody>
                <a:bodyPr rtlCol="0" anchor="ctr"/>
                <a:p>
                  <a:endParaRPr lang="zh-CN" altLang="en-US"/>
                </a:p>
              </p:txBody>
            </p:sp>
            <p:sp>
              <p:nvSpPr>
                <p:cNvPr id="1048603" name="任意多边形: 形状 134"/>
                <p:cNvSpPr/>
                <p:nvPr/>
              </p:nvSpPr>
              <p:spPr>
                <a:xfrm>
                  <a:off x="6090666" y="4075842"/>
                  <a:ext cx="24669" cy="159734"/>
                </a:xfrm>
                <a:custGeom>
                  <a:avLst/>
                  <a:gdLst>
                    <a:gd name="connsiteX0" fmla="*/ 0 w 24669"/>
                    <a:gd name="connsiteY0" fmla="*/ 159734 h 159734"/>
                    <a:gd name="connsiteX1" fmla="*/ 0 w 24669"/>
                    <a:gd name="connsiteY1" fmla="*/ 0 h 159734"/>
                    <a:gd name="connsiteX2" fmla="*/ 24670 w 24669"/>
                    <a:gd name="connsiteY2" fmla="*/ 0 h 159734"/>
                    <a:gd name="connsiteX3" fmla="*/ 24670 w 24669"/>
                    <a:gd name="connsiteY3" fmla="*/ 159734 h 159734"/>
                    <a:gd name="connsiteX4" fmla="*/ 0 w 24669"/>
                    <a:gd name="connsiteY4" fmla="*/ 159734 h 15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159734">
                      <a:moveTo>
                        <a:pt x="0" y="159734"/>
                      </a:moveTo>
                      <a:lnTo>
                        <a:pt x="0" y="0"/>
                      </a:lnTo>
                      <a:lnTo>
                        <a:pt x="24670" y="0"/>
                      </a:lnTo>
                      <a:lnTo>
                        <a:pt x="24670" y="159734"/>
                      </a:lnTo>
                      <a:lnTo>
                        <a:pt x="0" y="159734"/>
                      </a:lnTo>
                      <a:close/>
                    </a:path>
                  </a:pathLst>
                </a:custGeom>
                <a:grpFill/>
                <a:ln w="9525" cap="flat">
                  <a:noFill/>
                  <a:prstDash val="solid"/>
                  <a:miter/>
                </a:ln>
              </p:spPr>
              <p:txBody>
                <a:bodyPr rtlCol="0" anchor="ctr"/>
                <a:p>
                  <a:endParaRPr lang="zh-CN" altLang="en-US"/>
                </a:p>
              </p:txBody>
            </p:sp>
            <p:sp>
              <p:nvSpPr>
                <p:cNvPr id="1048604" name="任意多边形: 形状 135"/>
                <p:cNvSpPr/>
                <p:nvPr/>
              </p:nvSpPr>
              <p:spPr>
                <a:xfrm>
                  <a:off x="6168008" y="4075842"/>
                  <a:ext cx="122300" cy="159734"/>
                </a:xfrm>
                <a:custGeom>
                  <a:avLst/>
                  <a:gdLst>
                    <a:gd name="connsiteX0" fmla="*/ 0 w 122300"/>
                    <a:gd name="connsiteY0" fmla="*/ 159734 h 159734"/>
                    <a:gd name="connsiteX1" fmla="*/ 0 w 122300"/>
                    <a:gd name="connsiteY1" fmla="*/ 0 h 159734"/>
                    <a:gd name="connsiteX2" fmla="*/ 23336 w 122300"/>
                    <a:gd name="connsiteY2" fmla="*/ 0 h 159734"/>
                    <a:gd name="connsiteX3" fmla="*/ 96964 w 122300"/>
                    <a:gd name="connsiteY3" fmla="*/ 113633 h 159734"/>
                    <a:gd name="connsiteX4" fmla="*/ 97441 w 122300"/>
                    <a:gd name="connsiteY4" fmla="*/ 113633 h 159734"/>
                    <a:gd name="connsiteX5" fmla="*/ 97441 w 122300"/>
                    <a:gd name="connsiteY5" fmla="*/ 0 h 159734"/>
                    <a:gd name="connsiteX6" fmla="*/ 122301 w 122300"/>
                    <a:gd name="connsiteY6" fmla="*/ 0 h 159734"/>
                    <a:gd name="connsiteX7" fmla="*/ 122301 w 122300"/>
                    <a:gd name="connsiteY7" fmla="*/ 159734 h 159734"/>
                    <a:gd name="connsiteX8" fmla="*/ 98965 w 122300"/>
                    <a:gd name="connsiteY8" fmla="*/ 159734 h 159734"/>
                    <a:gd name="connsiteX9" fmla="*/ 25337 w 122300"/>
                    <a:gd name="connsiteY9" fmla="*/ 46101 h 159734"/>
                    <a:gd name="connsiteX10" fmla="*/ 24765 w 122300"/>
                    <a:gd name="connsiteY10" fmla="*/ 46101 h 159734"/>
                    <a:gd name="connsiteX11" fmla="*/ 24765 w 122300"/>
                    <a:gd name="connsiteY11" fmla="*/ 159734 h 159734"/>
                    <a:gd name="connsiteX12" fmla="*/ 0 w 122300"/>
                    <a:gd name="connsiteY12" fmla="*/ 159734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0" h="159734">
                      <a:moveTo>
                        <a:pt x="0" y="159734"/>
                      </a:moveTo>
                      <a:lnTo>
                        <a:pt x="0" y="0"/>
                      </a:lnTo>
                      <a:lnTo>
                        <a:pt x="23336" y="0"/>
                      </a:lnTo>
                      <a:lnTo>
                        <a:pt x="96964" y="113633"/>
                      </a:lnTo>
                      <a:lnTo>
                        <a:pt x="97441" y="113633"/>
                      </a:lnTo>
                      <a:lnTo>
                        <a:pt x="97441" y="0"/>
                      </a:lnTo>
                      <a:lnTo>
                        <a:pt x="122301" y="0"/>
                      </a:lnTo>
                      <a:lnTo>
                        <a:pt x="122301" y="159734"/>
                      </a:lnTo>
                      <a:lnTo>
                        <a:pt x="98965" y="159734"/>
                      </a:lnTo>
                      <a:lnTo>
                        <a:pt x="25337" y="46101"/>
                      </a:lnTo>
                      <a:lnTo>
                        <a:pt x="24765" y="46101"/>
                      </a:lnTo>
                      <a:lnTo>
                        <a:pt x="24765" y="159734"/>
                      </a:lnTo>
                      <a:lnTo>
                        <a:pt x="0" y="159734"/>
                      </a:lnTo>
                      <a:close/>
                    </a:path>
                  </a:pathLst>
                </a:custGeom>
                <a:grpFill/>
                <a:ln w="9525" cap="flat">
                  <a:noFill/>
                  <a:prstDash val="solid"/>
                  <a:miter/>
                </a:ln>
              </p:spPr>
              <p:txBody>
                <a:bodyPr rtlCol="0" anchor="ctr"/>
                <a:p>
                  <a:endParaRPr lang="zh-CN" altLang="en-US"/>
                </a:p>
              </p:txBody>
            </p:sp>
            <p:sp>
              <p:nvSpPr>
                <p:cNvPr id="1048605" name="任意多边形: 形状 136"/>
                <p:cNvSpPr/>
                <p:nvPr/>
              </p:nvSpPr>
              <p:spPr>
                <a:xfrm>
                  <a:off x="6332982" y="4075746"/>
                  <a:ext cx="104203" cy="159829"/>
                </a:xfrm>
                <a:custGeom>
                  <a:avLst/>
                  <a:gdLst>
                    <a:gd name="connsiteX0" fmla="*/ 0 w 104203"/>
                    <a:gd name="connsiteY0" fmla="*/ 159829 h 159829"/>
                    <a:gd name="connsiteX1" fmla="*/ 0 w 104203"/>
                    <a:gd name="connsiteY1" fmla="*/ 139637 h 159829"/>
                    <a:gd name="connsiteX2" fmla="*/ 74009 w 104203"/>
                    <a:gd name="connsiteY2" fmla="*/ 21527 h 159829"/>
                    <a:gd name="connsiteX3" fmla="*/ 3048 w 104203"/>
                    <a:gd name="connsiteY3" fmla="*/ 21527 h 159829"/>
                    <a:gd name="connsiteX4" fmla="*/ 3048 w 104203"/>
                    <a:gd name="connsiteY4" fmla="*/ 0 h 159829"/>
                    <a:gd name="connsiteX5" fmla="*/ 104204 w 104203"/>
                    <a:gd name="connsiteY5" fmla="*/ 0 h 159829"/>
                    <a:gd name="connsiteX6" fmla="*/ 104204 w 104203"/>
                    <a:gd name="connsiteY6" fmla="*/ 18193 h 159829"/>
                    <a:gd name="connsiteX7" fmla="*/ 30004 w 104203"/>
                    <a:gd name="connsiteY7" fmla="*/ 136970 h 159829"/>
                    <a:gd name="connsiteX8" fmla="*/ 104204 w 104203"/>
                    <a:gd name="connsiteY8" fmla="*/ 136970 h 159829"/>
                    <a:gd name="connsiteX9" fmla="*/ 104204 w 104203"/>
                    <a:gd name="connsiteY9" fmla="*/ 159734 h 159829"/>
                    <a:gd name="connsiteX10" fmla="*/ 0 w 104203"/>
                    <a:gd name="connsiteY10" fmla="*/ 159734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03" h="159829">
                      <a:moveTo>
                        <a:pt x="0" y="159829"/>
                      </a:moveTo>
                      <a:lnTo>
                        <a:pt x="0" y="139637"/>
                      </a:lnTo>
                      <a:lnTo>
                        <a:pt x="74009" y="21527"/>
                      </a:lnTo>
                      <a:lnTo>
                        <a:pt x="3048" y="21527"/>
                      </a:lnTo>
                      <a:lnTo>
                        <a:pt x="3048" y="0"/>
                      </a:lnTo>
                      <a:lnTo>
                        <a:pt x="104204" y="0"/>
                      </a:lnTo>
                      <a:lnTo>
                        <a:pt x="104204" y="18193"/>
                      </a:lnTo>
                      <a:lnTo>
                        <a:pt x="30004" y="136970"/>
                      </a:lnTo>
                      <a:lnTo>
                        <a:pt x="104204" y="136970"/>
                      </a:lnTo>
                      <a:lnTo>
                        <a:pt x="104204" y="159734"/>
                      </a:lnTo>
                      <a:lnTo>
                        <a:pt x="0" y="159734"/>
                      </a:lnTo>
                      <a:close/>
                    </a:path>
                  </a:pathLst>
                </a:custGeom>
                <a:grpFill/>
                <a:ln w="9525" cap="flat">
                  <a:noFill/>
                  <a:prstDash val="solid"/>
                  <a:miter/>
                </a:ln>
              </p:spPr>
              <p:txBody>
                <a:bodyPr rtlCol="0" anchor="ctr"/>
                <a:p>
                  <a:endParaRPr lang="zh-CN" altLang="en-US"/>
                </a:p>
              </p:txBody>
            </p:sp>
            <p:sp>
              <p:nvSpPr>
                <p:cNvPr id="1048606" name="任意多边形: 形状 137"/>
                <p:cNvSpPr/>
                <p:nvPr/>
              </p:nvSpPr>
              <p:spPr>
                <a:xfrm>
                  <a:off x="6476904" y="4075842"/>
                  <a:ext cx="115633" cy="161067"/>
                </a:xfrm>
                <a:custGeom>
                  <a:avLst/>
                  <a:gdLst>
                    <a:gd name="connsiteX0" fmla="*/ 0 w 115633"/>
                    <a:gd name="connsiteY0" fmla="*/ 105728 h 161067"/>
                    <a:gd name="connsiteX1" fmla="*/ 0 w 115633"/>
                    <a:gd name="connsiteY1" fmla="*/ 0 h 161067"/>
                    <a:gd name="connsiteX2" fmla="*/ 24670 w 115633"/>
                    <a:gd name="connsiteY2" fmla="*/ 0 h 161067"/>
                    <a:gd name="connsiteX3" fmla="*/ 24670 w 115633"/>
                    <a:gd name="connsiteY3" fmla="*/ 102965 h 161067"/>
                    <a:gd name="connsiteX4" fmla="*/ 34195 w 115633"/>
                    <a:gd name="connsiteY4" fmla="*/ 128206 h 161067"/>
                    <a:gd name="connsiteX5" fmla="*/ 57817 w 115633"/>
                    <a:gd name="connsiteY5" fmla="*/ 136970 h 161067"/>
                    <a:gd name="connsiteX6" fmla="*/ 81439 w 115633"/>
                    <a:gd name="connsiteY6" fmla="*/ 128206 h 161067"/>
                    <a:gd name="connsiteX7" fmla="*/ 90964 w 115633"/>
                    <a:gd name="connsiteY7" fmla="*/ 102965 h 161067"/>
                    <a:gd name="connsiteX8" fmla="*/ 90964 w 115633"/>
                    <a:gd name="connsiteY8" fmla="*/ 0 h 161067"/>
                    <a:gd name="connsiteX9" fmla="*/ 115634 w 115633"/>
                    <a:gd name="connsiteY9" fmla="*/ 0 h 161067"/>
                    <a:gd name="connsiteX10" fmla="*/ 115634 w 115633"/>
                    <a:gd name="connsiteY10" fmla="*/ 105728 h 161067"/>
                    <a:gd name="connsiteX11" fmla="*/ 98774 w 115633"/>
                    <a:gd name="connsiteY11" fmla="*/ 145923 h 161067"/>
                    <a:gd name="connsiteX12" fmla="*/ 57721 w 115633"/>
                    <a:gd name="connsiteY12" fmla="*/ 161068 h 161067"/>
                    <a:gd name="connsiteX13" fmla="*/ 16669 w 115633"/>
                    <a:gd name="connsiteY13" fmla="*/ 145923 h 161067"/>
                    <a:gd name="connsiteX14" fmla="*/ 0 w 115633"/>
                    <a:gd name="connsiteY14" fmla="*/ 10572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33" h="161067">
                      <a:moveTo>
                        <a:pt x="0" y="105728"/>
                      </a:moveTo>
                      <a:lnTo>
                        <a:pt x="0" y="0"/>
                      </a:lnTo>
                      <a:lnTo>
                        <a:pt x="24670" y="0"/>
                      </a:lnTo>
                      <a:lnTo>
                        <a:pt x="24670" y="102965"/>
                      </a:lnTo>
                      <a:cubicBezTo>
                        <a:pt x="24670" y="114014"/>
                        <a:pt x="27813" y="122396"/>
                        <a:pt x="34195" y="128206"/>
                      </a:cubicBezTo>
                      <a:cubicBezTo>
                        <a:pt x="40577" y="134017"/>
                        <a:pt x="48482" y="136970"/>
                        <a:pt x="57817" y="136970"/>
                      </a:cubicBezTo>
                      <a:cubicBezTo>
                        <a:pt x="67246" y="136970"/>
                        <a:pt x="75057" y="134017"/>
                        <a:pt x="81439" y="128206"/>
                      </a:cubicBezTo>
                      <a:cubicBezTo>
                        <a:pt x="87821" y="122396"/>
                        <a:pt x="90964" y="114014"/>
                        <a:pt x="90964" y="102965"/>
                      </a:cubicBezTo>
                      <a:lnTo>
                        <a:pt x="90964" y="0"/>
                      </a:lnTo>
                      <a:lnTo>
                        <a:pt x="115634" y="0"/>
                      </a:lnTo>
                      <a:lnTo>
                        <a:pt x="115634" y="105728"/>
                      </a:lnTo>
                      <a:cubicBezTo>
                        <a:pt x="115634" y="122396"/>
                        <a:pt x="110014" y="135827"/>
                        <a:pt x="98774" y="145923"/>
                      </a:cubicBezTo>
                      <a:cubicBezTo>
                        <a:pt x="87535" y="156020"/>
                        <a:pt x="73819" y="161068"/>
                        <a:pt x="57721" y="161068"/>
                      </a:cubicBezTo>
                      <a:cubicBezTo>
                        <a:pt x="41529" y="161068"/>
                        <a:pt x="27908" y="156020"/>
                        <a:pt x="16669" y="145923"/>
                      </a:cubicBezTo>
                      <a:cubicBezTo>
                        <a:pt x="5620" y="135731"/>
                        <a:pt x="0" y="122396"/>
                        <a:pt x="0" y="105728"/>
                      </a:cubicBezTo>
                      <a:close/>
                    </a:path>
                  </a:pathLst>
                </a:custGeom>
                <a:grpFill/>
                <a:ln w="9525" cap="flat">
                  <a:noFill/>
                  <a:prstDash val="solid"/>
                  <a:miter/>
                </a:ln>
              </p:spPr>
              <p:txBody>
                <a:bodyPr rtlCol="0" anchor="ctr"/>
                <a:p>
                  <a:endParaRPr lang="zh-CN" altLang="en-US"/>
                </a:p>
              </p:txBody>
            </p:sp>
            <p:sp>
              <p:nvSpPr>
                <p:cNvPr id="1048607" name="任意多边形: 形状 138"/>
                <p:cNvSpPr/>
                <p:nvPr/>
              </p:nvSpPr>
              <p:spPr>
                <a:xfrm>
                  <a:off x="6625208" y="4075556"/>
                  <a:ext cx="139255" cy="159924"/>
                </a:xfrm>
                <a:custGeom>
                  <a:avLst/>
                  <a:gdLst>
                    <a:gd name="connsiteX0" fmla="*/ 0 w 139255"/>
                    <a:gd name="connsiteY0" fmla="*/ 159925 h 159924"/>
                    <a:gd name="connsiteX1" fmla="*/ 59436 w 139255"/>
                    <a:gd name="connsiteY1" fmla="*/ 0 h 159924"/>
                    <a:gd name="connsiteX2" fmla="*/ 79820 w 139255"/>
                    <a:gd name="connsiteY2" fmla="*/ 0 h 159924"/>
                    <a:gd name="connsiteX3" fmla="*/ 139255 w 139255"/>
                    <a:gd name="connsiteY3" fmla="*/ 159925 h 159924"/>
                    <a:gd name="connsiteX4" fmla="*/ 113347 w 139255"/>
                    <a:gd name="connsiteY4" fmla="*/ 159925 h 159924"/>
                    <a:gd name="connsiteX5" fmla="*/ 100870 w 139255"/>
                    <a:gd name="connsiteY5" fmla="*/ 123825 h 159924"/>
                    <a:gd name="connsiteX6" fmla="*/ 39053 w 139255"/>
                    <a:gd name="connsiteY6" fmla="*/ 123825 h 159924"/>
                    <a:gd name="connsiteX7" fmla="*/ 26098 w 139255"/>
                    <a:gd name="connsiteY7" fmla="*/ 159925 h 159924"/>
                    <a:gd name="connsiteX8" fmla="*/ 0 w 139255"/>
                    <a:gd name="connsiteY8" fmla="*/ 159925 h 159924"/>
                    <a:gd name="connsiteX9" fmla="*/ 46292 w 139255"/>
                    <a:gd name="connsiteY9" fmla="*/ 102489 h 159924"/>
                    <a:gd name="connsiteX10" fmla="*/ 93440 w 139255"/>
                    <a:gd name="connsiteY10" fmla="*/ 102489 h 159924"/>
                    <a:gd name="connsiteX11" fmla="*/ 85344 w 139255"/>
                    <a:gd name="connsiteY11" fmla="*/ 79248 h 159924"/>
                    <a:gd name="connsiteX12" fmla="*/ 80201 w 139255"/>
                    <a:gd name="connsiteY12" fmla="*/ 64389 h 159924"/>
                    <a:gd name="connsiteX13" fmla="*/ 75819 w 139255"/>
                    <a:gd name="connsiteY13" fmla="*/ 51245 h 159924"/>
                    <a:gd name="connsiteX14" fmla="*/ 69913 w 139255"/>
                    <a:gd name="connsiteY14" fmla="*/ 33147 h 159924"/>
                    <a:gd name="connsiteX15" fmla="*/ 63627 w 139255"/>
                    <a:gd name="connsiteY15" fmla="*/ 52102 h 159924"/>
                    <a:gd name="connsiteX16" fmla="*/ 59055 w 139255"/>
                    <a:gd name="connsiteY16" fmla="*/ 65722 h 159924"/>
                    <a:gd name="connsiteX17" fmla="*/ 54007 w 139255"/>
                    <a:gd name="connsiteY17" fmla="*/ 80391 h 159924"/>
                    <a:gd name="connsiteX18" fmla="*/ 46292 w 139255"/>
                    <a:gd name="connsiteY18" fmla="*/ 10248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255" h="159924">
                      <a:moveTo>
                        <a:pt x="0" y="159925"/>
                      </a:moveTo>
                      <a:lnTo>
                        <a:pt x="59436" y="0"/>
                      </a:lnTo>
                      <a:lnTo>
                        <a:pt x="79820" y="0"/>
                      </a:lnTo>
                      <a:lnTo>
                        <a:pt x="139255" y="159925"/>
                      </a:lnTo>
                      <a:lnTo>
                        <a:pt x="113347" y="159925"/>
                      </a:lnTo>
                      <a:lnTo>
                        <a:pt x="100870" y="123825"/>
                      </a:lnTo>
                      <a:lnTo>
                        <a:pt x="39053" y="123825"/>
                      </a:lnTo>
                      <a:lnTo>
                        <a:pt x="26098" y="159925"/>
                      </a:lnTo>
                      <a:lnTo>
                        <a:pt x="0" y="159925"/>
                      </a:lnTo>
                      <a:close/>
                      <a:moveTo>
                        <a:pt x="46292" y="102489"/>
                      </a:moveTo>
                      <a:lnTo>
                        <a:pt x="93440" y="102489"/>
                      </a:lnTo>
                      <a:cubicBezTo>
                        <a:pt x="90011" y="92583"/>
                        <a:pt x="87344" y="84868"/>
                        <a:pt x="85344" y="79248"/>
                      </a:cubicBezTo>
                      <a:cubicBezTo>
                        <a:pt x="83344" y="73628"/>
                        <a:pt x="81629" y="68675"/>
                        <a:pt x="80201" y="64389"/>
                      </a:cubicBezTo>
                      <a:cubicBezTo>
                        <a:pt x="78772" y="60103"/>
                        <a:pt x="77248" y="55721"/>
                        <a:pt x="75819" y="51245"/>
                      </a:cubicBezTo>
                      <a:cubicBezTo>
                        <a:pt x="74295" y="46768"/>
                        <a:pt x="72390" y="40767"/>
                        <a:pt x="69913" y="33147"/>
                      </a:cubicBezTo>
                      <a:cubicBezTo>
                        <a:pt x="67342" y="41053"/>
                        <a:pt x="65246" y="47339"/>
                        <a:pt x="63627" y="52102"/>
                      </a:cubicBezTo>
                      <a:cubicBezTo>
                        <a:pt x="62103" y="56864"/>
                        <a:pt x="60579" y="61341"/>
                        <a:pt x="59055" y="65722"/>
                      </a:cubicBezTo>
                      <a:cubicBezTo>
                        <a:pt x="57626" y="70104"/>
                        <a:pt x="55912" y="74962"/>
                        <a:pt x="54007" y="80391"/>
                      </a:cubicBezTo>
                      <a:cubicBezTo>
                        <a:pt x="52197" y="85820"/>
                        <a:pt x="49625" y="93154"/>
                        <a:pt x="46292" y="102489"/>
                      </a:cubicBezTo>
                      <a:close/>
                    </a:path>
                  </a:pathLst>
                </a:custGeom>
                <a:grpFill/>
                <a:ln w="9525" cap="flat">
                  <a:noFill/>
                  <a:prstDash val="solid"/>
                  <a:miter/>
                </a:ln>
              </p:spPr>
              <p:txBody>
                <a:bodyPr rtlCol="0" anchor="ctr"/>
                <a:p>
                  <a:endParaRPr lang="zh-CN" altLang="en-US"/>
                </a:p>
              </p:txBody>
            </p:sp>
            <p:sp>
              <p:nvSpPr>
                <p:cNvPr id="1048608" name="任意多边形: 形状 139"/>
                <p:cNvSpPr/>
                <p:nvPr/>
              </p:nvSpPr>
              <p:spPr>
                <a:xfrm>
                  <a:off x="6803326" y="4075842"/>
                  <a:ext cx="122300" cy="159734"/>
                </a:xfrm>
                <a:custGeom>
                  <a:avLst/>
                  <a:gdLst>
                    <a:gd name="connsiteX0" fmla="*/ 0 w 122300"/>
                    <a:gd name="connsiteY0" fmla="*/ 159734 h 159734"/>
                    <a:gd name="connsiteX1" fmla="*/ 0 w 122300"/>
                    <a:gd name="connsiteY1" fmla="*/ 0 h 159734"/>
                    <a:gd name="connsiteX2" fmla="*/ 23336 w 122300"/>
                    <a:gd name="connsiteY2" fmla="*/ 0 h 159734"/>
                    <a:gd name="connsiteX3" fmla="*/ 96964 w 122300"/>
                    <a:gd name="connsiteY3" fmla="*/ 113633 h 159734"/>
                    <a:gd name="connsiteX4" fmla="*/ 97441 w 122300"/>
                    <a:gd name="connsiteY4" fmla="*/ 113633 h 159734"/>
                    <a:gd name="connsiteX5" fmla="*/ 97441 w 122300"/>
                    <a:gd name="connsiteY5" fmla="*/ 0 h 159734"/>
                    <a:gd name="connsiteX6" fmla="*/ 122301 w 122300"/>
                    <a:gd name="connsiteY6" fmla="*/ 0 h 159734"/>
                    <a:gd name="connsiteX7" fmla="*/ 122301 w 122300"/>
                    <a:gd name="connsiteY7" fmla="*/ 159734 h 159734"/>
                    <a:gd name="connsiteX8" fmla="*/ 98965 w 122300"/>
                    <a:gd name="connsiteY8" fmla="*/ 159734 h 159734"/>
                    <a:gd name="connsiteX9" fmla="*/ 25337 w 122300"/>
                    <a:gd name="connsiteY9" fmla="*/ 46101 h 159734"/>
                    <a:gd name="connsiteX10" fmla="*/ 24765 w 122300"/>
                    <a:gd name="connsiteY10" fmla="*/ 46101 h 159734"/>
                    <a:gd name="connsiteX11" fmla="*/ 24765 w 122300"/>
                    <a:gd name="connsiteY11" fmla="*/ 159734 h 159734"/>
                    <a:gd name="connsiteX12" fmla="*/ 0 w 122300"/>
                    <a:gd name="connsiteY12" fmla="*/ 159734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0" h="159734">
                      <a:moveTo>
                        <a:pt x="0" y="159734"/>
                      </a:moveTo>
                      <a:lnTo>
                        <a:pt x="0" y="0"/>
                      </a:lnTo>
                      <a:lnTo>
                        <a:pt x="23336" y="0"/>
                      </a:lnTo>
                      <a:lnTo>
                        <a:pt x="96964" y="113633"/>
                      </a:lnTo>
                      <a:lnTo>
                        <a:pt x="97441" y="113633"/>
                      </a:lnTo>
                      <a:lnTo>
                        <a:pt x="97441" y="0"/>
                      </a:lnTo>
                      <a:lnTo>
                        <a:pt x="122301" y="0"/>
                      </a:lnTo>
                      <a:lnTo>
                        <a:pt x="122301" y="159734"/>
                      </a:lnTo>
                      <a:lnTo>
                        <a:pt x="98965" y="159734"/>
                      </a:lnTo>
                      <a:lnTo>
                        <a:pt x="25337" y="46101"/>
                      </a:lnTo>
                      <a:lnTo>
                        <a:pt x="24765" y="46101"/>
                      </a:lnTo>
                      <a:lnTo>
                        <a:pt x="24765" y="159734"/>
                      </a:lnTo>
                      <a:lnTo>
                        <a:pt x="0" y="159734"/>
                      </a:lnTo>
                      <a:close/>
                    </a:path>
                  </a:pathLst>
                </a:custGeom>
                <a:grpFill/>
                <a:ln w="9525" cap="flat">
                  <a:noFill/>
                  <a:prstDash val="solid"/>
                  <a:miter/>
                </a:ln>
              </p:spPr>
              <p:txBody>
                <a:bodyPr rtlCol="0" anchor="ctr"/>
                <a:p>
                  <a:endParaRPr lang="zh-CN" altLang="en-US"/>
                </a:p>
              </p:txBody>
            </p:sp>
          </p:grpSp>
          <p:grpSp>
            <p:nvGrpSpPr>
              <p:cNvPr id="50" name="图形 2"/>
              <p:cNvGrpSpPr/>
              <p:nvPr/>
            </p:nvGrpSpPr>
            <p:grpSpPr>
              <a:xfrm>
                <a:off x="5241035" y="3742467"/>
                <a:ext cx="1708880" cy="284035"/>
                <a:chOff x="5241035" y="3742467"/>
                <a:chExt cx="1708880" cy="284035"/>
              </a:xfrm>
              <a:grpFill/>
            </p:grpSpPr>
            <p:sp>
              <p:nvSpPr>
                <p:cNvPr id="1048609" name="任意多边形: 形状 124"/>
                <p:cNvSpPr/>
                <p:nvPr/>
              </p:nvSpPr>
              <p:spPr>
                <a:xfrm>
                  <a:off x="5241035" y="3742467"/>
                  <a:ext cx="344900" cy="283654"/>
                </a:xfrm>
                <a:custGeom>
                  <a:avLst/>
                  <a:gdLst>
                    <a:gd name="connsiteX0" fmla="*/ 0 w 344900"/>
                    <a:gd name="connsiteY0" fmla="*/ 45148 h 283654"/>
                    <a:gd name="connsiteX1" fmla="*/ 25908 w 344900"/>
                    <a:gd name="connsiteY1" fmla="*/ 45148 h 283654"/>
                    <a:gd name="connsiteX2" fmla="*/ 25908 w 344900"/>
                    <a:gd name="connsiteY2" fmla="*/ 476 h 283654"/>
                    <a:gd name="connsiteX3" fmla="*/ 85535 w 344900"/>
                    <a:gd name="connsiteY3" fmla="*/ 476 h 283654"/>
                    <a:gd name="connsiteX4" fmla="*/ 85535 w 344900"/>
                    <a:gd name="connsiteY4" fmla="*/ 45148 h 283654"/>
                    <a:gd name="connsiteX5" fmla="*/ 111824 w 344900"/>
                    <a:gd name="connsiteY5" fmla="*/ 45148 h 283654"/>
                    <a:gd name="connsiteX6" fmla="*/ 111824 w 344900"/>
                    <a:gd name="connsiteY6" fmla="*/ 84011 h 283654"/>
                    <a:gd name="connsiteX7" fmla="*/ 85535 w 344900"/>
                    <a:gd name="connsiteY7" fmla="*/ 84011 h 283654"/>
                    <a:gd name="connsiteX8" fmla="*/ 85535 w 344900"/>
                    <a:gd name="connsiteY8" fmla="*/ 283655 h 283654"/>
                    <a:gd name="connsiteX9" fmla="*/ 25908 w 344900"/>
                    <a:gd name="connsiteY9" fmla="*/ 283655 h 283654"/>
                    <a:gd name="connsiteX10" fmla="*/ 25908 w 344900"/>
                    <a:gd name="connsiteY10" fmla="*/ 84011 h 283654"/>
                    <a:gd name="connsiteX11" fmla="*/ 0 w 344900"/>
                    <a:gd name="connsiteY11" fmla="*/ 84011 h 283654"/>
                    <a:gd name="connsiteX12" fmla="*/ 0 w 344900"/>
                    <a:gd name="connsiteY12" fmla="*/ 45148 h 283654"/>
                    <a:gd name="connsiteX13" fmla="*/ 117729 w 344900"/>
                    <a:gd name="connsiteY13" fmla="*/ 15716 h 283654"/>
                    <a:gd name="connsiteX14" fmla="*/ 203645 w 344900"/>
                    <a:gd name="connsiteY14" fmla="*/ 15716 h 283654"/>
                    <a:gd name="connsiteX15" fmla="*/ 203645 w 344900"/>
                    <a:gd name="connsiteY15" fmla="*/ 381 h 283654"/>
                    <a:gd name="connsiteX16" fmla="*/ 258604 w 344900"/>
                    <a:gd name="connsiteY16" fmla="*/ 381 h 283654"/>
                    <a:gd name="connsiteX17" fmla="*/ 258604 w 344900"/>
                    <a:gd name="connsiteY17" fmla="*/ 15716 h 283654"/>
                    <a:gd name="connsiteX18" fmla="*/ 291179 w 344900"/>
                    <a:gd name="connsiteY18" fmla="*/ 15716 h 283654"/>
                    <a:gd name="connsiteX19" fmla="*/ 288036 w 344900"/>
                    <a:gd name="connsiteY19" fmla="*/ 0 h 283654"/>
                    <a:gd name="connsiteX20" fmla="*/ 335471 w 344900"/>
                    <a:gd name="connsiteY20" fmla="*/ 0 h 283654"/>
                    <a:gd name="connsiteX21" fmla="*/ 344900 w 344900"/>
                    <a:gd name="connsiteY21" fmla="*/ 46672 h 283654"/>
                    <a:gd name="connsiteX22" fmla="*/ 258604 w 344900"/>
                    <a:gd name="connsiteY22" fmla="*/ 46672 h 283654"/>
                    <a:gd name="connsiteX23" fmla="*/ 258604 w 344900"/>
                    <a:gd name="connsiteY23" fmla="*/ 56102 h 283654"/>
                    <a:gd name="connsiteX24" fmla="*/ 289560 w 344900"/>
                    <a:gd name="connsiteY24" fmla="*/ 56102 h 283654"/>
                    <a:gd name="connsiteX25" fmla="*/ 298228 w 344900"/>
                    <a:gd name="connsiteY25" fmla="*/ 56102 h 283654"/>
                    <a:gd name="connsiteX26" fmla="*/ 314706 w 344900"/>
                    <a:gd name="connsiteY26" fmla="*/ 59436 h 283654"/>
                    <a:gd name="connsiteX27" fmla="*/ 328422 w 344900"/>
                    <a:gd name="connsiteY27" fmla="*/ 68675 h 283654"/>
                    <a:gd name="connsiteX28" fmla="*/ 337852 w 344900"/>
                    <a:gd name="connsiteY28" fmla="*/ 82391 h 283654"/>
                    <a:gd name="connsiteX29" fmla="*/ 341376 w 344900"/>
                    <a:gd name="connsiteY29" fmla="*/ 99250 h 283654"/>
                    <a:gd name="connsiteX30" fmla="*/ 341376 w 344900"/>
                    <a:gd name="connsiteY30" fmla="*/ 101632 h 283654"/>
                    <a:gd name="connsiteX31" fmla="*/ 341376 w 344900"/>
                    <a:gd name="connsiteY31" fmla="*/ 127921 h 283654"/>
                    <a:gd name="connsiteX32" fmla="*/ 341376 w 344900"/>
                    <a:gd name="connsiteY32" fmla="*/ 138874 h 283654"/>
                    <a:gd name="connsiteX33" fmla="*/ 341376 w 344900"/>
                    <a:gd name="connsiteY33" fmla="*/ 165163 h 283654"/>
                    <a:gd name="connsiteX34" fmla="*/ 341376 w 344900"/>
                    <a:gd name="connsiteY34" fmla="*/ 179641 h 283654"/>
                    <a:gd name="connsiteX35" fmla="*/ 289560 w 344900"/>
                    <a:gd name="connsiteY35" fmla="*/ 179641 h 283654"/>
                    <a:gd name="connsiteX36" fmla="*/ 289560 w 344900"/>
                    <a:gd name="connsiteY36" fmla="*/ 165163 h 283654"/>
                    <a:gd name="connsiteX37" fmla="*/ 258604 w 344900"/>
                    <a:gd name="connsiteY37" fmla="*/ 165163 h 283654"/>
                    <a:gd name="connsiteX38" fmla="*/ 258604 w 344900"/>
                    <a:gd name="connsiteY38" fmla="*/ 177355 h 283654"/>
                    <a:gd name="connsiteX39" fmla="*/ 203645 w 344900"/>
                    <a:gd name="connsiteY39" fmla="*/ 177355 h 283654"/>
                    <a:gd name="connsiteX40" fmla="*/ 203645 w 344900"/>
                    <a:gd name="connsiteY40" fmla="*/ 165163 h 283654"/>
                    <a:gd name="connsiteX41" fmla="*/ 172688 w 344900"/>
                    <a:gd name="connsiteY41" fmla="*/ 165163 h 283654"/>
                    <a:gd name="connsiteX42" fmla="*/ 172688 w 344900"/>
                    <a:gd name="connsiteY42" fmla="*/ 179641 h 283654"/>
                    <a:gd name="connsiteX43" fmla="*/ 120872 w 344900"/>
                    <a:gd name="connsiteY43" fmla="*/ 179641 h 283654"/>
                    <a:gd name="connsiteX44" fmla="*/ 120872 w 344900"/>
                    <a:gd name="connsiteY44" fmla="*/ 165163 h 283654"/>
                    <a:gd name="connsiteX45" fmla="*/ 120872 w 344900"/>
                    <a:gd name="connsiteY45" fmla="*/ 138874 h 283654"/>
                    <a:gd name="connsiteX46" fmla="*/ 120872 w 344900"/>
                    <a:gd name="connsiteY46" fmla="*/ 127921 h 283654"/>
                    <a:gd name="connsiteX47" fmla="*/ 120872 w 344900"/>
                    <a:gd name="connsiteY47" fmla="*/ 101632 h 283654"/>
                    <a:gd name="connsiteX48" fmla="*/ 120872 w 344900"/>
                    <a:gd name="connsiteY48" fmla="*/ 90297 h 283654"/>
                    <a:gd name="connsiteX49" fmla="*/ 120872 w 344900"/>
                    <a:gd name="connsiteY49" fmla="*/ 56197 h 283654"/>
                    <a:gd name="connsiteX50" fmla="*/ 172688 w 344900"/>
                    <a:gd name="connsiteY50" fmla="*/ 56197 h 283654"/>
                    <a:gd name="connsiteX51" fmla="*/ 203645 w 344900"/>
                    <a:gd name="connsiteY51" fmla="*/ 56197 h 283654"/>
                    <a:gd name="connsiteX52" fmla="*/ 203645 w 344900"/>
                    <a:gd name="connsiteY52" fmla="*/ 46768 h 283654"/>
                    <a:gd name="connsiteX53" fmla="*/ 117729 w 344900"/>
                    <a:gd name="connsiteY53" fmla="*/ 46768 h 283654"/>
                    <a:gd name="connsiteX54" fmla="*/ 117729 w 344900"/>
                    <a:gd name="connsiteY54" fmla="*/ 15716 h 283654"/>
                    <a:gd name="connsiteX55" fmla="*/ 263271 w 344900"/>
                    <a:gd name="connsiteY55" fmla="*/ 253079 h 283654"/>
                    <a:gd name="connsiteX56" fmla="*/ 272320 w 344900"/>
                    <a:gd name="connsiteY56" fmla="*/ 249555 h 283654"/>
                    <a:gd name="connsiteX57" fmla="*/ 275844 w 344900"/>
                    <a:gd name="connsiteY57" fmla="*/ 240506 h 283654"/>
                    <a:gd name="connsiteX58" fmla="*/ 275844 w 344900"/>
                    <a:gd name="connsiteY58" fmla="*/ 229171 h 283654"/>
                    <a:gd name="connsiteX59" fmla="*/ 117729 w 344900"/>
                    <a:gd name="connsiteY59" fmla="*/ 229171 h 283654"/>
                    <a:gd name="connsiteX60" fmla="*/ 117729 w 344900"/>
                    <a:gd name="connsiteY60" fmla="*/ 198596 h 283654"/>
                    <a:gd name="connsiteX61" fmla="*/ 275844 w 344900"/>
                    <a:gd name="connsiteY61" fmla="*/ 198596 h 283654"/>
                    <a:gd name="connsiteX62" fmla="*/ 275844 w 344900"/>
                    <a:gd name="connsiteY62" fmla="*/ 188023 h 283654"/>
                    <a:gd name="connsiteX63" fmla="*/ 326041 w 344900"/>
                    <a:gd name="connsiteY63" fmla="*/ 188023 h 283654"/>
                    <a:gd name="connsiteX64" fmla="*/ 326041 w 344900"/>
                    <a:gd name="connsiteY64" fmla="*/ 198596 h 283654"/>
                    <a:gd name="connsiteX65" fmla="*/ 344519 w 344900"/>
                    <a:gd name="connsiteY65" fmla="*/ 198596 h 283654"/>
                    <a:gd name="connsiteX66" fmla="*/ 344519 w 344900"/>
                    <a:gd name="connsiteY66" fmla="*/ 229171 h 283654"/>
                    <a:gd name="connsiteX67" fmla="*/ 326041 w 344900"/>
                    <a:gd name="connsiteY67" fmla="*/ 229171 h 283654"/>
                    <a:gd name="connsiteX68" fmla="*/ 326041 w 344900"/>
                    <a:gd name="connsiteY68" fmla="*/ 240506 h 283654"/>
                    <a:gd name="connsiteX69" fmla="*/ 322517 w 344900"/>
                    <a:gd name="connsiteY69" fmla="*/ 257365 h 283654"/>
                    <a:gd name="connsiteX70" fmla="*/ 313087 w 344900"/>
                    <a:gd name="connsiteY70" fmla="*/ 271081 h 283654"/>
                    <a:gd name="connsiteX71" fmla="*/ 299180 w 344900"/>
                    <a:gd name="connsiteY71" fmla="*/ 280321 h 283654"/>
                    <a:gd name="connsiteX72" fmla="*/ 282130 w 344900"/>
                    <a:gd name="connsiteY72" fmla="*/ 283655 h 283654"/>
                    <a:gd name="connsiteX73" fmla="*/ 280130 w 344900"/>
                    <a:gd name="connsiteY73" fmla="*/ 283655 h 283654"/>
                    <a:gd name="connsiteX74" fmla="*/ 275844 w 344900"/>
                    <a:gd name="connsiteY74" fmla="*/ 283655 h 283654"/>
                    <a:gd name="connsiteX75" fmla="*/ 213074 w 344900"/>
                    <a:gd name="connsiteY75" fmla="*/ 283655 h 283654"/>
                    <a:gd name="connsiteX76" fmla="*/ 229171 w 344900"/>
                    <a:gd name="connsiteY76" fmla="*/ 253079 h 283654"/>
                    <a:gd name="connsiteX77" fmla="*/ 263271 w 344900"/>
                    <a:gd name="connsiteY77" fmla="*/ 253079 h 283654"/>
                    <a:gd name="connsiteX78" fmla="*/ 204407 w 344900"/>
                    <a:gd name="connsiteY78" fmla="*/ 277368 h 283654"/>
                    <a:gd name="connsiteX79" fmla="*/ 159258 w 344900"/>
                    <a:gd name="connsiteY79" fmla="*/ 277368 h 283654"/>
                    <a:gd name="connsiteX80" fmla="*/ 135350 w 344900"/>
                    <a:gd name="connsiteY80" fmla="*/ 236601 h 283654"/>
                    <a:gd name="connsiteX81" fmla="*/ 180499 w 344900"/>
                    <a:gd name="connsiteY81" fmla="*/ 236601 h 283654"/>
                    <a:gd name="connsiteX82" fmla="*/ 204407 w 344900"/>
                    <a:gd name="connsiteY82" fmla="*/ 277368 h 283654"/>
                    <a:gd name="connsiteX83" fmla="*/ 172688 w 344900"/>
                    <a:gd name="connsiteY83" fmla="*/ 101632 h 283654"/>
                    <a:gd name="connsiteX84" fmla="*/ 203645 w 344900"/>
                    <a:gd name="connsiteY84" fmla="*/ 101632 h 283654"/>
                    <a:gd name="connsiteX85" fmla="*/ 203645 w 344900"/>
                    <a:gd name="connsiteY85" fmla="*/ 90297 h 283654"/>
                    <a:gd name="connsiteX86" fmla="*/ 172688 w 344900"/>
                    <a:gd name="connsiteY86" fmla="*/ 90297 h 283654"/>
                    <a:gd name="connsiteX87" fmla="*/ 172688 w 344900"/>
                    <a:gd name="connsiteY87" fmla="*/ 101632 h 283654"/>
                    <a:gd name="connsiteX88" fmla="*/ 203645 w 344900"/>
                    <a:gd name="connsiteY88" fmla="*/ 138874 h 283654"/>
                    <a:gd name="connsiteX89" fmla="*/ 203645 w 344900"/>
                    <a:gd name="connsiteY89" fmla="*/ 127921 h 283654"/>
                    <a:gd name="connsiteX90" fmla="*/ 172688 w 344900"/>
                    <a:gd name="connsiteY90" fmla="*/ 127921 h 283654"/>
                    <a:gd name="connsiteX91" fmla="*/ 172688 w 344900"/>
                    <a:gd name="connsiteY91" fmla="*/ 138874 h 283654"/>
                    <a:gd name="connsiteX92" fmla="*/ 203645 w 344900"/>
                    <a:gd name="connsiteY92" fmla="*/ 138874 h 283654"/>
                    <a:gd name="connsiteX93" fmla="*/ 258509 w 344900"/>
                    <a:gd name="connsiteY93" fmla="*/ 90202 h 283654"/>
                    <a:gd name="connsiteX94" fmla="*/ 258509 w 344900"/>
                    <a:gd name="connsiteY94" fmla="*/ 101537 h 283654"/>
                    <a:gd name="connsiteX95" fmla="*/ 289465 w 344900"/>
                    <a:gd name="connsiteY95" fmla="*/ 101537 h 283654"/>
                    <a:gd name="connsiteX96" fmla="*/ 285750 w 344900"/>
                    <a:gd name="connsiteY96" fmla="*/ 93536 h 283654"/>
                    <a:gd name="connsiteX97" fmla="*/ 277273 w 344900"/>
                    <a:gd name="connsiteY97" fmla="*/ 90202 h 283654"/>
                    <a:gd name="connsiteX98" fmla="*/ 258509 w 344900"/>
                    <a:gd name="connsiteY98" fmla="*/ 90202 h 283654"/>
                    <a:gd name="connsiteX99" fmla="*/ 289560 w 344900"/>
                    <a:gd name="connsiteY99" fmla="*/ 127921 h 283654"/>
                    <a:gd name="connsiteX100" fmla="*/ 258604 w 344900"/>
                    <a:gd name="connsiteY100" fmla="*/ 127921 h 283654"/>
                    <a:gd name="connsiteX101" fmla="*/ 258604 w 344900"/>
                    <a:gd name="connsiteY101" fmla="*/ 138874 h 283654"/>
                    <a:gd name="connsiteX102" fmla="*/ 289560 w 344900"/>
                    <a:gd name="connsiteY102" fmla="*/ 138874 h 283654"/>
                    <a:gd name="connsiteX103" fmla="*/ 289560 w 344900"/>
                    <a:gd name="connsiteY103" fmla="*/ 127921 h 28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4900" h="283654">
                      <a:moveTo>
                        <a:pt x="0" y="45148"/>
                      </a:moveTo>
                      <a:lnTo>
                        <a:pt x="25908" y="45148"/>
                      </a:lnTo>
                      <a:lnTo>
                        <a:pt x="25908" y="476"/>
                      </a:lnTo>
                      <a:lnTo>
                        <a:pt x="85535" y="476"/>
                      </a:lnTo>
                      <a:lnTo>
                        <a:pt x="85535" y="45148"/>
                      </a:lnTo>
                      <a:lnTo>
                        <a:pt x="111824" y="45148"/>
                      </a:lnTo>
                      <a:lnTo>
                        <a:pt x="111824" y="84011"/>
                      </a:lnTo>
                      <a:lnTo>
                        <a:pt x="85535" y="84011"/>
                      </a:lnTo>
                      <a:lnTo>
                        <a:pt x="85535" y="283655"/>
                      </a:lnTo>
                      <a:lnTo>
                        <a:pt x="25908" y="283655"/>
                      </a:lnTo>
                      <a:lnTo>
                        <a:pt x="25908" y="84011"/>
                      </a:lnTo>
                      <a:lnTo>
                        <a:pt x="0" y="84011"/>
                      </a:lnTo>
                      <a:lnTo>
                        <a:pt x="0" y="45148"/>
                      </a:lnTo>
                      <a:close/>
                      <a:moveTo>
                        <a:pt x="117729" y="15716"/>
                      </a:moveTo>
                      <a:lnTo>
                        <a:pt x="203645" y="15716"/>
                      </a:lnTo>
                      <a:lnTo>
                        <a:pt x="203645" y="381"/>
                      </a:lnTo>
                      <a:lnTo>
                        <a:pt x="258604" y="381"/>
                      </a:lnTo>
                      <a:lnTo>
                        <a:pt x="258604" y="15716"/>
                      </a:lnTo>
                      <a:lnTo>
                        <a:pt x="291179" y="15716"/>
                      </a:lnTo>
                      <a:lnTo>
                        <a:pt x="288036" y="0"/>
                      </a:lnTo>
                      <a:lnTo>
                        <a:pt x="335471" y="0"/>
                      </a:lnTo>
                      <a:lnTo>
                        <a:pt x="344900" y="46672"/>
                      </a:lnTo>
                      <a:lnTo>
                        <a:pt x="258604" y="46672"/>
                      </a:lnTo>
                      <a:lnTo>
                        <a:pt x="258604" y="56102"/>
                      </a:lnTo>
                      <a:lnTo>
                        <a:pt x="289560" y="56102"/>
                      </a:lnTo>
                      <a:lnTo>
                        <a:pt x="298228" y="56102"/>
                      </a:lnTo>
                      <a:cubicBezTo>
                        <a:pt x="303943" y="56102"/>
                        <a:pt x="309467" y="57245"/>
                        <a:pt x="314706" y="59436"/>
                      </a:cubicBezTo>
                      <a:cubicBezTo>
                        <a:pt x="319945" y="61627"/>
                        <a:pt x="324517" y="64770"/>
                        <a:pt x="328422" y="68675"/>
                      </a:cubicBezTo>
                      <a:cubicBezTo>
                        <a:pt x="332327" y="72580"/>
                        <a:pt x="335471" y="77153"/>
                        <a:pt x="337852" y="82391"/>
                      </a:cubicBezTo>
                      <a:cubicBezTo>
                        <a:pt x="340233" y="87630"/>
                        <a:pt x="341376" y="93250"/>
                        <a:pt x="341376" y="99250"/>
                      </a:cubicBezTo>
                      <a:lnTo>
                        <a:pt x="341376" y="101632"/>
                      </a:lnTo>
                      <a:lnTo>
                        <a:pt x="341376" y="127921"/>
                      </a:lnTo>
                      <a:lnTo>
                        <a:pt x="341376" y="138874"/>
                      </a:lnTo>
                      <a:lnTo>
                        <a:pt x="341376" y="165163"/>
                      </a:lnTo>
                      <a:lnTo>
                        <a:pt x="341376" y="179641"/>
                      </a:lnTo>
                      <a:lnTo>
                        <a:pt x="289560" y="179641"/>
                      </a:lnTo>
                      <a:lnTo>
                        <a:pt x="289560" y="165163"/>
                      </a:lnTo>
                      <a:lnTo>
                        <a:pt x="258604" y="165163"/>
                      </a:lnTo>
                      <a:lnTo>
                        <a:pt x="258604" y="177355"/>
                      </a:lnTo>
                      <a:lnTo>
                        <a:pt x="203645" y="177355"/>
                      </a:lnTo>
                      <a:lnTo>
                        <a:pt x="203645" y="165163"/>
                      </a:lnTo>
                      <a:lnTo>
                        <a:pt x="172688" y="165163"/>
                      </a:lnTo>
                      <a:lnTo>
                        <a:pt x="172688" y="179641"/>
                      </a:lnTo>
                      <a:lnTo>
                        <a:pt x="120872" y="179641"/>
                      </a:lnTo>
                      <a:lnTo>
                        <a:pt x="120872" y="165163"/>
                      </a:lnTo>
                      <a:lnTo>
                        <a:pt x="120872" y="138874"/>
                      </a:lnTo>
                      <a:lnTo>
                        <a:pt x="120872" y="127921"/>
                      </a:lnTo>
                      <a:lnTo>
                        <a:pt x="120872" y="101632"/>
                      </a:lnTo>
                      <a:lnTo>
                        <a:pt x="120872" y="90297"/>
                      </a:lnTo>
                      <a:lnTo>
                        <a:pt x="120872" y="56197"/>
                      </a:lnTo>
                      <a:lnTo>
                        <a:pt x="172688" y="56197"/>
                      </a:lnTo>
                      <a:lnTo>
                        <a:pt x="203645" y="56197"/>
                      </a:lnTo>
                      <a:lnTo>
                        <a:pt x="203645" y="46768"/>
                      </a:lnTo>
                      <a:lnTo>
                        <a:pt x="117729" y="46768"/>
                      </a:lnTo>
                      <a:lnTo>
                        <a:pt x="117729" y="15716"/>
                      </a:lnTo>
                      <a:close/>
                      <a:moveTo>
                        <a:pt x="263271" y="253079"/>
                      </a:moveTo>
                      <a:cubicBezTo>
                        <a:pt x="266891" y="253079"/>
                        <a:pt x="269938" y="251936"/>
                        <a:pt x="272320" y="249555"/>
                      </a:cubicBezTo>
                      <a:cubicBezTo>
                        <a:pt x="274701" y="247174"/>
                        <a:pt x="275844" y="244221"/>
                        <a:pt x="275844" y="240506"/>
                      </a:cubicBezTo>
                      <a:lnTo>
                        <a:pt x="275844" y="229171"/>
                      </a:lnTo>
                      <a:lnTo>
                        <a:pt x="117729" y="229171"/>
                      </a:lnTo>
                      <a:lnTo>
                        <a:pt x="117729" y="198596"/>
                      </a:lnTo>
                      <a:lnTo>
                        <a:pt x="275844" y="198596"/>
                      </a:lnTo>
                      <a:lnTo>
                        <a:pt x="275844" y="188023"/>
                      </a:lnTo>
                      <a:lnTo>
                        <a:pt x="326041" y="188023"/>
                      </a:lnTo>
                      <a:lnTo>
                        <a:pt x="326041" y="198596"/>
                      </a:lnTo>
                      <a:lnTo>
                        <a:pt x="344519" y="198596"/>
                      </a:lnTo>
                      <a:lnTo>
                        <a:pt x="344519" y="229171"/>
                      </a:lnTo>
                      <a:lnTo>
                        <a:pt x="326041" y="229171"/>
                      </a:lnTo>
                      <a:lnTo>
                        <a:pt x="326041" y="240506"/>
                      </a:lnTo>
                      <a:cubicBezTo>
                        <a:pt x="326041" y="246507"/>
                        <a:pt x="324898" y="252127"/>
                        <a:pt x="322517" y="257365"/>
                      </a:cubicBezTo>
                      <a:cubicBezTo>
                        <a:pt x="320135" y="262604"/>
                        <a:pt x="316992" y="267176"/>
                        <a:pt x="313087" y="271081"/>
                      </a:cubicBezTo>
                      <a:cubicBezTo>
                        <a:pt x="309182" y="274987"/>
                        <a:pt x="304514" y="278035"/>
                        <a:pt x="299180" y="280321"/>
                      </a:cubicBezTo>
                      <a:cubicBezTo>
                        <a:pt x="293846" y="282512"/>
                        <a:pt x="288131" y="283655"/>
                        <a:pt x="282130" y="283655"/>
                      </a:cubicBezTo>
                      <a:lnTo>
                        <a:pt x="280130" y="283655"/>
                      </a:lnTo>
                      <a:lnTo>
                        <a:pt x="275844" y="283655"/>
                      </a:lnTo>
                      <a:lnTo>
                        <a:pt x="213074" y="283655"/>
                      </a:lnTo>
                      <a:lnTo>
                        <a:pt x="229171" y="253079"/>
                      </a:lnTo>
                      <a:lnTo>
                        <a:pt x="263271" y="253079"/>
                      </a:lnTo>
                      <a:close/>
                      <a:moveTo>
                        <a:pt x="204407" y="277368"/>
                      </a:moveTo>
                      <a:lnTo>
                        <a:pt x="159258" y="277368"/>
                      </a:lnTo>
                      <a:lnTo>
                        <a:pt x="135350" y="236601"/>
                      </a:lnTo>
                      <a:lnTo>
                        <a:pt x="180499" y="236601"/>
                      </a:lnTo>
                      <a:lnTo>
                        <a:pt x="204407" y="277368"/>
                      </a:lnTo>
                      <a:close/>
                      <a:moveTo>
                        <a:pt x="172688" y="101632"/>
                      </a:moveTo>
                      <a:lnTo>
                        <a:pt x="203645" y="101632"/>
                      </a:lnTo>
                      <a:lnTo>
                        <a:pt x="203645" y="90297"/>
                      </a:lnTo>
                      <a:lnTo>
                        <a:pt x="172688" y="90297"/>
                      </a:lnTo>
                      <a:lnTo>
                        <a:pt x="172688" y="101632"/>
                      </a:lnTo>
                      <a:close/>
                      <a:moveTo>
                        <a:pt x="203645" y="138874"/>
                      </a:moveTo>
                      <a:lnTo>
                        <a:pt x="203645" y="127921"/>
                      </a:lnTo>
                      <a:lnTo>
                        <a:pt x="172688" y="127921"/>
                      </a:lnTo>
                      <a:lnTo>
                        <a:pt x="172688" y="138874"/>
                      </a:lnTo>
                      <a:lnTo>
                        <a:pt x="203645" y="138874"/>
                      </a:lnTo>
                      <a:close/>
                      <a:moveTo>
                        <a:pt x="258509" y="90202"/>
                      </a:moveTo>
                      <a:lnTo>
                        <a:pt x="258509" y="101537"/>
                      </a:lnTo>
                      <a:lnTo>
                        <a:pt x="289465" y="101537"/>
                      </a:lnTo>
                      <a:cubicBezTo>
                        <a:pt x="289179" y="98393"/>
                        <a:pt x="287941" y="95726"/>
                        <a:pt x="285750" y="93536"/>
                      </a:cubicBezTo>
                      <a:cubicBezTo>
                        <a:pt x="283559" y="91345"/>
                        <a:pt x="280702" y="90202"/>
                        <a:pt x="277273" y="90202"/>
                      </a:cubicBezTo>
                      <a:lnTo>
                        <a:pt x="258509" y="90202"/>
                      </a:lnTo>
                      <a:close/>
                      <a:moveTo>
                        <a:pt x="289560" y="127921"/>
                      </a:moveTo>
                      <a:lnTo>
                        <a:pt x="258604" y="127921"/>
                      </a:lnTo>
                      <a:lnTo>
                        <a:pt x="258604" y="138874"/>
                      </a:lnTo>
                      <a:lnTo>
                        <a:pt x="289560" y="138874"/>
                      </a:lnTo>
                      <a:lnTo>
                        <a:pt x="289560" y="127921"/>
                      </a:lnTo>
                      <a:close/>
                    </a:path>
                  </a:pathLst>
                </a:custGeom>
                <a:grpFill/>
                <a:ln w="9525" cap="flat">
                  <a:noFill/>
                  <a:prstDash val="solid"/>
                  <a:miter/>
                </a:ln>
              </p:spPr>
              <p:txBody>
                <a:bodyPr rtlCol="0" anchor="ctr"/>
                <a:p>
                  <a:endParaRPr lang="zh-CN" altLang="en-US"/>
                </a:p>
              </p:txBody>
            </p:sp>
            <p:sp>
              <p:nvSpPr>
                <p:cNvPr id="1048610" name="任意多边形: 形状 125"/>
                <p:cNvSpPr/>
                <p:nvPr/>
              </p:nvSpPr>
              <p:spPr>
                <a:xfrm>
                  <a:off x="5696521" y="3743229"/>
                  <a:ext cx="344042" cy="282225"/>
                </a:xfrm>
                <a:custGeom>
                  <a:avLst/>
                  <a:gdLst>
                    <a:gd name="connsiteX0" fmla="*/ 51816 w 344042"/>
                    <a:gd name="connsiteY0" fmla="*/ 282130 h 282225"/>
                    <a:gd name="connsiteX1" fmla="*/ 0 w 344042"/>
                    <a:gd name="connsiteY1" fmla="*/ 282130 h 282225"/>
                    <a:gd name="connsiteX2" fmla="*/ 20003 w 344042"/>
                    <a:gd name="connsiteY2" fmla="*/ 163640 h 282225"/>
                    <a:gd name="connsiteX3" fmla="*/ 71819 w 344042"/>
                    <a:gd name="connsiteY3" fmla="*/ 163640 h 282225"/>
                    <a:gd name="connsiteX4" fmla="*/ 51816 w 344042"/>
                    <a:gd name="connsiteY4" fmla="*/ 282130 h 282225"/>
                    <a:gd name="connsiteX5" fmla="*/ 146304 w 344042"/>
                    <a:gd name="connsiteY5" fmla="*/ 68294 h 282225"/>
                    <a:gd name="connsiteX6" fmla="*/ 381 w 344042"/>
                    <a:gd name="connsiteY6" fmla="*/ 68294 h 282225"/>
                    <a:gd name="connsiteX7" fmla="*/ 381 w 344042"/>
                    <a:gd name="connsiteY7" fmla="*/ 28670 h 282225"/>
                    <a:gd name="connsiteX8" fmla="*/ 146304 w 344042"/>
                    <a:gd name="connsiteY8" fmla="*/ 28670 h 282225"/>
                    <a:gd name="connsiteX9" fmla="*/ 146304 w 344042"/>
                    <a:gd name="connsiteY9" fmla="*/ 0 h 282225"/>
                    <a:gd name="connsiteX10" fmla="*/ 198120 w 344042"/>
                    <a:gd name="connsiteY10" fmla="*/ 0 h 282225"/>
                    <a:gd name="connsiteX11" fmla="*/ 198120 w 344042"/>
                    <a:gd name="connsiteY11" fmla="*/ 28670 h 282225"/>
                    <a:gd name="connsiteX12" fmla="*/ 344043 w 344042"/>
                    <a:gd name="connsiteY12" fmla="*/ 28670 h 282225"/>
                    <a:gd name="connsiteX13" fmla="*/ 344043 w 344042"/>
                    <a:gd name="connsiteY13" fmla="*/ 68294 h 282225"/>
                    <a:gd name="connsiteX14" fmla="*/ 198120 w 344042"/>
                    <a:gd name="connsiteY14" fmla="*/ 68294 h 282225"/>
                    <a:gd name="connsiteX15" fmla="*/ 198120 w 344042"/>
                    <a:gd name="connsiteY15" fmla="*/ 100870 h 282225"/>
                    <a:gd name="connsiteX16" fmla="*/ 331851 w 344042"/>
                    <a:gd name="connsiteY16" fmla="*/ 100870 h 282225"/>
                    <a:gd name="connsiteX17" fmla="*/ 331851 w 344042"/>
                    <a:gd name="connsiteY17" fmla="*/ 140494 h 282225"/>
                    <a:gd name="connsiteX18" fmla="*/ 12573 w 344042"/>
                    <a:gd name="connsiteY18" fmla="*/ 140494 h 282225"/>
                    <a:gd name="connsiteX19" fmla="*/ 12573 w 344042"/>
                    <a:gd name="connsiteY19" fmla="*/ 100870 h 282225"/>
                    <a:gd name="connsiteX20" fmla="*/ 146304 w 344042"/>
                    <a:gd name="connsiteY20" fmla="*/ 100870 h 282225"/>
                    <a:gd name="connsiteX21" fmla="*/ 146304 w 344042"/>
                    <a:gd name="connsiteY21" fmla="*/ 68294 h 282225"/>
                    <a:gd name="connsiteX22" fmla="*/ 141256 w 344042"/>
                    <a:gd name="connsiteY22" fmla="*/ 163640 h 282225"/>
                    <a:gd name="connsiteX23" fmla="*/ 141256 w 344042"/>
                    <a:gd name="connsiteY23" fmla="*/ 228410 h 282225"/>
                    <a:gd name="connsiteX24" fmla="*/ 144780 w 344042"/>
                    <a:gd name="connsiteY24" fmla="*/ 237077 h 282225"/>
                    <a:gd name="connsiteX25" fmla="*/ 153448 w 344042"/>
                    <a:gd name="connsiteY25" fmla="*/ 240602 h 282225"/>
                    <a:gd name="connsiteX26" fmla="*/ 262890 w 344042"/>
                    <a:gd name="connsiteY26" fmla="*/ 240602 h 282225"/>
                    <a:gd name="connsiteX27" fmla="*/ 249936 w 344042"/>
                    <a:gd name="connsiteY27" fmla="*/ 282226 h 282225"/>
                    <a:gd name="connsiteX28" fmla="*/ 132207 w 344042"/>
                    <a:gd name="connsiteY28" fmla="*/ 282226 h 282225"/>
                    <a:gd name="connsiteX29" fmla="*/ 115348 w 344042"/>
                    <a:gd name="connsiteY29" fmla="*/ 278892 h 282225"/>
                    <a:gd name="connsiteX30" fmla="*/ 101632 w 344042"/>
                    <a:gd name="connsiteY30" fmla="*/ 269653 h 282225"/>
                    <a:gd name="connsiteX31" fmla="*/ 92393 w 344042"/>
                    <a:gd name="connsiteY31" fmla="*/ 255937 h 282225"/>
                    <a:gd name="connsiteX32" fmla="*/ 89059 w 344042"/>
                    <a:gd name="connsiteY32" fmla="*/ 239078 h 282225"/>
                    <a:gd name="connsiteX33" fmla="*/ 89059 w 344042"/>
                    <a:gd name="connsiteY33" fmla="*/ 163735 h 282225"/>
                    <a:gd name="connsiteX34" fmla="*/ 141256 w 344042"/>
                    <a:gd name="connsiteY34" fmla="*/ 163735 h 282225"/>
                    <a:gd name="connsiteX35" fmla="*/ 245173 w 344042"/>
                    <a:gd name="connsiteY35" fmla="*/ 226409 h 282225"/>
                    <a:gd name="connsiteX36" fmla="*/ 192977 w 344042"/>
                    <a:gd name="connsiteY36" fmla="*/ 226409 h 282225"/>
                    <a:gd name="connsiteX37" fmla="*/ 176117 w 344042"/>
                    <a:gd name="connsiteY37" fmla="*/ 163640 h 282225"/>
                    <a:gd name="connsiteX38" fmla="*/ 227933 w 344042"/>
                    <a:gd name="connsiteY38" fmla="*/ 163640 h 282225"/>
                    <a:gd name="connsiteX39" fmla="*/ 245173 w 344042"/>
                    <a:gd name="connsiteY39" fmla="*/ 226409 h 282225"/>
                    <a:gd name="connsiteX40" fmla="*/ 292227 w 344042"/>
                    <a:gd name="connsiteY40" fmla="*/ 282130 h 282225"/>
                    <a:gd name="connsiteX41" fmla="*/ 272225 w 344042"/>
                    <a:gd name="connsiteY41" fmla="*/ 163640 h 282225"/>
                    <a:gd name="connsiteX42" fmla="*/ 324040 w 344042"/>
                    <a:gd name="connsiteY42" fmla="*/ 163640 h 282225"/>
                    <a:gd name="connsiteX43" fmla="*/ 344043 w 344042"/>
                    <a:gd name="connsiteY43" fmla="*/ 282130 h 282225"/>
                    <a:gd name="connsiteX44" fmla="*/ 292227 w 344042"/>
                    <a:gd name="connsiteY44" fmla="*/ 282130 h 28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4042" h="282225">
                      <a:moveTo>
                        <a:pt x="51816" y="282130"/>
                      </a:moveTo>
                      <a:lnTo>
                        <a:pt x="0" y="282130"/>
                      </a:lnTo>
                      <a:lnTo>
                        <a:pt x="20003" y="163640"/>
                      </a:lnTo>
                      <a:lnTo>
                        <a:pt x="71819" y="163640"/>
                      </a:lnTo>
                      <a:lnTo>
                        <a:pt x="51816" y="282130"/>
                      </a:lnTo>
                      <a:close/>
                      <a:moveTo>
                        <a:pt x="146304" y="68294"/>
                      </a:moveTo>
                      <a:lnTo>
                        <a:pt x="381" y="68294"/>
                      </a:lnTo>
                      <a:lnTo>
                        <a:pt x="381" y="28670"/>
                      </a:lnTo>
                      <a:lnTo>
                        <a:pt x="146304" y="28670"/>
                      </a:lnTo>
                      <a:lnTo>
                        <a:pt x="146304" y="0"/>
                      </a:lnTo>
                      <a:lnTo>
                        <a:pt x="198120" y="0"/>
                      </a:lnTo>
                      <a:lnTo>
                        <a:pt x="198120" y="28670"/>
                      </a:lnTo>
                      <a:lnTo>
                        <a:pt x="344043" y="28670"/>
                      </a:lnTo>
                      <a:lnTo>
                        <a:pt x="344043" y="68294"/>
                      </a:lnTo>
                      <a:lnTo>
                        <a:pt x="198120" y="68294"/>
                      </a:lnTo>
                      <a:lnTo>
                        <a:pt x="198120" y="100870"/>
                      </a:lnTo>
                      <a:lnTo>
                        <a:pt x="331851" y="100870"/>
                      </a:lnTo>
                      <a:lnTo>
                        <a:pt x="331851" y="140494"/>
                      </a:lnTo>
                      <a:lnTo>
                        <a:pt x="12573" y="140494"/>
                      </a:lnTo>
                      <a:lnTo>
                        <a:pt x="12573" y="100870"/>
                      </a:lnTo>
                      <a:lnTo>
                        <a:pt x="146304" y="100870"/>
                      </a:lnTo>
                      <a:lnTo>
                        <a:pt x="146304" y="68294"/>
                      </a:lnTo>
                      <a:close/>
                      <a:moveTo>
                        <a:pt x="141256" y="163640"/>
                      </a:moveTo>
                      <a:lnTo>
                        <a:pt x="141256" y="228410"/>
                      </a:lnTo>
                      <a:cubicBezTo>
                        <a:pt x="141256" y="231838"/>
                        <a:pt x="142399" y="234696"/>
                        <a:pt x="144780" y="237077"/>
                      </a:cubicBezTo>
                      <a:cubicBezTo>
                        <a:pt x="147161" y="239459"/>
                        <a:pt x="150019" y="240602"/>
                        <a:pt x="153448" y="240602"/>
                      </a:cubicBezTo>
                      <a:lnTo>
                        <a:pt x="262890" y="240602"/>
                      </a:lnTo>
                      <a:lnTo>
                        <a:pt x="249936" y="282226"/>
                      </a:lnTo>
                      <a:lnTo>
                        <a:pt x="132207" y="282226"/>
                      </a:lnTo>
                      <a:cubicBezTo>
                        <a:pt x="126206" y="282226"/>
                        <a:pt x="120587" y="281083"/>
                        <a:pt x="115348" y="278892"/>
                      </a:cubicBezTo>
                      <a:cubicBezTo>
                        <a:pt x="110109" y="276701"/>
                        <a:pt x="105537" y="273558"/>
                        <a:pt x="101632" y="269653"/>
                      </a:cubicBezTo>
                      <a:cubicBezTo>
                        <a:pt x="97727" y="265748"/>
                        <a:pt x="94679" y="261176"/>
                        <a:pt x="92393" y="255937"/>
                      </a:cubicBezTo>
                      <a:cubicBezTo>
                        <a:pt x="90202" y="250698"/>
                        <a:pt x="89059" y="245078"/>
                        <a:pt x="89059" y="239078"/>
                      </a:cubicBezTo>
                      <a:lnTo>
                        <a:pt x="89059" y="163735"/>
                      </a:lnTo>
                      <a:lnTo>
                        <a:pt x="141256" y="163735"/>
                      </a:lnTo>
                      <a:close/>
                      <a:moveTo>
                        <a:pt x="245173" y="226409"/>
                      </a:moveTo>
                      <a:lnTo>
                        <a:pt x="192977" y="226409"/>
                      </a:lnTo>
                      <a:lnTo>
                        <a:pt x="176117" y="163640"/>
                      </a:lnTo>
                      <a:lnTo>
                        <a:pt x="227933" y="163640"/>
                      </a:lnTo>
                      <a:lnTo>
                        <a:pt x="245173" y="226409"/>
                      </a:lnTo>
                      <a:close/>
                      <a:moveTo>
                        <a:pt x="292227" y="282130"/>
                      </a:moveTo>
                      <a:lnTo>
                        <a:pt x="272225" y="163640"/>
                      </a:lnTo>
                      <a:lnTo>
                        <a:pt x="324040" y="163640"/>
                      </a:lnTo>
                      <a:lnTo>
                        <a:pt x="344043" y="282130"/>
                      </a:lnTo>
                      <a:lnTo>
                        <a:pt x="292227" y="282130"/>
                      </a:lnTo>
                      <a:close/>
                    </a:path>
                  </a:pathLst>
                </a:custGeom>
                <a:grpFill/>
                <a:ln w="9525" cap="flat">
                  <a:noFill/>
                  <a:prstDash val="solid"/>
                  <a:miter/>
                </a:ln>
              </p:spPr>
              <p:txBody>
                <a:bodyPr rtlCol="0" anchor="ctr"/>
                <a:p>
                  <a:endParaRPr lang="zh-CN" altLang="en-US"/>
                </a:p>
              </p:txBody>
            </p:sp>
            <p:sp>
              <p:nvSpPr>
                <p:cNvPr id="1048611" name="任意多边形: 形状 126"/>
                <p:cNvSpPr/>
                <p:nvPr/>
              </p:nvSpPr>
              <p:spPr>
                <a:xfrm>
                  <a:off x="6151054" y="3742753"/>
                  <a:ext cx="345376" cy="283368"/>
                </a:xfrm>
                <a:custGeom>
                  <a:avLst/>
                  <a:gdLst>
                    <a:gd name="connsiteX0" fmla="*/ 286512 w 345376"/>
                    <a:gd name="connsiteY0" fmla="*/ 244507 h 283368"/>
                    <a:gd name="connsiteX1" fmla="*/ 345377 w 345376"/>
                    <a:gd name="connsiteY1" fmla="*/ 244507 h 283368"/>
                    <a:gd name="connsiteX2" fmla="*/ 345377 w 345376"/>
                    <a:gd name="connsiteY2" fmla="*/ 283369 h 283368"/>
                    <a:gd name="connsiteX3" fmla="*/ 190 w 345376"/>
                    <a:gd name="connsiteY3" fmla="*/ 283369 h 283368"/>
                    <a:gd name="connsiteX4" fmla="*/ 190 w 345376"/>
                    <a:gd name="connsiteY4" fmla="*/ 244507 h 283368"/>
                    <a:gd name="connsiteX5" fmla="*/ 57817 w 345376"/>
                    <a:gd name="connsiteY5" fmla="*/ 244507 h 283368"/>
                    <a:gd name="connsiteX6" fmla="*/ 26003 w 345376"/>
                    <a:gd name="connsiteY6" fmla="*/ 196215 h 283368"/>
                    <a:gd name="connsiteX7" fmla="*/ 80486 w 345376"/>
                    <a:gd name="connsiteY7" fmla="*/ 196215 h 283368"/>
                    <a:gd name="connsiteX8" fmla="*/ 111823 w 345376"/>
                    <a:gd name="connsiteY8" fmla="*/ 244507 h 283368"/>
                    <a:gd name="connsiteX9" fmla="*/ 145161 w 345376"/>
                    <a:gd name="connsiteY9" fmla="*/ 244507 h 283368"/>
                    <a:gd name="connsiteX10" fmla="*/ 145161 w 345376"/>
                    <a:gd name="connsiteY10" fmla="*/ 185642 h 283368"/>
                    <a:gd name="connsiteX11" fmla="*/ 12954 w 345376"/>
                    <a:gd name="connsiteY11" fmla="*/ 185642 h 283368"/>
                    <a:gd name="connsiteX12" fmla="*/ 12954 w 345376"/>
                    <a:gd name="connsiteY12" fmla="*/ 146780 h 283368"/>
                    <a:gd name="connsiteX13" fmla="*/ 145161 w 345376"/>
                    <a:gd name="connsiteY13" fmla="*/ 146780 h 283368"/>
                    <a:gd name="connsiteX14" fmla="*/ 145161 w 345376"/>
                    <a:gd name="connsiteY14" fmla="*/ 114586 h 283368"/>
                    <a:gd name="connsiteX15" fmla="*/ 30194 w 345376"/>
                    <a:gd name="connsiteY15" fmla="*/ 114586 h 283368"/>
                    <a:gd name="connsiteX16" fmla="*/ 30194 w 345376"/>
                    <a:gd name="connsiteY16" fmla="*/ 98870 h 283368"/>
                    <a:gd name="connsiteX17" fmla="*/ 0 w 345376"/>
                    <a:gd name="connsiteY17" fmla="*/ 98870 h 283368"/>
                    <a:gd name="connsiteX18" fmla="*/ 30194 w 345376"/>
                    <a:gd name="connsiteY18" fmla="*/ 0 h 283368"/>
                    <a:gd name="connsiteX19" fmla="*/ 314230 w 345376"/>
                    <a:gd name="connsiteY19" fmla="*/ 0 h 283368"/>
                    <a:gd name="connsiteX20" fmla="*/ 344424 w 345376"/>
                    <a:gd name="connsiteY20" fmla="*/ 98870 h 283368"/>
                    <a:gd name="connsiteX21" fmla="*/ 314611 w 345376"/>
                    <a:gd name="connsiteY21" fmla="*/ 98870 h 283368"/>
                    <a:gd name="connsiteX22" fmla="*/ 314611 w 345376"/>
                    <a:gd name="connsiteY22" fmla="*/ 114586 h 283368"/>
                    <a:gd name="connsiteX23" fmla="*/ 199644 w 345376"/>
                    <a:gd name="connsiteY23" fmla="*/ 114586 h 283368"/>
                    <a:gd name="connsiteX24" fmla="*/ 199644 w 345376"/>
                    <a:gd name="connsiteY24" fmla="*/ 146780 h 283368"/>
                    <a:gd name="connsiteX25" fmla="*/ 331851 w 345376"/>
                    <a:gd name="connsiteY25" fmla="*/ 146780 h 283368"/>
                    <a:gd name="connsiteX26" fmla="*/ 331851 w 345376"/>
                    <a:gd name="connsiteY26" fmla="*/ 185642 h 283368"/>
                    <a:gd name="connsiteX27" fmla="*/ 199644 w 345376"/>
                    <a:gd name="connsiteY27" fmla="*/ 185642 h 283368"/>
                    <a:gd name="connsiteX28" fmla="*/ 199644 w 345376"/>
                    <a:gd name="connsiteY28" fmla="*/ 244507 h 283368"/>
                    <a:gd name="connsiteX29" fmla="*/ 231838 w 345376"/>
                    <a:gd name="connsiteY29" fmla="*/ 244507 h 283368"/>
                    <a:gd name="connsiteX30" fmla="*/ 263652 w 345376"/>
                    <a:gd name="connsiteY30" fmla="*/ 196215 h 283368"/>
                    <a:gd name="connsiteX31" fmla="*/ 317754 w 345376"/>
                    <a:gd name="connsiteY31" fmla="*/ 196215 h 283368"/>
                    <a:gd name="connsiteX32" fmla="*/ 286512 w 345376"/>
                    <a:gd name="connsiteY32" fmla="*/ 244507 h 283368"/>
                    <a:gd name="connsiteX33" fmla="*/ 66770 w 345376"/>
                    <a:gd name="connsiteY33" fmla="*/ 38576 h 283368"/>
                    <a:gd name="connsiteX34" fmla="*/ 55817 w 345376"/>
                    <a:gd name="connsiteY34" fmla="*/ 75819 h 283368"/>
                    <a:gd name="connsiteX35" fmla="*/ 288798 w 345376"/>
                    <a:gd name="connsiteY35" fmla="*/ 75819 h 283368"/>
                    <a:gd name="connsiteX36" fmla="*/ 277844 w 345376"/>
                    <a:gd name="connsiteY36" fmla="*/ 38576 h 283368"/>
                    <a:gd name="connsiteX37" fmla="*/ 66770 w 345376"/>
                    <a:gd name="connsiteY37" fmla="*/ 38576 h 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376" h="283368">
                      <a:moveTo>
                        <a:pt x="286512" y="244507"/>
                      </a:moveTo>
                      <a:lnTo>
                        <a:pt x="345377" y="244507"/>
                      </a:lnTo>
                      <a:lnTo>
                        <a:pt x="345377" y="283369"/>
                      </a:lnTo>
                      <a:lnTo>
                        <a:pt x="190" y="283369"/>
                      </a:lnTo>
                      <a:lnTo>
                        <a:pt x="190" y="244507"/>
                      </a:lnTo>
                      <a:lnTo>
                        <a:pt x="57817" y="244507"/>
                      </a:lnTo>
                      <a:lnTo>
                        <a:pt x="26003" y="196215"/>
                      </a:lnTo>
                      <a:lnTo>
                        <a:pt x="80486" y="196215"/>
                      </a:lnTo>
                      <a:lnTo>
                        <a:pt x="111823" y="244507"/>
                      </a:lnTo>
                      <a:lnTo>
                        <a:pt x="145161" y="244507"/>
                      </a:lnTo>
                      <a:lnTo>
                        <a:pt x="145161" y="185642"/>
                      </a:lnTo>
                      <a:lnTo>
                        <a:pt x="12954" y="185642"/>
                      </a:lnTo>
                      <a:lnTo>
                        <a:pt x="12954" y="146780"/>
                      </a:lnTo>
                      <a:lnTo>
                        <a:pt x="145161" y="146780"/>
                      </a:lnTo>
                      <a:lnTo>
                        <a:pt x="145161" y="114586"/>
                      </a:lnTo>
                      <a:lnTo>
                        <a:pt x="30194" y="114586"/>
                      </a:lnTo>
                      <a:lnTo>
                        <a:pt x="30194" y="98870"/>
                      </a:lnTo>
                      <a:lnTo>
                        <a:pt x="0" y="98870"/>
                      </a:lnTo>
                      <a:lnTo>
                        <a:pt x="30194" y="0"/>
                      </a:lnTo>
                      <a:lnTo>
                        <a:pt x="314230" y="0"/>
                      </a:lnTo>
                      <a:lnTo>
                        <a:pt x="344424" y="98870"/>
                      </a:lnTo>
                      <a:lnTo>
                        <a:pt x="314611" y="98870"/>
                      </a:lnTo>
                      <a:lnTo>
                        <a:pt x="314611" y="114586"/>
                      </a:lnTo>
                      <a:lnTo>
                        <a:pt x="199644" y="114586"/>
                      </a:lnTo>
                      <a:lnTo>
                        <a:pt x="199644" y="146780"/>
                      </a:lnTo>
                      <a:lnTo>
                        <a:pt x="331851" y="146780"/>
                      </a:lnTo>
                      <a:lnTo>
                        <a:pt x="331851" y="185642"/>
                      </a:lnTo>
                      <a:lnTo>
                        <a:pt x="199644" y="185642"/>
                      </a:lnTo>
                      <a:lnTo>
                        <a:pt x="199644" y="244507"/>
                      </a:lnTo>
                      <a:lnTo>
                        <a:pt x="231838" y="244507"/>
                      </a:lnTo>
                      <a:lnTo>
                        <a:pt x="263652" y="196215"/>
                      </a:lnTo>
                      <a:lnTo>
                        <a:pt x="317754" y="196215"/>
                      </a:lnTo>
                      <a:lnTo>
                        <a:pt x="286512" y="244507"/>
                      </a:lnTo>
                      <a:close/>
                      <a:moveTo>
                        <a:pt x="66770" y="38576"/>
                      </a:moveTo>
                      <a:lnTo>
                        <a:pt x="55817" y="75819"/>
                      </a:lnTo>
                      <a:lnTo>
                        <a:pt x="288798" y="75819"/>
                      </a:lnTo>
                      <a:lnTo>
                        <a:pt x="277844" y="38576"/>
                      </a:lnTo>
                      <a:lnTo>
                        <a:pt x="66770" y="38576"/>
                      </a:lnTo>
                      <a:close/>
                    </a:path>
                  </a:pathLst>
                </a:custGeom>
                <a:grpFill/>
                <a:ln w="9525" cap="flat">
                  <a:noFill/>
                  <a:prstDash val="solid"/>
                  <a:miter/>
                </a:ln>
              </p:spPr>
              <p:txBody>
                <a:bodyPr rtlCol="0" anchor="ctr"/>
                <a:p>
                  <a:endParaRPr lang="zh-CN" altLang="en-US"/>
                </a:p>
              </p:txBody>
            </p:sp>
            <p:sp>
              <p:nvSpPr>
                <p:cNvPr id="1048612" name="任意多边形: 形状 127"/>
                <p:cNvSpPr/>
                <p:nvPr/>
              </p:nvSpPr>
              <p:spPr>
                <a:xfrm>
                  <a:off x="6607778" y="3742467"/>
                  <a:ext cx="342137" cy="284035"/>
                </a:xfrm>
                <a:custGeom>
                  <a:avLst/>
                  <a:gdLst>
                    <a:gd name="connsiteX0" fmla="*/ 0 w 342137"/>
                    <a:gd name="connsiteY0" fmla="*/ 51816 h 284035"/>
                    <a:gd name="connsiteX1" fmla="*/ 23527 w 342137"/>
                    <a:gd name="connsiteY1" fmla="*/ 4000 h 284035"/>
                    <a:gd name="connsiteX2" fmla="*/ 63532 w 342137"/>
                    <a:gd name="connsiteY2" fmla="*/ 4000 h 284035"/>
                    <a:gd name="connsiteX3" fmla="*/ 56483 w 342137"/>
                    <a:gd name="connsiteY3" fmla="*/ 20098 h 284035"/>
                    <a:gd name="connsiteX4" fmla="*/ 134207 w 342137"/>
                    <a:gd name="connsiteY4" fmla="*/ 20098 h 284035"/>
                    <a:gd name="connsiteX5" fmla="*/ 134207 w 342137"/>
                    <a:gd name="connsiteY5" fmla="*/ 51911 h 284035"/>
                    <a:gd name="connsiteX6" fmla="*/ 79629 w 342137"/>
                    <a:gd name="connsiteY6" fmla="*/ 51911 h 284035"/>
                    <a:gd name="connsiteX7" fmla="*/ 56483 w 342137"/>
                    <a:gd name="connsiteY7" fmla="*/ 51911 h 284035"/>
                    <a:gd name="connsiteX8" fmla="*/ 0 w 342137"/>
                    <a:gd name="connsiteY8" fmla="*/ 51911 h 284035"/>
                    <a:gd name="connsiteX9" fmla="*/ 28670 w 342137"/>
                    <a:gd name="connsiteY9" fmla="*/ 141637 h 284035"/>
                    <a:gd name="connsiteX10" fmla="*/ 28670 w 342137"/>
                    <a:gd name="connsiteY10" fmla="*/ 102394 h 284035"/>
                    <a:gd name="connsiteX11" fmla="*/ 0 w 342137"/>
                    <a:gd name="connsiteY11" fmla="*/ 102394 h 284035"/>
                    <a:gd name="connsiteX12" fmla="*/ 0 w 342137"/>
                    <a:gd name="connsiteY12" fmla="*/ 69437 h 284035"/>
                    <a:gd name="connsiteX13" fmla="*/ 134207 w 342137"/>
                    <a:gd name="connsiteY13" fmla="*/ 69437 h 284035"/>
                    <a:gd name="connsiteX14" fmla="*/ 134207 w 342137"/>
                    <a:gd name="connsiteY14" fmla="*/ 102394 h 284035"/>
                    <a:gd name="connsiteX15" fmla="*/ 80105 w 342137"/>
                    <a:gd name="connsiteY15" fmla="*/ 102394 h 284035"/>
                    <a:gd name="connsiteX16" fmla="*/ 80105 w 342137"/>
                    <a:gd name="connsiteY16" fmla="*/ 141637 h 284035"/>
                    <a:gd name="connsiteX17" fmla="*/ 134207 w 342137"/>
                    <a:gd name="connsiteY17" fmla="*/ 141637 h 284035"/>
                    <a:gd name="connsiteX18" fmla="*/ 134207 w 342137"/>
                    <a:gd name="connsiteY18" fmla="*/ 174593 h 284035"/>
                    <a:gd name="connsiteX19" fmla="*/ 80105 w 342137"/>
                    <a:gd name="connsiteY19" fmla="*/ 174593 h 284035"/>
                    <a:gd name="connsiteX20" fmla="*/ 80105 w 342137"/>
                    <a:gd name="connsiteY20" fmla="*/ 241649 h 284035"/>
                    <a:gd name="connsiteX21" fmla="*/ 83629 w 342137"/>
                    <a:gd name="connsiteY21" fmla="*/ 250317 h 284035"/>
                    <a:gd name="connsiteX22" fmla="*/ 92678 w 342137"/>
                    <a:gd name="connsiteY22" fmla="*/ 253841 h 284035"/>
                    <a:gd name="connsiteX23" fmla="*/ 132302 w 342137"/>
                    <a:gd name="connsiteY23" fmla="*/ 253841 h 284035"/>
                    <a:gd name="connsiteX24" fmla="*/ 110680 w 342137"/>
                    <a:gd name="connsiteY24" fmla="*/ 284036 h 284035"/>
                    <a:gd name="connsiteX25" fmla="*/ 65913 w 342137"/>
                    <a:gd name="connsiteY25" fmla="*/ 284036 h 284035"/>
                    <a:gd name="connsiteX26" fmla="*/ 51435 w 342137"/>
                    <a:gd name="connsiteY26" fmla="*/ 281083 h 284035"/>
                    <a:gd name="connsiteX27" fmla="*/ 39624 w 342137"/>
                    <a:gd name="connsiteY27" fmla="*/ 273272 h 284035"/>
                    <a:gd name="connsiteX28" fmla="*/ 31623 w 342137"/>
                    <a:gd name="connsiteY28" fmla="*/ 261652 h 284035"/>
                    <a:gd name="connsiteX29" fmla="*/ 28670 w 342137"/>
                    <a:gd name="connsiteY29" fmla="*/ 247174 h 284035"/>
                    <a:gd name="connsiteX30" fmla="*/ 28670 w 342137"/>
                    <a:gd name="connsiteY30" fmla="*/ 174593 h 284035"/>
                    <a:gd name="connsiteX31" fmla="*/ 0 w 342137"/>
                    <a:gd name="connsiteY31" fmla="*/ 174593 h 284035"/>
                    <a:gd name="connsiteX32" fmla="*/ 0 w 342137"/>
                    <a:gd name="connsiteY32" fmla="*/ 141637 h 284035"/>
                    <a:gd name="connsiteX33" fmla="*/ 28670 w 342137"/>
                    <a:gd name="connsiteY33" fmla="*/ 141637 h 284035"/>
                    <a:gd name="connsiteX34" fmla="*/ 209550 w 342137"/>
                    <a:gd name="connsiteY34" fmla="*/ 0 h 284035"/>
                    <a:gd name="connsiteX35" fmla="*/ 264033 w 342137"/>
                    <a:gd name="connsiteY35" fmla="*/ 0 h 284035"/>
                    <a:gd name="connsiteX36" fmla="*/ 264033 w 342137"/>
                    <a:gd name="connsiteY36" fmla="*/ 31813 h 284035"/>
                    <a:gd name="connsiteX37" fmla="*/ 342138 w 342137"/>
                    <a:gd name="connsiteY37" fmla="*/ 31813 h 284035"/>
                    <a:gd name="connsiteX38" fmla="*/ 342138 w 342137"/>
                    <a:gd name="connsiteY38" fmla="*/ 70675 h 284035"/>
                    <a:gd name="connsiteX39" fmla="*/ 264033 w 342137"/>
                    <a:gd name="connsiteY39" fmla="*/ 70675 h 284035"/>
                    <a:gd name="connsiteX40" fmla="*/ 264033 w 342137"/>
                    <a:gd name="connsiteY40" fmla="*/ 129921 h 284035"/>
                    <a:gd name="connsiteX41" fmla="*/ 340138 w 342137"/>
                    <a:gd name="connsiteY41" fmla="*/ 129921 h 284035"/>
                    <a:gd name="connsiteX42" fmla="*/ 340138 w 342137"/>
                    <a:gd name="connsiteY42" fmla="*/ 237839 h 284035"/>
                    <a:gd name="connsiteX43" fmla="*/ 336804 w 342137"/>
                    <a:gd name="connsiteY43" fmla="*/ 254698 h 284035"/>
                    <a:gd name="connsiteX44" fmla="*/ 327565 w 342137"/>
                    <a:gd name="connsiteY44" fmla="*/ 268414 h 284035"/>
                    <a:gd name="connsiteX45" fmla="*/ 313849 w 342137"/>
                    <a:gd name="connsiteY45" fmla="*/ 277654 h 284035"/>
                    <a:gd name="connsiteX46" fmla="*/ 296989 w 342137"/>
                    <a:gd name="connsiteY46" fmla="*/ 280988 h 284035"/>
                    <a:gd name="connsiteX47" fmla="*/ 149828 w 342137"/>
                    <a:gd name="connsiteY47" fmla="*/ 280988 h 284035"/>
                    <a:gd name="connsiteX48" fmla="*/ 149828 w 342137"/>
                    <a:gd name="connsiteY48" fmla="*/ 129921 h 284035"/>
                    <a:gd name="connsiteX49" fmla="*/ 209455 w 342137"/>
                    <a:gd name="connsiteY49" fmla="*/ 129921 h 284035"/>
                    <a:gd name="connsiteX50" fmla="*/ 209455 w 342137"/>
                    <a:gd name="connsiteY50" fmla="*/ 0 h 284035"/>
                    <a:gd name="connsiteX51" fmla="*/ 282035 w 342137"/>
                    <a:gd name="connsiteY51" fmla="*/ 168688 h 284035"/>
                    <a:gd name="connsiteX52" fmla="*/ 207931 w 342137"/>
                    <a:gd name="connsiteY52" fmla="*/ 168688 h 284035"/>
                    <a:gd name="connsiteX53" fmla="*/ 207931 w 342137"/>
                    <a:gd name="connsiteY53" fmla="*/ 242030 h 284035"/>
                    <a:gd name="connsiteX54" fmla="*/ 269557 w 342137"/>
                    <a:gd name="connsiteY54" fmla="*/ 242030 h 284035"/>
                    <a:gd name="connsiteX55" fmla="*/ 278606 w 342137"/>
                    <a:gd name="connsiteY55" fmla="*/ 238506 h 284035"/>
                    <a:gd name="connsiteX56" fmla="*/ 282130 w 342137"/>
                    <a:gd name="connsiteY56" fmla="*/ 229838 h 284035"/>
                    <a:gd name="connsiteX57" fmla="*/ 282130 w 342137"/>
                    <a:gd name="connsiteY57" fmla="*/ 168688 h 28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2137" h="284035">
                      <a:moveTo>
                        <a:pt x="0" y="51816"/>
                      </a:moveTo>
                      <a:lnTo>
                        <a:pt x="23527" y="4000"/>
                      </a:lnTo>
                      <a:lnTo>
                        <a:pt x="63532" y="4000"/>
                      </a:lnTo>
                      <a:lnTo>
                        <a:pt x="56483" y="20098"/>
                      </a:lnTo>
                      <a:lnTo>
                        <a:pt x="134207" y="20098"/>
                      </a:lnTo>
                      <a:lnTo>
                        <a:pt x="134207" y="51911"/>
                      </a:lnTo>
                      <a:lnTo>
                        <a:pt x="79629" y="51911"/>
                      </a:lnTo>
                      <a:lnTo>
                        <a:pt x="56483" y="51911"/>
                      </a:lnTo>
                      <a:lnTo>
                        <a:pt x="0" y="51911"/>
                      </a:lnTo>
                      <a:close/>
                      <a:moveTo>
                        <a:pt x="28670" y="141637"/>
                      </a:moveTo>
                      <a:lnTo>
                        <a:pt x="28670" y="102394"/>
                      </a:lnTo>
                      <a:lnTo>
                        <a:pt x="0" y="102394"/>
                      </a:lnTo>
                      <a:lnTo>
                        <a:pt x="0" y="69437"/>
                      </a:lnTo>
                      <a:lnTo>
                        <a:pt x="134207" y="69437"/>
                      </a:lnTo>
                      <a:lnTo>
                        <a:pt x="134207" y="102394"/>
                      </a:lnTo>
                      <a:lnTo>
                        <a:pt x="80105" y="102394"/>
                      </a:lnTo>
                      <a:lnTo>
                        <a:pt x="80105" y="141637"/>
                      </a:lnTo>
                      <a:lnTo>
                        <a:pt x="134207" y="141637"/>
                      </a:lnTo>
                      <a:lnTo>
                        <a:pt x="134207" y="174593"/>
                      </a:lnTo>
                      <a:lnTo>
                        <a:pt x="80105" y="174593"/>
                      </a:lnTo>
                      <a:lnTo>
                        <a:pt x="80105" y="241649"/>
                      </a:lnTo>
                      <a:cubicBezTo>
                        <a:pt x="80105" y="245078"/>
                        <a:pt x="81248" y="247936"/>
                        <a:pt x="83629" y="250317"/>
                      </a:cubicBezTo>
                      <a:cubicBezTo>
                        <a:pt x="86011" y="252698"/>
                        <a:pt x="88963" y="253841"/>
                        <a:pt x="92678" y="253841"/>
                      </a:cubicBezTo>
                      <a:lnTo>
                        <a:pt x="132302" y="253841"/>
                      </a:lnTo>
                      <a:lnTo>
                        <a:pt x="110680" y="284036"/>
                      </a:lnTo>
                      <a:lnTo>
                        <a:pt x="65913" y="284036"/>
                      </a:lnTo>
                      <a:cubicBezTo>
                        <a:pt x="60674" y="284036"/>
                        <a:pt x="55816" y="283083"/>
                        <a:pt x="51435" y="281083"/>
                      </a:cubicBezTo>
                      <a:cubicBezTo>
                        <a:pt x="47054" y="279082"/>
                        <a:pt x="43053" y="276511"/>
                        <a:pt x="39624" y="273272"/>
                      </a:cubicBezTo>
                      <a:cubicBezTo>
                        <a:pt x="36195" y="270034"/>
                        <a:pt x="33528" y="266129"/>
                        <a:pt x="31623" y="261652"/>
                      </a:cubicBezTo>
                      <a:cubicBezTo>
                        <a:pt x="29623" y="257175"/>
                        <a:pt x="28670" y="252413"/>
                        <a:pt x="28670" y="247174"/>
                      </a:cubicBezTo>
                      <a:lnTo>
                        <a:pt x="28670" y="174593"/>
                      </a:lnTo>
                      <a:lnTo>
                        <a:pt x="0" y="174593"/>
                      </a:lnTo>
                      <a:lnTo>
                        <a:pt x="0" y="141637"/>
                      </a:lnTo>
                      <a:lnTo>
                        <a:pt x="28670" y="141637"/>
                      </a:lnTo>
                      <a:close/>
                      <a:moveTo>
                        <a:pt x="209550" y="0"/>
                      </a:moveTo>
                      <a:lnTo>
                        <a:pt x="264033" y="0"/>
                      </a:lnTo>
                      <a:lnTo>
                        <a:pt x="264033" y="31813"/>
                      </a:lnTo>
                      <a:lnTo>
                        <a:pt x="342138" y="31813"/>
                      </a:lnTo>
                      <a:lnTo>
                        <a:pt x="342138" y="70675"/>
                      </a:lnTo>
                      <a:lnTo>
                        <a:pt x="264033" y="70675"/>
                      </a:lnTo>
                      <a:lnTo>
                        <a:pt x="264033" y="129921"/>
                      </a:lnTo>
                      <a:lnTo>
                        <a:pt x="340138" y="129921"/>
                      </a:lnTo>
                      <a:lnTo>
                        <a:pt x="340138" y="237839"/>
                      </a:lnTo>
                      <a:cubicBezTo>
                        <a:pt x="340138" y="243840"/>
                        <a:pt x="338995" y="249460"/>
                        <a:pt x="336804" y="254698"/>
                      </a:cubicBezTo>
                      <a:cubicBezTo>
                        <a:pt x="334613" y="259937"/>
                        <a:pt x="331470" y="264509"/>
                        <a:pt x="327565" y="268414"/>
                      </a:cubicBezTo>
                      <a:cubicBezTo>
                        <a:pt x="323659" y="272320"/>
                        <a:pt x="319088" y="275463"/>
                        <a:pt x="313849" y="277654"/>
                      </a:cubicBezTo>
                      <a:cubicBezTo>
                        <a:pt x="308610" y="279845"/>
                        <a:pt x="302990" y="280988"/>
                        <a:pt x="296989" y="280988"/>
                      </a:cubicBezTo>
                      <a:lnTo>
                        <a:pt x="149828" y="280988"/>
                      </a:lnTo>
                      <a:lnTo>
                        <a:pt x="149828" y="129921"/>
                      </a:lnTo>
                      <a:lnTo>
                        <a:pt x="209455" y="129921"/>
                      </a:lnTo>
                      <a:lnTo>
                        <a:pt x="209455" y="0"/>
                      </a:lnTo>
                      <a:close/>
                      <a:moveTo>
                        <a:pt x="282035" y="168688"/>
                      </a:moveTo>
                      <a:lnTo>
                        <a:pt x="207931" y="168688"/>
                      </a:lnTo>
                      <a:lnTo>
                        <a:pt x="207931" y="242030"/>
                      </a:lnTo>
                      <a:lnTo>
                        <a:pt x="269557" y="242030"/>
                      </a:lnTo>
                      <a:cubicBezTo>
                        <a:pt x="273177" y="242030"/>
                        <a:pt x="276225" y="240887"/>
                        <a:pt x="278606" y="238506"/>
                      </a:cubicBezTo>
                      <a:cubicBezTo>
                        <a:pt x="280988" y="236125"/>
                        <a:pt x="282130" y="233267"/>
                        <a:pt x="282130" y="229838"/>
                      </a:cubicBezTo>
                      <a:lnTo>
                        <a:pt x="282130" y="168688"/>
                      </a:lnTo>
                      <a:close/>
                    </a:path>
                  </a:pathLst>
                </a:custGeom>
                <a:grpFill/>
                <a:ln w="9525" cap="flat">
                  <a:noFill/>
                  <a:prstDash val="solid"/>
                  <a:miter/>
                </a:ln>
              </p:spPr>
              <p:txBody>
                <a:bodyPr rtlCol="0" anchor="ctr"/>
                <a:p>
                  <a:endParaRPr lang="zh-CN" altLang="en-US"/>
                </a:p>
              </p:txBody>
            </p:sp>
          </p:grpSp>
        </p:grpSp>
        <p:grpSp>
          <p:nvGrpSpPr>
            <p:cNvPr id="51" name="图形 2"/>
            <p:cNvGrpSpPr/>
            <p:nvPr/>
          </p:nvGrpSpPr>
          <p:grpSpPr>
            <a:xfrm>
              <a:off x="10219043" y="533397"/>
              <a:ext cx="341598" cy="341598"/>
              <a:chOff x="5598794" y="2573845"/>
              <a:chExt cx="993457" cy="993457"/>
            </a:xfrm>
            <a:grpFill/>
          </p:grpSpPr>
          <p:grpSp>
            <p:nvGrpSpPr>
              <p:cNvPr id="52" name="图形 2"/>
              <p:cNvGrpSpPr/>
              <p:nvPr/>
            </p:nvGrpSpPr>
            <p:grpSpPr>
              <a:xfrm>
                <a:off x="5598794" y="2573845"/>
                <a:ext cx="993457" cy="993457"/>
                <a:chOff x="5598794" y="2573845"/>
                <a:chExt cx="993457" cy="993457"/>
              </a:xfrm>
              <a:grpFill/>
            </p:grpSpPr>
            <p:grpSp>
              <p:nvGrpSpPr>
                <p:cNvPr id="53" name="图形 2"/>
                <p:cNvGrpSpPr/>
                <p:nvPr/>
              </p:nvGrpSpPr>
              <p:grpSpPr>
                <a:xfrm>
                  <a:off x="5598794" y="2573845"/>
                  <a:ext cx="993457" cy="993457"/>
                  <a:chOff x="5598794" y="2573845"/>
                  <a:chExt cx="993457" cy="993457"/>
                </a:xfrm>
                <a:grpFill/>
              </p:grpSpPr>
              <p:grpSp>
                <p:nvGrpSpPr>
                  <p:cNvPr id="54" name="图形 2"/>
                  <p:cNvGrpSpPr/>
                  <p:nvPr/>
                </p:nvGrpSpPr>
                <p:grpSpPr>
                  <a:xfrm>
                    <a:off x="5598794" y="2746819"/>
                    <a:ext cx="993457" cy="644937"/>
                    <a:chOff x="5598794" y="2746819"/>
                    <a:chExt cx="993457" cy="644937"/>
                  </a:xfrm>
                  <a:grpFill/>
                </p:grpSpPr>
                <p:sp>
                  <p:nvSpPr>
                    <p:cNvPr id="1048613" name="任意多边形: 形状 120"/>
                    <p:cNvSpPr/>
                    <p:nvPr/>
                  </p:nvSpPr>
                  <p:spPr>
                    <a:xfrm>
                      <a:off x="6418421" y="2746819"/>
                      <a:ext cx="173831" cy="644651"/>
                    </a:xfrm>
                    <a:custGeom>
                      <a:avLst/>
                      <a:gdLst>
                        <a:gd name="connsiteX0" fmla="*/ 173831 w 173831"/>
                        <a:gd name="connsiteY0" fmla="*/ 323755 h 644651"/>
                        <a:gd name="connsiteX1" fmla="*/ 55626 w 173831"/>
                        <a:gd name="connsiteY1" fmla="*/ 644652 h 644651"/>
                        <a:gd name="connsiteX2" fmla="*/ 16002 w 173831"/>
                        <a:gd name="connsiteY2" fmla="*/ 567119 h 644651"/>
                        <a:gd name="connsiteX3" fmla="*/ 95059 w 173831"/>
                        <a:gd name="connsiteY3" fmla="*/ 323755 h 644651"/>
                        <a:gd name="connsiteX4" fmla="*/ 0 w 173831"/>
                        <a:gd name="connsiteY4" fmla="*/ 59150 h 644651"/>
                        <a:gd name="connsiteX5" fmla="*/ 53245 w 173831"/>
                        <a:gd name="connsiteY5" fmla="*/ 0 h 644651"/>
                        <a:gd name="connsiteX6" fmla="*/ 173831 w 173831"/>
                        <a:gd name="connsiteY6" fmla="*/ 323755 h 6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31" h="644651">
                          <a:moveTo>
                            <a:pt x="173831" y="323755"/>
                          </a:moveTo>
                          <a:cubicBezTo>
                            <a:pt x="173831" y="446056"/>
                            <a:pt x="129254" y="558260"/>
                            <a:pt x="55626" y="644652"/>
                          </a:cubicBezTo>
                          <a:cubicBezTo>
                            <a:pt x="44577" y="627126"/>
                            <a:pt x="28956" y="600075"/>
                            <a:pt x="16002" y="567119"/>
                          </a:cubicBezTo>
                          <a:cubicBezTo>
                            <a:pt x="65627" y="498443"/>
                            <a:pt x="95059" y="414719"/>
                            <a:pt x="95059" y="323755"/>
                          </a:cubicBezTo>
                          <a:cubicBezTo>
                            <a:pt x="95059" y="223266"/>
                            <a:pt x="59341" y="131064"/>
                            <a:pt x="0" y="59150"/>
                          </a:cubicBezTo>
                          <a:lnTo>
                            <a:pt x="53245" y="0"/>
                          </a:lnTo>
                          <a:cubicBezTo>
                            <a:pt x="128302" y="86868"/>
                            <a:pt x="173831" y="200120"/>
                            <a:pt x="173831" y="323755"/>
                          </a:cubicBezTo>
                          <a:close/>
                        </a:path>
                      </a:pathLst>
                    </a:custGeom>
                    <a:grpFill/>
                    <a:ln w="9525" cap="flat">
                      <a:noFill/>
                      <a:prstDash val="solid"/>
                      <a:miter/>
                    </a:ln>
                  </p:spPr>
                  <p:txBody>
                    <a:bodyPr rtlCol="0" anchor="ctr"/>
                    <a:p>
                      <a:endParaRPr lang="zh-CN" altLang="en-US"/>
                    </a:p>
                  </p:txBody>
                </p:sp>
                <p:sp>
                  <p:nvSpPr>
                    <p:cNvPr id="1048614" name="任意多边形: 形状 121"/>
                    <p:cNvSpPr/>
                    <p:nvPr/>
                  </p:nvSpPr>
                  <p:spPr>
                    <a:xfrm>
                      <a:off x="5598794" y="2746914"/>
                      <a:ext cx="173926" cy="644842"/>
                    </a:xfrm>
                    <a:custGeom>
                      <a:avLst/>
                      <a:gdLst>
                        <a:gd name="connsiteX0" fmla="*/ 78581 w 173926"/>
                        <a:gd name="connsiteY0" fmla="*/ 323659 h 644842"/>
                        <a:gd name="connsiteX1" fmla="*/ 157639 w 173926"/>
                        <a:gd name="connsiteY1" fmla="*/ 567309 h 644842"/>
                        <a:gd name="connsiteX2" fmla="*/ 118015 w 173926"/>
                        <a:gd name="connsiteY2" fmla="*/ 644843 h 644842"/>
                        <a:gd name="connsiteX3" fmla="*/ 0 w 173926"/>
                        <a:gd name="connsiteY3" fmla="*/ 323755 h 644842"/>
                        <a:gd name="connsiteX4" fmla="*/ 120396 w 173926"/>
                        <a:gd name="connsiteY4" fmla="*/ 0 h 644842"/>
                        <a:gd name="connsiteX5" fmla="*/ 173927 w 173926"/>
                        <a:gd name="connsiteY5" fmla="*/ 58865 h 644842"/>
                        <a:gd name="connsiteX6" fmla="*/ 78581 w 173926"/>
                        <a:gd name="connsiteY6" fmla="*/ 323659 h 6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26" h="644842">
                          <a:moveTo>
                            <a:pt x="78581" y="323659"/>
                          </a:moveTo>
                          <a:cubicBezTo>
                            <a:pt x="78581" y="414814"/>
                            <a:pt x="108204" y="498634"/>
                            <a:pt x="157639" y="567309"/>
                          </a:cubicBezTo>
                          <a:cubicBezTo>
                            <a:pt x="144685" y="600266"/>
                            <a:pt x="129254" y="627507"/>
                            <a:pt x="118015" y="644843"/>
                          </a:cubicBezTo>
                          <a:cubicBezTo>
                            <a:pt x="44387" y="558260"/>
                            <a:pt x="0" y="446056"/>
                            <a:pt x="0" y="323755"/>
                          </a:cubicBezTo>
                          <a:cubicBezTo>
                            <a:pt x="0" y="200120"/>
                            <a:pt x="45244" y="87058"/>
                            <a:pt x="120396" y="0"/>
                          </a:cubicBezTo>
                          <a:lnTo>
                            <a:pt x="173927" y="58865"/>
                          </a:lnTo>
                          <a:cubicBezTo>
                            <a:pt x="114300" y="130969"/>
                            <a:pt x="78581" y="223266"/>
                            <a:pt x="78581" y="323659"/>
                          </a:cubicBezTo>
                          <a:close/>
                        </a:path>
                      </a:pathLst>
                    </a:custGeom>
                    <a:grpFill/>
                    <a:ln w="9525" cap="flat">
                      <a:noFill/>
                      <a:prstDash val="solid"/>
                      <a:miter/>
                    </a:ln>
                  </p:spPr>
                  <p:txBody>
                    <a:bodyPr rtlCol="0" anchor="ctr"/>
                    <a:p>
                      <a:endParaRPr lang="zh-CN" altLang="en-US"/>
                    </a:p>
                  </p:txBody>
                </p:sp>
              </p:grpSp>
              <p:sp>
                <p:nvSpPr>
                  <p:cNvPr id="1048615" name="任意多边形: 形状 118"/>
                  <p:cNvSpPr/>
                  <p:nvPr/>
                </p:nvSpPr>
                <p:spPr>
                  <a:xfrm>
                    <a:off x="5757862" y="2573845"/>
                    <a:ext cx="675513" cy="133159"/>
                  </a:xfrm>
                  <a:custGeom>
                    <a:avLst/>
                    <a:gdLst>
                      <a:gd name="connsiteX0" fmla="*/ 132588 w 675513"/>
                      <a:gd name="connsiteY0" fmla="*/ 133159 h 133159"/>
                      <a:gd name="connsiteX1" fmla="*/ 337661 w 675513"/>
                      <a:gd name="connsiteY1" fmla="*/ 78772 h 133159"/>
                      <a:gd name="connsiteX2" fmla="*/ 542544 w 675513"/>
                      <a:gd name="connsiteY2" fmla="*/ 133159 h 133159"/>
                      <a:gd name="connsiteX3" fmla="*/ 675513 w 675513"/>
                      <a:gd name="connsiteY3" fmla="*/ 133159 h 133159"/>
                      <a:gd name="connsiteX4" fmla="*/ 337756 w 675513"/>
                      <a:gd name="connsiteY4" fmla="*/ 0 h 133159"/>
                      <a:gd name="connsiteX5" fmla="*/ 0 w 675513"/>
                      <a:gd name="connsiteY5" fmla="*/ 133159 h 133159"/>
                      <a:gd name="connsiteX6" fmla="*/ 132588 w 675513"/>
                      <a:gd name="connsiteY6" fmla="*/ 133159 h 1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513" h="133159">
                        <a:moveTo>
                          <a:pt x="132588" y="133159"/>
                        </a:moveTo>
                        <a:cubicBezTo>
                          <a:pt x="193262" y="98774"/>
                          <a:pt x="262985" y="78772"/>
                          <a:pt x="337661" y="78772"/>
                        </a:cubicBezTo>
                        <a:cubicBezTo>
                          <a:pt x="412147" y="78772"/>
                          <a:pt x="481870" y="98679"/>
                          <a:pt x="542544" y="133159"/>
                        </a:cubicBezTo>
                        <a:lnTo>
                          <a:pt x="675513" y="133159"/>
                        </a:lnTo>
                        <a:cubicBezTo>
                          <a:pt x="586740" y="50673"/>
                          <a:pt x="468059" y="0"/>
                          <a:pt x="337756" y="0"/>
                        </a:cubicBezTo>
                        <a:cubicBezTo>
                          <a:pt x="207169" y="0"/>
                          <a:pt x="88773" y="50673"/>
                          <a:pt x="0" y="133159"/>
                        </a:cubicBezTo>
                        <a:lnTo>
                          <a:pt x="132588" y="133159"/>
                        </a:lnTo>
                        <a:close/>
                      </a:path>
                    </a:pathLst>
                  </a:custGeom>
                  <a:grpFill/>
                  <a:ln w="9525" cap="flat">
                    <a:noFill/>
                    <a:prstDash val="solid"/>
                    <a:miter/>
                  </a:ln>
                </p:spPr>
                <p:txBody>
                  <a:bodyPr rtlCol="0" anchor="ctr"/>
                  <a:p>
                    <a:endParaRPr lang="zh-CN" altLang="en-US"/>
                  </a:p>
                </p:txBody>
              </p:sp>
              <p:sp>
                <p:nvSpPr>
                  <p:cNvPr id="1048616" name="任意多边形: 形状 119"/>
                  <p:cNvSpPr/>
                  <p:nvPr/>
                </p:nvSpPr>
                <p:spPr>
                  <a:xfrm>
                    <a:off x="5757481" y="3434143"/>
                    <a:ext cx="675894" cy="133159"/>
                  </a:xfrm>
                  <a:custGeom>
                    <a:avLst/>
                    <a:gdLst>
                      <a:gd name="connsiteX0" fmla="*/ 0 w 675894"/>
                      <a:gd name="connsiteY0" fmla="*/ 0 h 133159"/>
                      <a:gd name="connsiteX1" fmla="*/ 338042 w 675894"/>
                      <a:gd name="connsiteY1" fmla="*/ 133159 h 133159"/>
                      <a:gd name="connsiteX2" fmla="*/ 675894 w 675894"/>
                      <a:gd name="connsiteY2" fmla="*/ 0 h 133159"/>
                      <a:gd name="connsiteX3" fmla="*/ 543306 w 675894"/>
                      <a:gd name="connsiteY3" fmla="*/ 0 h 133159"/>
                      <a:gd name="connsiteX4" fmla="*/ 338042 w 675894"/>
                      <a:gd name="connsiteY4" fmla="*/ 54388 h 133159"/>
                      <a:gd name="connsiteX5" fmla="*/ 132683 w 675894"/>
                      <a:gd name="connsiteY5" fmla="*/ 0 h 133159"/>
                      <a:gd name="connsiteX6" fmla="*/ 0 w 675894"/>
                      <a:gd name="connsiteY6" fmla="*/ 0 h 1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94" h="133159">
                        <a:moveTo>
                          <a:pt x="0" y="0"/>
                        </a:moveTo>
                        <a:cubicBezTo>
                          <a:pt x="88773" y="82677"/>
                          <a:pt x="207454" y="133159"/>
                          <a:pt x="338042" y="133159"/>
                        </a:cubicBezTo>
                        <a:cubicBezTo>
                          <a:pt x="468440" y="133159"/>
                          <a:pt x="587312" y="82677"/>
                          <a:pt x="675894" y="0"/>
                        </a:cubicBezTo>
                        <a:lnTo>
                          <a:pt x="543306" y="0"/>
                        </a:lnTo>
                        <a:cubicBezTo>
                          <a:pt x="482632" y="34671"/>
                          <a:pt x="412718" y="54388"/>
                          <a:pt x="338042" y="54388"/>
                        </a:cubicBezTo>
                        <a:cubicBezTo>
                          <a:pt x="263271" y="54388"/>
                          <a:pt x="193358" y="34480"/>
                          <a:pt x="132683" y="0"/>
                        </a:cubicBezTo>
                        <a:lnTo>
                          <a:pt x="0" y="0"/>
                        </a:lnTo>
                        <a:close/>
                      </a:path>
                    </a:pathLst>
                  </a:custGeom>
                  <a:grpFill/>
                  <a:ln w="9525" cap="flat">
                    <a:noFill/>
                    <a:prstDash val="solid"/>
                    <a:miter/>
                  </a:ln>
                </p:spPr>
                <p:txBody>
                  <a:bodyPr rtlCol="0" anchor="ctr"/>
                  <a:p>
                    <a:endParaRPr lang="zh-CN" altLang="en-US"/>
                  </a:p>
                </p:txBody>
              </p:sp>
            </p:grpSp>
            <p:grpSp>
              <p:nvGrpSpPr>
                <p:cNvPr id="55" name="图形 2"/>
                <p:cNvGrpSpPr/>
                <p:nvPr/>
              </p:nvGrpSpPr>
              <p:grpSpPr>
                <a:xfrm>
                  <a:off x="5729287" y="2728721"/>
                  <a:ext cx="732472" cy="683799"/>
                  <a:chOff x="5729287" y="2728721"/>
                  <a:chExt cx="732472" cy="683799"/>
                </a:xfrm>
                <a:grpFill/>
              </p:grpSpPr>
              <p:sp>
                <p:nvSpPr>
                  <p:cNvPr id="1048617" name="任意多边形: 形状 113"/>
                  <p:cNvSpPr/>
                  <p:nvPr/>
                </p:nvSpPr>
                <p:spPr>
                  <a:xfrm>
                    <a:off x="5729287" y="2728721"/>
                    <a:ext cx="166687" cy="683799"/>
                  </a:xfrm>
                  <a:custGeom>
                    <a:avLst/>
                    <a:gdLst>
                      <a:gd name="connsiteX0" fmla="*/ 166688 w 166687"/>
                      <a:gd name="connsiteY0" fmla="*/ 0 h 683799"/>
                      <a:gd name="connsiteX1" fmla="*/ 166688 w 166687"/>
                      <a:gd name="connsiteY1" fmla="*/ 79248 h 683799"/>
                      <a:gd name="connsiteX2" fmla="*/ 166688 w 166687"/>
                      <a:gd name="connsiteY2" fmla="*/ 457772 h 683799"/>
                      <a:gd name="connsiteX3" fmla="*/ 105442 w 166687"/>
                      <a:gd name="connsiteY3" fmla="*/ 683800 h 683799"/>
                      <a:gd name="connsiteX4" fmla="*/ 0 w 166687"/>
                      <a:gd name="connsiteY4" fmla="*/ 683800 h 683799"/>
                      <a:gd name="connsiteX5" fmla="*/ 74486 w 166687"/>
                      <a:gd name="connsiteY5" fmla="*/ 461391 h 683799"/>
                      <a:gd name="connsiteX6" fmla="*/ 74486 w 166687"/>
                      <a:gd name="connsiteY6" fmla="*/ 79248 h 683799"/>
                      <a:gd name="connsiteX7" fmla="*/ 2857 w 166687"/>
                      <a:gd name="connsiteY7" fmla="*/ 0 h 683799"/>
                      <a:gd name="connsiteX8" fmla="*/ 166688 w 166687"/>
                      <a:gd name="connsiteY8" fmla="*/ 0 h 68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 h="683799">
                        <a:moveTo>
                          <a:pt x="166688" y="0"/>
                        </a:moveTo>
                        <a:lnTo>
                          <a:pt x="166688" y="79248"/>
                        </a:lnTo>
                        <a:cubicBezTo>
                          <a:pt x="166688" y="79248"/>
                          <a:pt x="166688" y="284131"/>
                          <a:pt x="166688" y="457772"/>
                        </a:cubicBezTo>
                        <a:cubicBezTo>
                          <a:pt x="166688" y="559499"/>
                          <a:pt x="123158" y="650748"/>
                          <a:pt x="105442" y="683800"/>
                        </a:cubicBezTo>
                        <a:lnTo>
                          <a:pt x="0" y="683800"/>
                        </a:lnTo>
                        <a:cubicBezTo>
                          <a:pt x="21907" y="651319"/>
                          <a:pt x="74486" y="562356"/>
                          <a:pt x="74486" y="461391"/>
                        </a:cubicBezTo>
                        <a:lnTo>
                          <a:pt x="74486" y="79248"/>
                        </a:lnTo>
                        <a:lnTo>
                          <a:pt x="2857" y="0"/>
                        </a:lnTo>
                        <a:lnTo>
                          <a:pt x="166688" y="0"/>
                        </a:lnTo>
                        <a:close/>
                      </a:path>
                    </a:pathLst>
                  </a:custGeom>
                  <a:grpFill/>
                  <a:ln w="9525" cap="flat">
                    <a:noFill/>
                    <a:prstDash val="solid"/>
                    <a:miter/>
                  </a:ln>
                </p:spPr>
                <p:txBody>
                  <a:bodyPr rtlCol="0" anchor="ctr"/>
                  <a:p>
                    <a:endParaRPr lang="zh-CN" altLang="en-US"/>
                  </a:p>
                </p:txBody>
              </p:sp>
              <p:sp>
                <p:nvSpPr>
                  <p:cNvPr id="1048618" name="任意多边形: 形状 114"/>
                  <p:cNvSpPr/>
                  <p:nvPr/>
                </p:nvSpPr>
                <p:spPr>
                  <a:xfrm>
                    <a:off x="5938456" y="2728816"/>
                    <a:ext cx="203263" cy="683704"/>
                  </a:xfrm>
                  <a:custGeom>
                    <a:avLst/>
                    <a:gdLst>
                      <a:gd name="connsiteX0" fmla="*/ 0 w 203263"/>
                      <a:gd name="connsiteY0" fmla="*/ 79057 h 683704"/>
                      <a:gd name="connsiteX1" fmla="*/ 110871 w 203263"/>
                      <a:gd name="connsiteY1" fmla="*/ 79057 h 683704"/>
                      <a:gd name="connsiteX2" fmla="*/ 110871 w 203263"/>
                      <a:gd name="connsiteY2" fmla="*/ 222790 h 683704"/>
                      <a:gd name="connsiteX3" fmla="*/ 33909 w 203263"/>
                      <a:gd name="connsiteY3" fmla="*/ 288322 h 683704"/>
                      <a:gd name="connsiteX4" fmla="*/ 30004 w 203263"/>
                      <a:gd name="connsiteY4" fmla="*/ 291751 h 683704"/>
                      <a:gd name="connsiteX5" fmla="*/ 8763 w 203263"/>
                      <a:gd name="connsiteY5" fmla="*/ 309943 h 683704"/>
                      <a:gd name="connsiteX6" fmla="*/ 0 w 203263"/>
                      <a:gd name="connsiteY6" fmla="*/ 317373 h 683704"/>
                      <a:gd name="connsiteX7" fmla="*/ 0 w 203263"/>
                      <a:gd name="connsiteY7" fmla="*/ 329089 h 683704"/>
                      <a:gd name="connsiteX8" fmla="*/ 0 w 203263"/>
                      <a:gd name="connsiteY8" fmla="*/ 366903 h 683704"/>
                      <a:gd name="connsiteX9" fmla="*/ 0 w 203263"/>
                      <a:gd name="connsiteY9" fmla="*/ 367475 h 683704"/>
                      <a:gd name="connsiteX10" fmla="*/ 110871 w 203263"/>
                      <a:gd name="connsiteY10" fmla="*/ 367475 h 683704"/>
                      <a:gd name="connsiteX11" fmla="*/ 110871 w 203263"/>
                      <a:gd name="connsiteY11" fmla="*/ 604647 h 683704"/>
                      <a:gd name="connsiteX12" fmla="*/ 0 w 203263"/>
                      <a:gd name="connsiteY12" fmla="*/ 604647 h 683704"/>
                      <a:gd name="connsiteX13" fmla="*/ 0 w 203263"/>
                      <a:gd name="connsiteY13" fmla="*/ 683704 h 683704"/>
                      <a:gd name="connsiteX14" fmla="*/ 110871 w 203263"/>
                      <a:gd name="connsiteY14" fmla="*/ 683704 h 683704"/>
                      <a:gd name="connsiteX15" fmla="*/ 203263 w 203263"/>
                      <a:gd name="connsiteY15" fmla="*/ 683704 h 683704"/>
                      <a:gd name="connsiteX16" fmla="*/ 203263 w 203263"/>
                      <a:gd name="connsiteY16" fmla="*/ 604647 h 683704"/>
                      <a:gd name="connsiteX17" fmla="*/ 203263 w 203263"/>
                      <a:gd name="connsiteY17" fmla="*/ 367475 h 683704"/>
                      <a:gd name="connsiteX18" fmla="*/ 203263 w 203263"/>
                      <a:gd name="connsiteY18" fmla="*/ 366903 h 683704"/>
                      <a:gd name="connsiteX19" fmla="*/ 203263 w 203263"/>
                      <a:gd name="connsiteY19" fmla="*/ 340328 h 683704"/>
                      <a:gd name="connsiteX20" fmla="*/ 203263 w 203263"/>
                      <a:gd name="connsiteY20" fmla="*/ 303562 h 683704"/>
                      <a:gd name="connsiteX21" fmla="*/ 203263 w 203263"/>
                      <a:gd name="connsiteY21" fmla="*/ 288322 h 683704"/>
                      <a:gd name="connsiteX22" fmla="*/ 155829 w 203263"/>
                      <a:gd name="connsiteY22" fmla="*/ 288322 h 683704"/>
                      <a:gd name="connsiteX23" fmla="*/ 203263 w 203263"/>
                      <a:gd name="connsiteY23" fmla="*/ 247936 h 683704"/>
                      <a:gd name="connsiteX24" fmla="*/ 203263 w 203263"/>
                      <a:gd name="connsiteY24" fmla="*/ 143827 h 683704"/>
                      <a:gd name="connsiteX25" fmla="*/ 203263 w 203263"/>
                      <a:gd name="connsiteY25" fmla="*/ 79057 h 683704"/>
                      <a:gd name="connsiteX26" fmla="*/ 203263 w 203263"/>
                      <a:gd name="connsiteY26" fmla="*/ 59531 h 683704"/>
                      <a:gd name="connsiteX27" fmla="*/ 203263 w 203263"/>
                      <a:gd name="connsiteY27" fmla="*/ 0 h 683704"/>
                      <a:gd name="connsiteX28" fmla="*/ 0 w 203263"/>
                      <a:gd name="connsiteY28" fmla="*/ 0 h 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3263" h="683704">
                        <a:moveTo>
                          <a:pt x="0" y="79057"/>
                        </a:moveTo>
                        <a:lnTo>
                          <a:pt x="110871" y="79057"/>
                        </a:lnTo>
                        <a:lnTo>
                          <a:pt x="110871" y="222790"/>
                        </a:lnTo>
                        <a:lnTo>
                          <a:pt x="33909" y="288322"/>
                        </a:lnTo>
                        <a:lnTo>
                          <a:pt x="30004" y="291751"/>
                        </a:lnTo>
                        <a:lnTo>
                          <a:pt x="8763" y="309943"/>
                        </a:lnTo>
                        <a:lnTo>
                          <a:pt x="0" y="317373"/>
                        </a:lnTo>
                        <a:lnTo>
                          <a:pt x="0" y="329089"/>
                        </a:lnTo>
                        <a:lnTo>
                          <a:pt x="0" y="366903"/>
                        </a:lnTo>
                        <a:lnTo>
                          <a:pt x="0" y="367475"/>
                        </a:lnTo>
                        <a:lnTo>
                          <a:pt x="110871" y="367475"/>
                        </a:lnTo>
                        <a:lnTo>
                          <a:pt x="110871" y="604647"/>
                        </a:lnTo>
                        <a:lnTo>
                          <a:pt x="0" y="604647"/>
                        </a:lnTo>
                        <a:lnTo>
                          <a:pt x="0" y="683704"/>
                        </a:lnTo>
                        <a:lnTo>
                          <a:pt x="110871" y="683704"/>
                        </a:lnTo>
                        <a:lnTo>
                          <a:pt x="203263" y="683704"/>
                        </a:lnTo>
                        <a:lnTo>
                          <a:pt x="203263" y="604647"/>
                        </a:lnTo>
                        <a:lnTo>
                          <a:pt x="203263" y="367475"/>
                        </a:lnTo>
                        <a:lnTo>
                          <a:pt x="203263" y="366903"/>
                        </a:lnTo>
                        <a:lnTo>
                          <a:pt x="203263" y="340328"/>
                        </a:lnTo>
                        <a:lnTo>
                          <a:pt x="203263" y="303562"/>
                        </a:lnTo>
                        <a:lnTo>
                          <a:pt x="203263" y="288322"/>
                        </a:lnTo>
                        <a:lnTo>
                          <a:pt x="155829" y="288322"/>
                        </a:lnTo>
                        <a:lnTo>
                          <a:pt x="203263" y="247936"/>
                        </a:lnTo>
                        <a:lnTo>
                          <a:pt x="203263" y="143827"/>
                        </a:lnTo>
                        <a:lnTo>
                          <a:pt x="203263" y="79057"/>
                        </a:lnTo>
                        <a:lnTo>
                          <a:pt x="203263" y="59531"/>
                        </a:lnTo>
                        <a:lnTo>
                          <a:pt x="203263" y="0"/>
                        </a:lnTo>
                        <a:lnTo>
                          <a:pt x="0" y="0"/>
                        </a:lnTo>
                        <a:close/>
                      </a:path>
                    </a:pathLst>
                  </a:custGeom>
                  <a:grpFill/>
                  <a:ln w="9525" cap="flat">
                    <a:noFill/>
                    <a:prstDash val="solid"/>
                    <a:miter/>
                  </a:ln>
                </p:spPr>
                <p:txBody>
                  <a:bodyPr rtlCol="0" anchor="ctr"/>
                  <a:p>
                    <a:endParaRPr lang="zh-CN" altLang="en-US"/>
                  </a:p>
                </p:txBody>
              </p:sp>
              <p:sp>
                <p:nvSpPr>
                  <p:cNvPr id="1048619" name="任意多边形: 形状 115"/>
                  <p:cNvSpPr/>
                  <p:nvPr/>
                </p:nvSpPr>
                <p:spPr>
                  <a:xfrm>
                    <a:off x="6184201" y="3122961"/>
                    <a:ext cx="277558" cy="289559"/>
                  </a:xfrm>
                  <a:custGeom>
                    <a:avLst/>
                    <a:gdLst>
                      <a:gd name="connsiteX0" fmla="*/ 277558 w 277558"/>
                      <a:gd name="connsiteY0" fmla="*/ 289560 h 289559"/>
                      <a:gd name="connsiteX1" fmla="*/ 0 w 277558"/>
                      <a:gd name="connsiteY1" fmla="*/ 289560 h 289559"/>
                      <a:gd name="connsiteX2" fmla="*/ 0 w 277558"/>
                      <a:gd name="connsiteY2" fmla="*/ 210503 h 289559"/>
                      <a:gd name="connsiteX3" fmla="*/ 137731 w 277558"/>
                      <a:gd name="connsiteY3" fmla="*/ 210503 h 289559"/>
                      <a:gd name="connsiteX4" fmla="*/ 111347 w 277558"/>
                      <a:gd name="connsiteY4" fmla="*/ 79058 h 289559"/>
                      <a:gd name="connsiteX5" fmla="*/ 0 w 277558"/>
                      <a:gd name="connsiteY5" fmla="*/ 79058 h 289559"/>
                      <a:gd name="connsiteX6" fmla="*/ 0 w 277558"/>
                      <a:gd name="connsiteY6" fmla="*/ 0 h 289559"/>
                      <a:gd name="connsiteX7" fmla="*/ 224790 w 277558"/>
                      <a:gd name="connsiteY7" fmla="*/ 0 h 289559"/>
                      <a:gd name="connsiteX8" fmla="*/ 224790 w 277558"/>
                      <a:gd name="connsiteY8" fmla="*/ 79058 h 289559"/>
                      <a:gd name="connsiteX9" fmla="*/ 203549 w 277558"/>
                      <a:gd name="connsiteY9" fmla="*/ 79058 h 289559"/>
                      <a:gd name="connsiteX10" fmla="*/ 277558 w 277558"/>
                      <a:gd name="connsiteY10" fmla="*/ 289560 h 28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558" h="289559">
                        <a:moveTo>
                          <a:pt x="277558" y="289560"/>
                        </a:moveTo>
                        <a:lnTo>
                          <a:pt x="0" y="289560"/>
                        </a:lnTo>
                        <a:lnTo>
                          <a:pt x="0" y="210503"/>
                        </a:lnTo>
                        <a:lnTo>
                          <a:pt x="137731" y="210503"/>
                        </a:lnTo>
                        <a:cubicBezTo>
                          <a:pt x="124777" y="173260"/>
                          <a:pt x="113252" y="127826"/>
                          <a:pt x="111347" y="79058"/>
                        </a:cubicBezTo>
                        <a:lnTo>
                          <a:pt x="0" y="79058"/>
                        </a:lnTo>
                        <a:lnTo>
                          <a:pt x="0" y="0"/>
                        </a:lnTo>
                        <a:lnTo>
                          <a:pt x="224790" y="0"/>
                        </a:lnTo>
                        <a:lnTo>
                          <a:pt x="224790" y="79058"/>
                        </a:lnTo>
                        <a:lnTo>
                          <a:pt x="203549" y="79058"/>
                        </a:lnTo>
                        <a:cubicBezTo>
                          <a:pt x="207359" y="175260"/>
                          <a:pt x="256794" y="258413"/>
                          <a:pt x="277558" y="289560"/>
                        </a:cubicBezTo>
                        <a:close/>
                      </a:path>
                    </a:pathLst>
                  </a:custGeom>
                  <a:grpFill/>
                  <a:ln w="9525" cap="flat">
                    <a:noFill/>
                    <a:prstDash val="solid"/>
                    <a:miter/>
                  </a:ln>
                </p:spPr>
                <p:txBody>
                  <a:bodyPr rtlCol="0" anchor="ctr"/>
                  <a:p>
                    <a:endParaRPr lang="zh-CN" altLang="en-US"/>
                  </a:p>
                </p:txBody>
              </p:sp>
              <p:sp>
                <p:nvSpPr>
                  <p:cNvPr id="1048620" name="任意多边形: 形状 116"/>
                  <p:cNvSpPr/>
                  <p:nvPr/>
                </p:nvSpPr>
                <p:spPr>
                  <a:xfrm>
                    <a:off x="6184106" y="2728721"/>
                    <a:ext cx="274796" cy="367474"/>
                  </a:xfrm>
                  <a:custGeom>
                    <a:avLst/>
                    <a:gdLst>
                      <a:gd name="connsiteX0" fmla="*/ 155924 w 274796"/>
                      <a:gd name="connsiteY0" fmla="*/ 288417 h 367474"/>
                      <a:gd name="connsiteX1" fmla="*/ 224790 w 274796"/>
                      <a:gd name="connsiteY1" fmla="*/ 288417 h 367474"/>
                      <a:gd name="connsiteX2" fmla="*/ 224790 w 274796"/>
                      <a:gd name="connsiteY2" fmla="*/ 367475 h 367474"/>
                      <a:gd name="connsiteX3" fmla="*/ 0 w 274796"/>
                      <a:gd name="connsiteY3" fmla="*/ 367475 h 367474"/>
                      <a:gd name="connsiteX4" fmla="*/ 0 w 274796"/>
                      <a:gd name="connsiteY4" fmla="*/ 317468 h 367474"/>
                      <a:gd name="connsiteX5" fmla="*/ 8668 w 274796"/>
                      <a:gd name="connsiteY5" fmla="*/ 310039 h 367474"/>
                      <a:gd name="connsiteX6" fmla="*/ 29909 w 274796"/>
                      <a:gd name="connsiteY6" fmla="*/ 291846 h 367474"/>
                      <a:gd name="connsiteX7" fmla="*/ 34004 w 274796"/>
                      <a:gd name="connsiteY7" fmla="*/ 288417 h 367474"/>
                      <a:gd name="connsiteX8" fmla="*/ 110871 w 274796"/>
                      <a:gd name="connsiteY8" fmla="*/ 222790 h 367474"/>
                      <a:gd name="connsiteX9" fmla="*/ 110871 w 274796"/>
                      <a:gd name="connsiteY9" fmla="*/ 79248 h 367474"/>
                      <a:gd name="connsiteX10" fmla="*/ 0 w 274796"/>
                      <a:gd name="connsiteY10" fmla="*/ 79248 h 367474"/>
                      <a:gd name="connsiteX11" fmla="*/ 0 w 274796"/>
                      <a:gd name="connsiteY11" fmla="*/ 0 h 367474"/>
                      <a:gd name="connsiteX12" fmla="*/ 274796 w 274796"/>
                      <a:gd name="connsiteY12" fmla="*/ 0 h 367474"/>
                      <a:gd name="connsiteX13" fmla="*/ 203359 w 274796"/>
                      <a:gd name="connsiteY13" fmla="*/ 79248 h 367474"/>
                      <a:gd name="connsiteX14" fmla="*/ 203359 w 274796"/>
                      <a:gd name="connsiteY14" fmla="*/ 248126 h 3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96" h="367474">
                        <a:moveTo>
                          <a:pt x="155924" y="288417"/>
                        </a:moveTo>
                        <a:lnTo>
                          <a:pt x="224790" y="288417"/>
                        </a:lnTo>
                        <a:lnTo>
                          <a:pt x="224790" y="367475"/>
                        </a:lnTo>
                        <a:lnTo>
                          <a:pt x="0" y="367475"/>
                        </a:lnTo>
                        <a:lnTo>
                          <a:pt x="0" y="317468"/>
                        </a:lnTo>
                        <a:lnTo>
                          <a:pt x="8668" y="310039"/>
                        </a:lnTo>
                        <a:lnTo>
                          <a:pt x="29909" y="291846"/>
                        </a:lnTo>
                        <a:lnTo>
                          <a:pt x="34004" y="288417"/>
                        </a:lnTo>
                        <a:lnTo>
                          <a:pt x="110871" y="222790"/>
                        </a:lnTo>
                        <a:lnTo>
                          <a:pt x="110871" y="79248"/>
                        </a:lnTo>
                        <a:lnTo>
                          <a:pt x="0" y="79248"/>
                        </a:lnTo>
                        <a:lnTo>
                          <a:pt x="0" y="0"/>
                        </a:lnTo>
                        <a:lnTo>
                          <a:pt x="274796" y="0"/>
                        </a:lnTo>
                        <a:lnTo>
                          <a:pt x="203359" y="79248"/>
                        </a:lnTo>
                        <a:lnTo>
                          <a:pt x="203359" y="248126"/>
                        </a:lnTo>
                        <a:close/>
                      </a:path>
                    </a:pathLst>
                  </a:custGeom>
                  <a:grpFill/>
                  <a:ln w="9525" cap="flat">
                    <a:noFill/>
                    <a:prstDash val="solid"/>
                    <a:miter/>
                  </a:ln>
                </p:spPr>
                <p:txBody>
                  <a:bodyPr rtlCol="0" anchor="ctr"/>
                  <a:p>
                    <a:endParaRPr lang="zh-CN" altLang="en-US"/>
                  </a:p>
                </p:txBody>
              </p:sp>
            </p:grpSp>
          </p:grpSp>
          <p:grpSp>
            <p:nvGrpSpPr>
              <p:cNvPr id="56" name="图形 2"/>
              <p:cNvGrpSpPr/>
              <p:nvPr/>
            </p:nvGrpSpPr>
            <p:grpSpPr>
              <a:xfrm>
                <a:off x="5598794" y="2573845"/>
                <a:ext cx="993457" cy="993457"/>
                <a:chOff x="5598794" y="2573845"/>
                <a:chExt cx="993457" cy="993457"/>
              </a:xfrm>
              <a:grpFill/>
            </p:grpSpPr>
            <p:grpSp>
              <p:nvGrpSpPr>
                <p:cNvPr id="57" name="图形 2"/>
                <p:cNvGrpSpPr/>
                <p:nvPr/>
              </p:nvGrpSpPr>
              <p:grpSpPr>
                <a:xfrm>
                  <a:off x="5598794" y="2573845"/>
                  <a:ext cx="993457" cy="993457"/>
                  <a:chOff x="5598794" y="2573845"/>
                  <a:chExt cx="993457" cy="993457"/>
                </a:xfrm>
                <a:grpFill/>
              </p:grpSpPr>
              <p:grpSp>
                <p:nvGrpSpPr>
                  <p:cNvPr id="58" name="图形 2"/>
                  <p:cNvGrpSpPr/>
                  <p:nvPr/>
                </p:nvGrpSpPr>
                <p:grpSpPr>
                  <a:xfrm>
                    <a:off x="5598794" y="2746819"/>
                    <a:ext cx="993457" cy="644937"/>
                    <a:chOff x="5598794" y="2746819"/>
                    <a:chExt cx="993457" cy="644937"/>
                  </a:xfrm>
                  <a:grpFill/>
                </p:grpSpPr>
                <p:sp>
                  <p:nvSpPr>
                    <p:cNvPr id="1048621" name="任意多边形: 形状 109"/>
                    <p:cNvSpPr/>
                    <p:nvPr/>
                  </p:nvSpPr>
                  <p:spPr>
                    <a:xfrm>
                      <a:off x="6418421" y="2746819"/>
                      <a:ext cx="173831" cy="644651"/>
                    </a:xfrm>
                    <a:custGeom>
                      <a:avLst/>
                      <a:gdLst>
                        <a:gd name="connsiteX0" fmla="*/ 173831 w 173831"/>
                        <a:gd name="connsiteY0" fmla="*/ 323755 h 644651"/>
                        <a:gd name="connsiteX1" fmla="*/ 55626 w 173831"/>
                        <a:gd name="connsiteY1" fmla="*/ 644652 h 644651"/>
                        <a:gd name="connsiteX2" fmla="*/ 16002 w 173831"/>
                        <a:gd name="connsiteY2" fmla="*/ 567119 h 644651"/>
                        <a:gd name="connsiteX3" fmla="*/ 95059 w 173831"/>
                        <a:gd name="connsiteY3" fmla="*/ 323755 h 644651"/>
                        <a:gd name="connsiteX4" fmla="*/ 0 w 173831"/>
                        <a:gd name="connsiteY4" fmla="*/ 59150 h 644651"/>
                        <a:gd name="connsiteX5" fmla="*/ 53245 w 173831"/>
                        <a:gd name="connsiteY5" fmla="*/ 0 h 644651"/>
                        <a:gd name="connsiteX6" fmla="*/ 173831 w 173831"/>
                        <a:gd name="connsiteY6" fmla="*/ 323755 h 6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31" h="644651">
                          <a:moveTo>
                            <a:pt x="173831" y="323755"/>
                          </a:moveTo>
                          <a:cubicBezTo>
                            <a:pt x="173831" y="446056"/>
                            <a:pt x="129254" y="558260"/>
                            <a:pt x="55626" y="644652"/>
                          </a:cubicBezTo>
                          <a:cubicBezTo>
                            <a:pt x="44577" y="627126"/>
                            <a:pt x="28956" y="600075"/>
                            <a:pt x="16002" y="567119"/>
                          </a:cubicBezTo>
                          <a:cubicBezTo>
                            <a:pt x="65627" y="498443"/>
                            <a:pt x="95059" y="414719"/>
                            <a:pt x="95059" y="323755"/>
                          </a:cubicBezTo>
                          <a:cubicBezTo>
                            <a:pt x="95059" y="223266"/>
                            <a:pt x="59341" y="131064"/>
                            <a:pt x="0" y="59150"/>
                          </a:cubicBezTo>
                          <a:lnTo>
                            <a:pt x="53245" y="0"/>
                          </a:lnTo>
                          <a:cubicBezTo>
                            <a:pt x="128302" y="86868"/>
                            <a:pt x="173831" y="200120"/>
                            <a:pt x="173831" y="323755"/>
                          </a:cubicBezTo>
                          <a:close/>
                        </a:path>
                      </a:pathLst>
                    </a:custGeom>
                    <a:grpFill/>
                    <a:ln w="9525" cap="flat">
                      <a:noFill/>
                      <a:prstDash val="solid"/>
                      <a:miter/>
                    </a:ln>
                  </p:spPr>
                  <p:txBody>
                    <a:bodyPr rtlCol="0" anchor="ctr"/>
                    <a:p>
                      <a:endParaRPr lang="zh-CN" altLang="en-US"/>
                    </a:p>
                  </p:txBody>
                </p:sp>
                <p:sp>
                  <p:nvSpPr>
                    <p:cNvPr id="1048622" name="任意多边形: 形状 110"/>
                    <p:cNvSpPr/>
                    <p:nvPr/>
                  </p:nvSpPr>
                  <p:spPr>
                    <a:xfrm>
                      <a:off x="5598794" y="2746914"/>
                      <a:ext cx="173926" cy="644842"/>
                    </a:xfrm>
                    <a:custGeom>
                      <a:avLst/>
                      <a:gdLst>
                        <a:gd name="connsiteX0" fmla="*/ 78581 w 173926"/>
                        <a:gd name="connsiteY0" fmla="*/ 323659 h 644842"/>
                        <a:gd name="connsiteX1" fmla="*/ 157639 w 173926"/>
                        <a:gd name="connsiteY1" fmla="*/ 567309 h 644842"/>
                        <a:gd name="connsiteX2" fmla="*/ 118015 w 173926"/>
                        <a:gd name="connsiteY2" fmla="*/ 644843 h 644842"/>
                        <a:gd name="connsiteX3" fmla="*/ 0 w 173926"/>
                        <a:gd name="connsiteY3" fmla="*/ 323755 h 644842"/>
                        <a:gd name="connsiteX4" fmla="*/ 120396 w 173926"/>
                        <a:gd name="connsiteY4" fmla="*/ 0 h 644842"/>
                        <a:gd name="connsiteX5" fmla="*/ 173927 w 173926"/>
                        <a:gd name="connsiteY5" fmla="*/ 58865 h 644842"/>
                        <a:gd name="connsiteX6" fmla="*/ 78581 w 173926"/>
                        <a:gd name="connsiteY6" fmla="*/ 323659 h 6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26" h="644842">
                          <a:moveTo>
                            <a:pt x="78581" y="323659"/>
                          </a:moveTo>
                          <a:cubicBezTo>
                            <a:pt x="78581" y="414814"/>
                            <a:pt x="108204" y="498634"/>
                            <a:pt x="157639" y="567309"/>
                          </a:cubicBezTo>
                          <a:cubicBezTo>
                            <a:pt x="144685" y="600266"/>
                            <a:pt x="129254" y="627507"/>
                            <a:pt x="118015" y="644843"/>
                          </a:cubicBezTo>
                          <a:cubicBezTo>
                            <a:pt x="44387" y="558260"/>
                            <a:pt x="0" y="446056"/>
                            <a:pt x="0" y="323755"/>
                          </a:cubicBezTo>
                          <a:cubicBezTo>
                            <a:pt x="0" y="200120"/>
                            <a:pt x="45244" y="87058"/>
                            <a:pt x="120396" y="0"/>
                          </a:cubicBezTo>
                          <a:lnTo>
                            <a:pt x="173927" y="58865"/>
                          </a:lnTo>
                          <a:cubicBezTo>
                            <a:pt x="114300" y="130969"/>
                            <a:pt x="78581" y="223266"/>
                            <a:pt x="78581" y="323659"/>
                          </a:cubicBezTo>
                          <a:close/>
                        </a:path>
                      </a:pathLst>
                    </a:custGeom>
                    <a:grpFill/>
                    <a:ln w="9525" cap="flat">
                      <a:noFill/>
                      <a:prstDash val="solid"/>
                      <a:miter/>
                    </a:ln>
                  </p:spPr>
                  <p:txBody>
                    <a:bodyPr rtlCol="0" anchor="ctr"/>
                    <a:p>
                      <a:endParaRPr lang="zh-CN" altLang="en-US"/>
                    </a:p>
                  </p:txBody>
                </p:sp>
              </p:grpSp>
              <p:sp>
                <p:nvSpPr>
                  <p:cNvPr id="1048623" name="任意多边形: 形状 107"/>
                  <p:cNvSpPr/>
                  <p:nvPr/>
                </p:nvSpPr>
                <p:spPr>
                  <a:xfrm>
                    <a:off x="5757862" y="2573845"/>
                    <a:ext cx="675513" cy="133159"/>
                  </a:xfrm>
                  <a:custGeom>
                    <a:avLst/>
                    <a:gdLst>
                      <a:gd name="connsiteX0" fmla="*/ 132588 w 675513"/>
                      <a:gd name="connsiteY0" fmla="*/ 133159 h 133159"/>
                      <a:gd name="connsiteX1" fmla="*/ 337661 w 675513"/>
                      <a:gd name="connsiteY1" fmla="*/ 78772 h 133159"/>
                      <a:gd name="connsiteX2" fmla="*/ 542544 w 675513"/>
                      <a:gd name="connsiteY2" fmla="*/ 133159 h 133159"/>
                      <a:gd name="connsiteX3" fmla="*/ 675513 w 675513"/>
                      <a:gd name="connsiteY3" fmla="*/ 133159 h 133159"/>
                      <a:gd name="connsiteX4" fmla="*/ 337756 w 675513"/>
                      <a:gd name="connsiteY4" fmla="*/ 0 h 133159"/>
                      <a:gd name="connsiteX5" fmla="*/ 0 w 675513"/>
                      <a:gd name="connsiteY5" fmla="*/ 133159 h 133159"/>
                      <a:gd name="connsiteX6" fmla="*/ 132588 w 675513"/>
                      <a:gd name="connsiteY6" fmla="*/ 133159 h 1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513" h="133159">
                        <a:moveTo>
                          <a:pt x="132588" y="133159"/>
                        </a:moveTo>
                        <a:cubicBezTo>
                          <a:pt x="193262" y="98774"/>
                          <a:pt x="262985" y="78772"/>
                          <a:pt x="337661" y="78772"/>
                        </a:cubicBezTo>
                        <a:cubicBezTo>
                          <a:pt x="412147" y="78772"/>
                          <a:pt x="481870" y="98679"/>
                          <a:pt x="542544" y="133159"/>
                        </a:cubicBezTo>
                        <a:lnTo>
                          <a:pt x="675513" y="133159"/>
                        </a:lnTo>
                        <a:cubicBezTo>
                          <a:pt x="586740" y="50673"/>
                          <a:pt x="468059" y="0"/>
                          <a:pt x="337756" y="0"/>
                        </a:cubicBezTo>
                        <a:cubicBezTo>
                          <a:pt x="207169" y="0"/>
                          <a:pt x="88773" y="50673"/>
                          <a:pt x="0" y="133159"/>
                        </a:cubicBezTo>
                        <a:lnTo>
                          <a:pt x="132588" y="133159"/>
                        </a:lnTo>
                        <a:close/>
                      </a:path>
                    </a:pathLst>
                  </a:custGeom>
                  <a:grpFill/>
                  <a:ln w="9525" cap="flat">
                    <a:noFill/>
                    <a:prstDash val="solid"/>
                    <a:miter/>
                  </a:ln>
                </p:spPr>
                <p:txBody>
                  <a:bodyPr rtlCol="0" anchor="ctr"/>
                  <a:p>
                    <a:endParaRPr lang="zh-CN" altLang="en-US"/>
                  </a:p>
                </p:txBody>
              </p:sp>
              <p:sp>
                <p:nvSpPr>
                  <p:cNvPr id="1048624" name="任意多边形: 形状 108"/>
                  <p:cNvSpPr/>
                  <p:nvPr/>
                </p:nvSpPr>
                <p:spPr>
                  <a:xfrm>
                    <a:off x="5757481" y="3434143"/>
                    <a:ext cx="675894" cy="133159"/>
                  </a:xfrm>
                  <a:custGeom>
                    <a:avLst/>
                    <a:gdLst>
                      <a:gd name="connsiteX0" fmla="*/ 0 w 675894"/>
                      <a:gd name="connsiteY0" fmla="*/ 0 h 133159"/>
                      <a:gd name="connsiteX1" fmla="*/ 338042 w 675894"/>
                      <a:gd name="connsiteY1" fmla="*/ 133159 h 133159"/>
                      <a:gd name="connsiteX2" fmla="*/ 675894 w 675894"/>
                      <a:gd name="connsiteY2" fmla="*/ 0 h 133159"/>
                      <a:gd name="connsiteX3" fmla="*/ 543306 w 675894"/>
                      <a:gd name="connsiteY3" fmla="*/ 0 h 133159"/>
                      <a:gd name="connsiteX4" fmla="*/ 338042 w 675894"/>
                      <a:gd name="connsiteY4" fmla="*/ 54388 h 133159"/>
                      <a:gd name="connsiteX5" fmla="*/ 132683 w 675894"/>
                      <a:gd name="connsiteY5" fmla="*/ 0 h 133159"/>
                      <a:gd name="connsiteX6" fmla="*/ 0 w 675894"/>
                      <a:gd name="connsiteY6" fmla="*/ 0 h 1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94" h="133159">
                        <a:moveTo>
                          <a:pt x="0" y="0"/>
                        </a:moveTo>
                        <a:cubicBezTo>
                          <a:pt x="88773" y="82677"/>
                          <a:pt x="207454" y="133159"/>
                          <a:pt x="338042" y="133159"/>
                        </a:cubicBezTo>
                        <a:cubicBezTo>
                          <a:pt x="468440" y="133159"/>
                          <a:pt x="587312" y="82677"/>
                          <a:pt x="675894" y="0"/>
                        </a:cubicBezTo>
                        <a:lnTo>
                          <a:pt x="543306" y="0"/>
                        </a:lnTo>
                        <a:cubicBezTo>
                          <a:pt x="482632" y="34671"/>
                          <a:pt x="412718" y="54388"/>
                          <a:pt x="338042" y="54388"/>
                        </a:cubicBezTo>
                        <a:cubicBezTo>
                          <a:pt x="263271" y="54388"/>
                          <a:pt x="193358" y="34480"/>
                          <a:pt x="132683" y="0"/>
                        </a:cubicBezTo>
                        <a:lnTo>
                          <a:pt x="0" y="0"/>
                        </a:lnTo>
                        <a:close/>
                      </a:path>
                    </a:pathLst>
                  </a:custGeom>
                  <a:grpFill/>
                  <a:ln w="9525" cap="flat">
                    <a:noFill/>
                    <a:prstDash val="solid"/>
                    <a:miter/>
                  </a:ln>
                </p:spPr>
                <p:txBody>
                  <a:bodyPr rtlCol="0" anchor="ctr"/>
                  <a:p>
                    <a:endParaRPr lang="zh-CN" altLang="en-US"/>
                  </a:p>
                </p:txBody>
              </p:sp>
            </p:grpSp>
            <p:grpSp>
              <p:nvGrpSpPr>
                <p:cNvPr id="59" name="图形 2"/>
                <p:cNvGrpSpPr/>
                <p:nvPr/>
              </p:nvGrpSpPr>
              <p:grpSpPr>
                <a:xfrm>
                  <a:off x="5729287" y="2728721"/>
                  <a:ext cx="732472" cy="683799"/>
                  <a:chOff x="5729287" y="2728721"/>
                  <a:chExt cx="732472" cy="683799"/>
                </a:xfrm>
                <a:grpFill/>
              </p:grpSpPr>
              <p:sp>
                <p:nvSpPr>
                  <p:cNvPr id="1048625" name="任意多边形: 形状 102"/>
                  <p:cNvSpPr/>
                  <p:nvPr/>
                </p:nvSpPr>
                <p:spPr>
                  <a:xfrm>
                    <a:off x="5729287" y="2728721"/>
                    <a:ext cx="166687" cy="683799"/>
                  </a:xfrm>
                  <a:custGeom>
                    <a:avLst/>
                    <a:gdLst>
                      <a:gd name="connsiteX0" fmla="*/ 166688 w 166687"/>
                      <a:gd name="connsiteY0" fmla="*/ 0 h 683799"/>
                      <a:gd name="connsiteX1" fmla="*/ 166688 w 166687"/>
                      <a:gd name="connsiteY1" fmla="*/ 79248 h 683799"/>
                      <a:gd name="connsiteX2" fmla="*/ 166688 w 166687"/>
                      <a:gd name="connsiteY2" fmla="*/ 457772 h 683799"/>
                      <a:gd name="connsiteX3" fmla="*/ 105442 w 166687"/>
                      <a:gd name="connsiteY3" fmla="*/ 683800 h 683799"/>
                      <a:gd name="connsiteX4" fmla="*/ 0 w 166687"/>
                      <a:gd name="connsiteY4" fmla="*/ 683800 h 683799"/>
                      <a:gd name="connsiteX5" fmla="*/ 74486 w 166687"/>
                      <a:gd name="connsiteY5" fmla="*/ 461391 h 683799"/>
                      <a:gd name="connsiteX6" fmla="*/ 74486 w 166687"/>
                      <a:gd name="connsiteY6" fmla="*/ 79248 h 683799"/>
                      <a:gd name="connsiteX7" fmla="*/ 2857 w 166687"/>
                      <a:gd name="connsiteY7" fmla="*/ 0 h 683799"/>
                      <a:gd name="connsiteX8" fmla="*/ 166688 w 166687"/>
                      <a:gd name="connsiteY8" fmla="*/ 0 h 68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 h="683799">
                        <a:moveTo>
                          <a:pt x="166688" y="0"/>
                        </a:moveTo>
                        <a:lnTo>
                          <a:pt x="166688" y="79248"/>
                        </a:lnTo>
                        <a:cubicBezTo>
                          <a:pt x="166688" y="79248"/>
                          <a:pt x="166688" y="284131"/>
                          <a:pt x="166688" y="457772"/>
                        </a:cubicBezTo>
                        <a:cubicBezTo>
                          <a:pt x="166688" y="559499"/>
                          <a:pt x="123158" y="650748"/>
                          <a:pt x="105442" y="683800"/>
                        </a:cubicBezTo>
                        <a:lnTo>
                          <a:pt x="0" y="683800"/>
                        </a:lnTo>
                        <a:cubicBezTo>
                          <a:pt x="21907" y="651319"/>
                          <a:pt x="74486" y="562356"/>
                          <a:pt x="74486" y="461391"/>
                        </a:cubicBezTo>
                        <a:lnTo>
                          <a:pt x="74486" y="79248"/>
                        </a:lnTo>
                        <a:lnTo>
                          <a:pt x="2857" y="0"/>
                        </a:lnTo>
                        <a:lnTo>
                          <a:pt x="166688" y="0"/>
                        </a:lnTo>
                        <a:close/>
                      </a:path>
                    </a:pathLst>
                  </a:custGeom>
                  <a:grpFill/>
                  <a:ln w="9525" cap="flat">
                    <a:noFill/>
                    <a:prstDash val="solid"/>
                    <a:miter/>
                  </a:ln>
                </p:spPr>
                <p:txBody>
                  <a:bodyPr rtlCol="0" anchor="ctr"/>
                  <a:p>
                    <a:endParaRPr lang="zh-CN" altLang="en-US"/>
                  </a:p>
                </p:txBody>
              </p:sp>
              <p:sp>
                <p:nvSpPr>
                  <p:cNvPr id="1048626" name="任意多边形: 形状 103"/>
                  <p:cNvSpPr/>
                  <p:nvPr/>
                </p:nvSpPr>
                <p:spPr>
                  <a:xfrm>
                    <a:off x="5938456" y="2728816"/>
                    <a:ext cx="203263" cy="683704"/>
                  </a:xfrm>
                  <a:custGeom>
                    <a:avLst/>
                    <a:gdLst>
                      <a:gd name="connsiteX0" fmla="*/ 0 w 203263"/>
                      <a:gd name="connsiteY0" fmla="*/ 79057 h 683704"/>
                      <a:gd name="connsiteX1" fmla="*/ 110871 w 203263"/>
                      <a:gd name="connsiteY1" fmla="*/ 79057 h 683704"/>
                      <a:gd name="connsiteX2" fmla="*/ 110871 w 203263"/>
                      <a:gd name="connsiteY2" fmla="*/ 222790 h 683704"/>
                      <a:gd name="connsiteX3" fmla="*/ 33909 w 203263"/>
                      <a:gd name="connsiteY3" fmla="*/ 288322 h 683704"/>
                      <a:gd name="connsiteX4" fmla="*/ 30004 w 203263"/>
                      <a:gd name="connsiteY4" fmla="*/ 291751 h 683704"/>
                      <a:gd name="connsiteX5" fmla="*/ 8763 w 203263"/>
                      <a:gd name="connsiteY5" fmla="*/ 309943 h 683704"/>
                      <a:gd name="connsiteX6" fmla="*/ 0 w 203263"/>
                      <a:gd name="connsiteY6" fmla="*/ 317373 h 683704"/>
                      <a:gd name="connsiteX7" fmla="*/ 0 w 203263"/>
                      <a:gd name="connsiteY7" fmla="*/ 329089 h 683704"/>
                      <a:gd name="connsiteX8" fmla="*/ 0 w 203263"/>
                      <a:gd name="connsiteY8" fmla="*/ 366903 h 683704"/>
                      <a:gd name="connsiteX9" fmla="*/ 0 w 203263"/>
                      <a:gd name="connsiteY9" fmla="*/ 367475 h 683704"/>
                      <a:gd name="connsiteX10" fmla="*/ 110871 w 203263"/>
                      <a:gd name="connsiteY10" fmla="*/ 367475 h 683704"/>
                      <a:gd name="connsiteX11" fmla="*/ 110871 w 203263"/>
                      <a:gd name="connsiteY11" fmla="*/ 604647 h 683704"/>
                      <a:gd name="connsiteX12" fmla="*/ 0 w 203263"/>
                      <a:gd name="connsiteY12" fmla="*/ 604647 h 683704"/>
                      <a:gd name="connsiteX13" fmla="*/ 0 w 203263"/>
                      <a:gd name="connsiteY13" fmla="*/ 683704 h 683704"/>
                      <a:gd name="connsiteX14" fmla="*/ 110871 w 203263"/>
                      <a:gd name="connsiteY14" fmla="*/ 683704 h 683704"/>
                      <a:gd name="connsiteX15" fmla="*/ 203263 w 203263"/>
                      <a:gd name="connsiteY15" fmla="*/ 683704 h 683704"/>
                      <a:gd name="connsiteX16" fmla="*/ 203263 w 203263"/>
                      <a:gd name="connsiteY16" fmla="*/ 604647 h 683704"/>
                      <a:gd name="connsiteX17" fmla="*/ 203263 w 203263"/>
                      <a:gd name="connsiteY17" fmla="*/ 367475 h 683704"/>
                      <a:gd name="connsiteX18" fmla="*/ 203263 w 203263"/>
                      <a:gd name="connsiteY18" fmla="*/ 366903 h 683704"/>
                      <a:gd name="connsiteX19" fmla="*/ 203263 w 203263"/>
                      <a:gd name="connsiteY19" fmla="*/ 340328 h 683704"/>
                      <a:gd name="connsiteX20" fmla="*/ 203263 w 203263"/>
                      <a:gd name="connsiteY20" fmla="*/ 303562 h 683704"/>
                      <a:gd name="connsiteX21" fmla="*/ 203263 w 203263"/>
                      <a:gd name="connsiteY21" fmla="*/ 288322 h 683704"/>
                      <a:gd name="connsiteX22" fmla="*/ 155829 w 203263"/>
                      <a:gd name="connsiteY22" fmla="*/ 288322 h 683704"/>
                      <a:gd name="connsiteX23" fmla="*/ 203263 w 203263"/>
                      <a:gd name="connsiteY23" fmla="*/ 247936 h 683704"/>
                      <a:gd name="connsiteX24" fmla="*/ 203263 w 203263"/>
                      <a:gd name="connsiteY24" fmla="*/ 143827 h 683704"/>
                      <a:gd name="connsiteX25" fmla="*/ 203263 w 203263"/>
                      <a:gd name="connsiteY25" fmla="*/ 79057 h 683704"/>
                      <a:gd name="connsiteX26" fmla="*/ 203263 w 203263"/>
                      <a:gd name="connsiteY26" fmla="*/ 59531 h 683704"/>
                      <a:gd name="connsiteX27" fmla="*/ 203263 w 203263"/>
                      <a:gd name="connsiteY27" fmla="*/ 0 h 683704"/>
                      <a:gd name="connsiteX28" fmla="*/ 0 w 203263"/>
                      <a:gd name="connsiteY28" fmla="*/ 0 h 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3263" h="683704">
                        <a:moveTo>
                          <a:pt x="0" y="79057"/>
                        </a:moveTo>
                        <a:lnTo>
                          <a:pt x="110871" y="79057"/>
                        </a:lnTo>
                        <a:lnTo>
                          <a:pt x="110871" y="222790"/>
                        </a:lnTo>
                        <a:lnTo>
                          <a:pt x="33909" y="288322"/>
                        </a:lnTo>
                        <a:lnTo>
                          <a:pt x="30004" y="291751"/>
                        </a:lnTo>
                        <a:lnTo>
                          <a:pt x="8763" y="309943"/>
                        </a:lnTo>
                        <a:lnTo>
                          <a:pt x="0" y="317373"/>
                        </a:lnTo>
                        <a:lnTo>
                          <a:pt x="0" y="329089"/>
                        </a:lnTo>
                        <a:lnTo>
                          <a:pt x="0" y="366903"/>
                        </a:lnTo>
                        <a:lnTo>
                          <a:pt x="0" y="367475"/>
                        </a:lnTo>
                        <a:lnTo>
                          <a:pt x="110871" y="367475"/>
                        </a:lnTo>
                        <a:lnTo>
                          <a:pt x="110871" y="604647"/>
                        </a:lnTo>
                        <a:lnTo>
                          <a:pt x="0" y="604647"/>
                        </a:lnTo>
                        <a:lnTo>
                          <a:pt x="0" y="683704"/>
                        </a:lnTo>
                        <a:lnTo>
                          <a:pt x="110871" y="683704"/>
                        </a:lnTo>
                        <a:lnTo>
                          <a:pt x="203263" y="683704"/>
                        </a:lnTo>
                        <a:lnTo>
                          <a:pt x="203263" y="604647"/>
                        </a:lnTo>
                        <a:lnTo>
                          <a:pt x="203263" y="367475"/>
                        </a:lnTo>
                        <a:lnTo>
                          <a:pt x="203263" y="366903"/>
                        </a:lnTo>
                        <a:lnTo>
                          <a:pt x="203263" y="340328"/>
                        </a:lnTo>
                        <a:lnTo>
                          <a:pt x="203263" y="303562"/>
                        </a:lnTo>
                        <a:lnTo>
                          <a:pt x="203263" y="288322"/>
                        </a:lnTo>
                        <a:lnTo>
                          <a:pt x="155829" y="288322"/>
                        </a:lnTo>
                        <a:lnTo>
                          <a:pt x="203263" y="247936"/>
                        </a:lnTo>
                        <a:lnTo>
                          <a:pt x="203263" y="143827"/>
                        </a:lnTo>
                        <a:lnTo>
                          <a:pt x="203263" y="79057"/>
                        </a:lnTo>
                        <a:lnTo>
                          <a:pt x="203263" y="59531"/>
                        </a:lnTo>
                        <a:lnTo>
                          <a:pt x="203263" y="0"/>
                        </a:lnTo>
                        <a:lnTo>
                          <a:pt x="0" y="0"/>
                        </a:lnTo>
                        <a:close/>
                      </a:path>
                    </a:pathLst>
                  </a:custGeom>
                  <a:grpFill/>
                  <a:ln w="9525" cap="flat">
                    <a:noFill/>
                    <a:prstDash val="solid"/>
                    <a:miter/>
                  </a:ln>
                </p:spPr>
                <p:txBody>
                  <a:bodyPr rtlCol="0" anchor="ctr"/>
                  <a:p>
                    <a:endParaRPr lang="zh-CN" altLang="en-US"/>
                  </a:p>
                </p:txBody>
              </p:sp>
              <p:sp>
                <p:nvSpPr>
                  <p:cNvPr id="1048627" name="任意多边形: 形状 104"/>
                  <p:cNvSpPr/>
                  <p:nvPr/>
                </p:nvSpPr>
                <p:spPr>
                  <a:xfrm>
                    <a:off x="6184201" y="3122961"/>
                    <a:ext cx="277558" cy="289559"/>
                  </a:xfrm>
                  <a:custGeom>
                    <a:avLst/>
                    <a:gdLst>
                      <a:gd name="connsiteX0" fmla="*/ 277558 w 277558"/>
                      <a:gd name="connsiteY0" fmla="*/ 289560 h 289559"/>
                      <a:gd name="connsiteX1" fmla="*/ 0 w 277558"/>
                      <a:gd name="connsiteY1" fmla="*/ 289560 h 289559"/>
                      <a:gd name="connsiteX2" fmla="*/ 0 w 277558"/>
                      <a:gd name="connsiteY2" fmla="*/ 210503 h 289559"/>
                      <a:gd name="connsiteX3" fmla="*/ 137731 w 277558"/>
                      <a:gd name="connsiteY3" fmla="*/ 210503 h 289559"/>
                      <a:gd name="connsiteX4" fmla="*/ 111347 w 277558"/>
                      <a:gd name="connsiteY4" fmla="*/ 79058 h 289559"/>
                      <a:gd name="connsiteX5" fmla="*/ 0 w 277558"/>
                      <a:gd name="connsiteY5" fmla="*/ 79058 h 289559"/>
                      <a:gd name="connsiteX6" fmla="*/ 0 w 277558"/>
                      <a:gd name="connsiteY6" fmla="*/ 0 h 289559"/>
                      <a:gd name="connsiteX7" fmla="*/ 224790 w 277558"/>
                      <a:gd name="connsiteY7" fmla="*/ 0 h 289559"/>
                      <a:gd name="connsiteX8" fmla="*/ 224790 w 277558"/>
                      <a:gd name="connsiteY8" fmla="*/ 79058 h 289559"/>
                      <a:gd name="connsiteX9" fmla="*/ 203549 w 277558"/>
                      <a:gd name="connsiteY9" fmla="*/ 79058 h 289559"/>
                      <a:gd name="connsiteX10" fmla="*/ 277558 w 277558"/>
                      <a:gd name="connsiteY10" fmla="*/ 289560 h 28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558" h="289559">
                        <a:moveTo>
                          <a:pt x="277558" y="289560"/>
                        </a:moveTo>
                        <a:lnTo>
                          <a:pt x="0" y="289560"/>
                        </a:lnTo>
                        <a:lnTo>
                          <a:pt x="0" y="210503"/>
                        </a:lnTo>
                        <a:lnTo>
                          <a:pt x="137731" y="210503"/>
                        </a:lnTo>
                        <a:cubicBezTo>
                          <a:pt x="124777" y="173260"/>
                          <a:pt x="113252" y="127826"/>
                          <a:pt x="111347" y="79058"/>
                        </a:cubicBezTo>
                        <a:lnTo>
                          <a:pt x="0" y="79058"/>
                        </a:lnTo>
                        <a:lnTo>
                          <a:pt x="0" y="0"/>
                        </a:lnTo>
                        <a:lnTo>
                          <a:pt x="224790" y="0"/>
                        </a:lnTo>
                        <a:lnTo>
                          <a:pt x="224790" y="79058"/>
                        </a:lnTo>
                        <a:lnTo>
                          <a:pt x="203549" y="79058"/>
                        </a:lnTo>
                        <a:cubicBezTo>
                          <a:pt x="207359" y="175260"/>
                          <a:pt x="256794" y="258413"/>
                          <a:pt x="277558" y="289560"/>
                        </a:cubicBezTo>
                        <a:close/>
                      </a:path>
                    </a:pathLst>
                  </a:custGeom>
                  <a:grpFill/>
                  <a:ln w="9525" cap="flat">
                    <a:noFill/>
                    <a:prstDash val="solid"/>
                    <a:miter/>
                  </a:ln>
                </p:spPr>
                <p:txBody>
                  <a:bodyPr rtlCol="0" anchor="ctr"/>
                  <a:p>
                    <a:endParaRPr lang="zh-CN" altLang="en-US"/>
                  </a:p>
                </p:txBody>
              </p:sp>
              <p:sp>
                <p:nvSpPr>
                  <p:cNvPr id="1048628" name="任意多边形: 形状 105"/>
                  <p:cNvSpPr/>
                  <p:nvPr/>
                </p:nvSpPr>
                <p:spPr>
                  <a:xfrm>
                    <a:off x="6184106" y="2728721"/>
                    <a:ext cx="274796" cy="367474"/>
                  </a:xfrm>
                  <a:custGeom>
                    <a:avLst/>
                    <a:gdLst>
                      <a:gd name="connsiteX0" fmla="*/ 155924 w 274796"/>
                      <a:gd name="connsiteY0" fmla="*/ 288417 h 367474"/>
                      <a:gd name="connsiteX1" fmla="*/ 224790 w 274796"/>
                      <a:gd name="connsiteY1" fmla="*/ 288417 h 367474"/>
                      <a:gd name="connsiteX2" fmla="*/ 224790 w 274796"/>
                      <a:gd name="connsiteY2" fmla="*/ 367475 h 367474"/>
                      <a:gd name="connsiteX3" fmla="*/ 0 w 274796"/>
                      <a:gd name="connsiteY3" fmla="*/ 367475 h 367474"/>
                      <a:gd name="connsiteX4" fmla="*/ 0 w 274796"/>
                      <a:gd name="connsiteY4" fmla="*/ 317468 h 367474"/>
                      <a:gd name="connsiteX5" fmla="*/ 8668 w 274796"/>
                      <a:gd name="connsiteY5" fmla="*/ 310039 h 367474"/>
                      <a:gd name="connsiteX6" fmla="*/ 29909 w 274796"/>
                      <a:gd name="connsiteY6" fmla="*/ 291846 h 367474"/>
                      <a:gd name="connsiteX7" fmla="*/ 34004 w 274796"/>
                      <a:gd name="connsiteY7" fmla="*/ 288417 h 367474"/>
                      <a:gd name="connsiteX8" fmla="*/ 110871 w 274796"/>
                      <a:gd name="connsiteY8" fmla="*/ 222790 h 367474"/>
                      <a:gd name="connsiteX9" fmla="*/ 110871 w 274796"/>
                      <a:gd name="connsiteY9" fmla="*/ 79248 h 367474"/>
                      <a:gd name="connsiteX10" fmla="*/ 0 w 274796"/>
                      <a:gd name="connsiteY10" fmla="*/ 79248 h 367474"/>
                      <a:gd name="connsiteX11" fmla="*/ 0 w 274796"/>
                      <a:gd name="connsiteY11" fmla="*/ 0 h 367474"/>
                      <a:gd name="connsiteX12" fmla="*/ 274796 w 274796"/>
                      <a:gd name="connsiteY12" fmla="*/ 0 h 367474"/>
                      <a:gd name="connsiteX13" fmla="*/ 203359 w 274796"/>
                      <a:gd name="connsiteY13" fmla="*/ 79248 h 367474"/>
                      <a:gd name="connsiteX14" fmla="*/ 203359 w 274796"/>
                      <a:gd name="connsiteY14" fmla="*/ 248126 h 3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96" h="367474">
                        <a:moveTo>
                          <a:pt x="155924" y="288417"/>
                        </a:moveTo>
                        <a:lnTo>
                          <a:pt x="224790" y="288417"/>
                        </a:lnTo>
                        <a:lnTo>
                          <a:pt x="224790" y="367475"/>
                        </a:lnTo>
                        <a:lnTo>
                          <a:pt x="0" y="367475"/>
                        </a:lnTo>
                        <a:lnTo>
                          <a:pt x="0" y="317468"/>
                        </a:lnTo>
                        <a:lnTo>
                          <a:pt x="8668" y="310039"/>
                        </a:lnTo>
                        <a:lnTo>
                          <a:pt x="29909" y="291846"/>
                        </a:lnTo>
                        <a:lnTo>
                          <a:pt x="34004" y="288417"/>
                        </a:lnTo>
                        <a:lnTo>
                          <a:pt x="110871" y="222790"/>
                        </a:lnTo>
                        <a:lnTo>
                          <a:pt x="110871" y="79248"/>
                        </a:lnTo>
                        <a:lnTo>
                          <a:pt x="0" y="79248"/>
                        </a:lnTo>
                        <a:lnTo>
                          <a:pt x="0" y="0"/>
                        </a:lnTo>
                        <a:lnTo>
                          <a:pt x="274796" y="0"/>
                        </a:lnTo>
                        <a:lnTo>
                          <a:pt x="203359" y="79248"/>
                        </a:lnTo>
                        <a:lnTo>
                          <a:pt x="203359" y="248126"/>
                        </a:lnTo>
                        <a:close/>
                      </a:path>
                    </a:pathLst>
                  </a:custGeom>
                  <a:grpFill/>
                  <a:ln w="9525" cap="flat">
                    <a:noFill/>
                    <a:prstDash val="solid"/>
                    <a:miter/>
                  </a:ln>
                </p:spPr>
                <p:txBody>
                  <a:bodyPr rtlCol="0" anchor="ctr"/>
                  <a:p>
                    <a:endParaRPr lang="zh-CN" altLang="en-US"/>
                  </a:p>
                </p:txBody>
              </p:sp>
            </p:gr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35" name=""/>
        <p:cNvGrpSpPr/>
        <p:nvPr/>
      </p:nvGrpSpPr>
      <p:grpSpPr>
        <a:xfrm>
          <a:off x="0" y="0"/>
          <a:ext cx="0" cy="0"/>
          <a:chOff x="0" y="0"/>
          <a:chExt cx="0" cy="0"/>
        </a:xfrm>
      </p:grpSpPr>
      <p:sp>
        <p:nvSpPr>
          <p:cNvPr id="1049263" name="日期占位符 1"/>
          <p:cNvSpPr>
            <a:spLocks noGrp="1"/>
          </p:cNvSpPr>
          <p:nvPr>
            <p:ph type="dt" sz="half" idx="10"/>
            <p:custDataLst>
              <p:tags r:id="rId2"/>
            </p:custDataLst>
          </p:nvPr>
        </p:nvSpPr>
        <p:spPr>
          <a:xfrm>
            <a:off x="612000" y="6314400"/>
            <a:ext cx="2700000" cy="316800"/>
          </a:xfrm>
        </p:spPr>
        <p:txBody>
          <a:bodyPr/>
          <a:p>
            <a:fld id="{760FBDFE-C587-4B4C-A407-44438C67B59E}" type="datetimeFigureOut">
              <a:rPr lang="zh-CN" altLang="en-US" smtClean="0"/>
            </a:fld>
            <a:endParaRPr lang="zh-CN" altLang="en-US"/>
          </a:p>
        </p:txBody>
      </p:sp>
      <p:sp>
        <p:nvSpPr>
          <p:cNvPr id="1049264" name="页脚占位符 2"/>
          <p:cNvSpPr>
            <a:spLocks noGrp="1"/>
          </p:cNvSpPr>
          <p:nvPr>
            <p:ph type="ftr" sz="quarter" idx="11"/>
            <p:custDataLst>
              <p:tags r:id="rId3"/>
            </p:custDataLst>
          </p:nvPr>
        </p:nvSpPr>
        <p:spPr>
          <a:xfrm>
            <a:off x="4116000" y="6314400"/>
            <a:ext cx="3960000" cy="316800"/>
          </a:xfrm>
        </p:spPr>
        <p:txBody>
          <a:bodyPr/>
          <a:p>
            <a:endParaRPr lang="zh-CN" altLang="en-US"/>
          </a:p>
        </p:txBody>
      </p:sp>
      <p:sp>
        <p:nvSpPr>
          <p:cNvPr id="1049265" name="灯片编号占位符 3"/>
          <p:cNvSpPr>
            <a:spLocks noGrp="1"/>
          </p:cNvSpPr>
          <p:nvPr>
            <p:ph type="sldNum" sz="quarter" idx="12"/>
            <p:custDataLst>
              <p:tags r:id="rId4"/>
            </p:custDataLst>
          </p:nvPr>
        </p:nvSpPr>
        <p:spPr>
          <a:xfrm>
            <a:off x="8877600" y="6314400"/>
            <a:ext cx="2700000" cy="316800"/>
          </a:xfrm>
        </p:spPr>
        <p:txBody>
          <a:bodyPr/>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50" name=""/>
        <p:cNvGrpSpPr/>
        <p:nvPr/>
      </p:nvGrpSpPr>
      <p:grpSpPr>
        <a:xfrm>
          <a:off x="0" y="0"/>
          <a:ext cx="0" cy="0"/>
          <a:chOff x="0" y="0"/>
          <a:chExt cx="0" cy="0"/>
        </a:xfrm>
      </p:grpSpPr>
      <p:sp>
        <p:nvSpPr>
          <p:cNvPr id="104931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104931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049314" name="日期占位符 15"/>
          <p:cNvSpPr>
            <a:spLocks noGrp="1"/>
          </p:cNvSpPr>
          <p:nvPr>
            <p:ph type="dt" sz="half" idx="10"/>
            <p:custDataLst>
              <p:tags r:id="rId4"/>
            </p:custDataLst>
          </p:nvPr>
        </p:nvSpPr>
        <p:spPr/>
        <p:txBody>
          <a:bodyPr/>
          <a:p>
            <a:fld id="{760FBDFE-C587-4B4C-A407-44438C67B59E}" type="datetimeFigureOut">
              <a:rPr lang="zh-CN" altLang="en-US" smtClean="0"/>
            </a:fld>
            <a:endParaRPr lang="zh-CN" altLang="en-US"/>
          </a:p>
        </p:txBody>
      </p:sp>
      <p:sp>
        <p:nvSpPr>
          <p:cNvPr id="1049315" name="页脚占位符 16"/>
          <p:cNvSpPr>
            <a:spLocks noGrp="1"/>
          </p:cNvSpPr>
          <p:nvPr>
            <p:ph type="ftr" sz="quarter" idx="11"/>
            <p:custDataLst>
              <p:tags r:id="rId5"/>
            </p:custDataLst>
          </p:nvPr>
        </p:nvSpPr>
        <p:spPr/>
        <p:txBody>
          <a:bodyPr/>
          <a:p>
            <a:endParaRPr lang="zh-CN" altLang="en-US" dirty="0"/>
          </a:p>
        </p:txBody>
      </p:sp>
      <p:sp>
        <p:nvSpPr>
          <p:cNvPr id="1049316" name="灯片编号占位符 17"/>
          <p:cNvSpPr>
            <a:spLocks noGrp="1"/>
          </p:cNvSpPr>
          <p:nvPr>
            <p:ph type="sldNum" sz="quarter" idx="12"/>
            <p:custDataLst>
              <p:tags r:id="rId6"/>
            </p:custDataLst>
          </p:nvPr>
        </p:nvSpPr>
        <p:spPr/>
        <p:txBody>
          <a:bodyPr/>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44" name=""/>
        <p:cNvGrpSpPr/>
        <p:nvPr/>
      </p:nvGrpSpPr>
      <p:grpSpPr>
        <a:xfrm>
          <a:off x="0" y="0"/>
          <a:ext cx="0" cy="0"/>
          <a:chOff x="0" y="0"/>
          <a:chExt cx="0" cy="0"/>
        </a:xfrm>
      </p:grpSpPr>
      <p:sp>
        <p:nvSpPr>
          <p:cNvPr id="1049279"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p>
            <a:pPr lvl="0"/>
            <a:r>
              <a:rPr lang="zh-CN" altLang="en-US"/>
              <a:t>单击此处编辑母版标题样式</a:t>
            </a:r>
            <a:endParaRPr lang="zh-CN" altLang="en-US"/>
          </a:p>
        </p:txBody>
      </p:sp>
      <p:sp>
        <p:nvSpPr>
          <p:cNvPr id="1049280"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281" name="日期占位符 3"/>
          <p:cNvSpPr>
            <a:spLocks noGrp="1"/>
          </p:cNvSpPr>
          <p:nvPr>
            <p:ph type="dt" sz="half" idx="10"/>
            <p:custDataLst>
              <p:tags r:id="rId4"/>
            </p:custDataLst>
          </p:nvPr>
        </p:nvSpPr>
        <p:spPr/>
        <p:txBody>
          <a:bodyPr/>
          <a:p>
            <a:fld id="{760FBDFE-C587-4B4C-A407-44438C67B59E}" type="datetimeFigureOut">
              <a:rPr lang="zh-CN" altLang="en-US" smtClean="0"/>
            </a:fld>
            <a:endParaRPr lang="zh-CN" altLang="en-US"/>
          </a:p>
        </p:txBody>
      </p:sp>
      <p:sp>
        <p:nvSpPr>
          <p:cNvPr id="1049282" name="页脚占位符 4"/>
          <p:cNvSpPr>
            <a:spLocks noGrp="1"/>
          </p:cNvSpPr>
          <p:nvPr>
            <p:ph type="ftr" sz="quarter" idx="11"/>
            <p:custDataLst>
              <p:tags r:id="rId5"/>
            </p:custDataLst>
          </p:nvPr>
        </p:nvSpPr>
        <p:spPr/>
        <p:txBody>
          <a:bodyPr/>
          <a:p>
            <a:endParaRPr lang="zh-CN" altLang="en-US"/>
          </a:p>
        </p:txBody>
      </p:sp>
      <p:sp>
        <p:nvSpPr>
          <p:cNvPr id="1049283" name="灯片编号占位符 5"/>
          <p:cNvSpPr>
            <a:spLocks noGrp="1"/>
          </p:cNvSpPr>
          <p:nvPr>
            <p:ph type="sldNum" sz="quarter" idx="12"/>
            <p:custDataLst>
              <p:tags r:id="rId6"/>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52" name=""/>
        <p:cNvGrpSpPr/>
        <p:nvPr/>
      </p:nvGrpSpPr>
      <p:grpSpPr>
        <a:xfrm>
          <a:off x="0" y="0"/>
          <a:ext cx="0" cy="0"/>
          <a:chOff x="0" y="0"/>
          <a:chExt cx="0" cy="0"/>
        </a:xfrm>
      </p:grpSpPr>
      <p:sp>
        <p:nvSpPr>
          <p:cNvPr id="1049321"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9322"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9323" name="日期占位符 3"/>
          <p:cNvSpPr>
            <a:spLocks noGrp="1"/>
          </p:cNvSpPr>
          <p:nvPr>
            <p:ph type="dt" sz="half" idx="10"/>
            <p:custDataLst>
              <p:tags r:id="rId4"/>
            </p:custDataLst>
          </p:nvPr>
        </p:nvSpPr>
        <p:spPr/>
        <p:txBody>
          <a:bodyPr/>
          <a:p>
            <a:fld id="{760FBDFE-C587-4B4C-A407-44438C67B59E}" type="datetimeFigureOut">
              <a:rPr lang="zh-CN" altLang="en-US" smtClean="0"/>
            </a:fld>
            <a:endParaRPr lang="zh-CN" altLang="en-US"/>
          </a:p>
        </p:txBody>
      </p:sp>
      <p:sp>
        <p:nvSpPr>
          <p:cNvPr id="1049324" name="页脚占位符 4"/>
          <p:cNvSpPr>
            <a:spLocks noGrp="1"/>
          </p:cNvSpPr>
          <p:nvPr>
            <p:ph type="ftr" sz="quarter" idx="11"/>
            <p:custDataLst>
              <p:tags r:id="rId5"/>
            </p:custDataLst>
          </p:nvPr>
        </p:nvSpPr>
        <p:spPr/>
        <p:txBody>
          <a:bodyPr/>
          <a:p>
            <a:endParaRPr lang="zh-CN" altLang="en-US"/>
          </a:p>
        </p:txBody>
      </p:sp>
      <p:sp>
        <p:nvSpPr>
          <p:cNvPr id="1049325" name="灯片编号占位符 5"/>
          <p:cNvSpPr>
            <a:spLocks noGrp="1"/>
          </p:cNvSpPr>
          <p:nvPr>
            <p:ph type="sldNum" sz="quarter" idx="12"/>
            <p:custDataLst>
              <p:tags r:id="rId6"/>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53" name=""/>
        <p:cNvGrpSpPr/>
        <p:nvPr/>
      </p:nvGrpSpPr>
      <p:grpSpPr>
        <a:xfrm>
          <a:off x="0" y="0"/>
          <a:ext cx="0" cy="0"/>
          <a:chOff x="0" y="0"/>
          <a:chExt cx="0" cy="0"/>
        </a:xfrm>
      </p:grpSpPr>
      <p:sp>
        <p:nvSpPr>
          <p:cNvPr id="104932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p>
            <a:pPr lvl="0"/>
            <a:r>
              <a:rPr lang="zh-CN" altLang="en-US"/>
              <a:t>单击此处编辑母版标题样式</a:t>
            </a:r>
            <a:endParaRPr lang="zh-CN" altLang="en-US"/>
          </a:p>
        </p:txBody>
      </p:sp>
      <p:sp>
        <p:nvSpPr>
          <p:cNvPr id="1049327"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28"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329" name="日期占位符 4"/>
          <p:cNvSpPr>
            <a:spLocks noGrp="1"/>
          </p:cNvSpPr>
          <p:nvPr>
            <p:ph type="dt" sz="half" idx="10"/>
            <p:custDataLst>
              <p:tags r:id="rId5"/>
            </p:custDataLst>
          </p:nvPr>
        </p:nvSpPr>
        <p:spPr/>
        <p:txBody>
          <a:bodyPr/>
          <a:p>
            <a:fld id="{760FBDFE-C587-4B4C-A407-44438C67B59E}" type="datetimeFigureOut">
              <a:rPr lang="zh-CN" altLang="en-US" smtClean="0"/>
            </a:fld>
            <a:endParaRPr lang="zh-CN" altLang="en-US"/>
          </a:p>
        </p:txBody>
      </p:sp>
      <p:sp>
        <p:nvSpPr>
          <p:cNvPr id="1049330" name="页脚占位符 5"/>
          <p:cNvSpPr>
            <a:spLocks noGrp="1"/>
          </p:cNvSpPr>
          <p:nvPr>
            <p:ph type="ftr" sz="quarter" idx="11"/>
            <p:custDataLst>
              <p:tags r:id="rId6"/>
            </p:custDataLst>
          </p:nvPr>
        </p:nvSpPr>
        <p:spPr/>
        <p:txBody>
          <a:bodyPr/>
          <a:p>
            <a:endParaRPr lang="zh-CN" altLang="en-US"/>
          </a:p>
        </p:txBody>
      </p:sp>
      <p:sp>
        <p:nvSpPr>
          <p:cNvPr id="1049331" name="灯片编号占位符 6"/>
          <p:cNvSpPr>
            <a:spLocks noGrp="1"/>
          </p:cNvSpPr>
          <p:nvPr>
            <p:ph type="sldNum" sz="quarter" idx="12"/>
            <p:custDataLst>
              <p:tags r:id="rId7"/>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47" name=""/>
        <p:cNvGrpSpPr/>
        <p:nvPr/>
      </p:nvGrpSpPr>
      <p:grpSpPr>
        <a:xfrm>
          <a:off x="0" y="0"/>
          <a:ext cx="0" cy="0"/>
          <a:chOff x="0" y="0"/>
          <a:chExt cx="0" cy="0"/>
        </a:xfrm>
      </p:grpSpPr>
      <p:sp>
        <p:nvSpPr>
          <p:cNvPr id="1049295"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p>
            <a:pPr lvl="0"/>
            <a:r>
              <a:rPr lang="zh-CN" altLang="en-US"/>
              <a:t>单击此处编辑母版标题样式</a:t>
            </a:r>
            <a:endParaRPr lang="zh-CN" altLang="en-US"/>
          </a:p>
        </p:txBody>
      </p:sp>
      <p:sp>
        <p:nvSpPr>
          <p:cNvPr id="1049296"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9297"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298"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1049299"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00" name="日期占位符 6"/>
          <p:cNvSpPr>
            <a:spLocks noGrp="1"/>
          </p:cNvSpPr>
          <p:nvPr>
            <p:ph type="dt" sz="half" idx="10"/>
            <p:custDataLst>
              <p:tags r:id="rId7"/>
            </p:custDataLst>
          </p:nvPr>
        </p:nvSpPr>
        <p:spPr/>
        <p:txBody>
          <a:bodyPr/>
          <a:p>
            <a:fld id="{760FBDFE-C587-4B4C-A407-44438C67B59E}" type="datetimeFigureOut">
              <a:rPr lang="zh-CN" altLang="en-US" smtClean="0"/>
            </a:fld>
            <a:endParaRPr lang="zh-CN" altLang="en-US"/>
          </a:p>
        </p:txBody>
      </p:sp>
      <p:sp>
        <p:nvSpPr>
          <p:cNvPr id="1049301" name="页脚占位符 7"/>
          <p:cNvSpPr>
            <a:spLocks noGrp="1"/>
          </p:cNvSpPr>
          <p:nvPr>
            <p:ph type="ftr" sz="quarter" idx="11"/>
            <p:custDataLst>
              <p:tags r:id="rId8"/>
            </p:custDataLst>
          </p:nvPr>
        </p:nvSpPr>
        <p:spPr/>
        <p:txBody>
          <a:bodyPr/>
          <a:p>
            <a:endParaRPr lang="zh-CN" altLang="en-US"/>
          </a:p>
        </p:txBody>
      </p:sp>
      <p:sp>
        <p:nvSpPr>
          <p:cNvPr id="1049302" name="灯片编号占位符 8"/>
          <p:cNvSpPr>
            <a:spLocks noGrp="1"/>
          </p:cNvSpPr>
          <p:nvPr>
            <p:ph type="sldNum" sz="quarter" idx="12"/>
            <p:custDataLst>
              <p:tags r:id="rId9"/>
            </p:custDataLst>
          </p:nvPr>
        </p:nvSpPr>
        <p:spPr/>
        <p:txBody>
          <a:bodyPr/>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8" Type="http://schemas.openxmlformats.org/officeDocument/2006/relationships/theme" Target="../theme/theme2.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4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3" name=""/>
        <p:cNvGrpSpPr/>
        <p:nvPr/>
      </p:nvGrpSpPr>
      <p:grpSpPr>
        <a:xfrm>
          <a:off x="0" y="0"/>
          <a:ext cx="0" cy="0"/>
          <a:chOff x="0" y="0"/>
          <a:chExt cx="0" cy="0"/>
        </a:xfrm>
      </p:grpSpPr>
      <p:sp>
        <p:nvSpPr>
          <p:cNvPr id="1048576"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p>
            <a:r>
              <a:rPr lang="zh-CN" altLang="en-US" dirty="0"/>
              <a:t>单击此处编辑母版标题样式</a:t>
            </a:r>
            <a:endParaRPr lang="zh-CN" altLang="en-US" dirty="0"/>
          </a:p>
        </p:txBody>
      </p:sp>
      <p:sp>
        <p:nvSpPr>
          <p:cNvPr id="1048577"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1048580"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4.png"/><Relationship Id="rId2" Type="http://schemas.openxmlformats.org/officeDocument/2006/relationships/image" Target="../media/image3.png"/><Relationship Id="rId14" Type="http://schemas.openxmlformats.org/officeDocument/2006/relationships/notesSlide" Target="../notesSlides/notesSlide1.xml"/><Relationship Id="rId13" Type="http://schemas.openxmlformats.org/officeDocument/2006/relationships/slideLayout" Target="../slideLayouts/slideLayout11.xml"/><Relationship Id="rId12" Type="http://schemas.openxmlformats.org/officeDocument/2006/relationships/tags" Target="../tags/tag74.xml"/><Relationship Id="rId11" Type="http://schemas.openxmlformats.org/officeDocument/2006/relationships/image" Target="../media/image5.png"/><Relationship Id="rId10" Type="http://schemas.openxmlformats.org/officeDocument/2006/relationships/tags" Target="../tags/tag73.xml"/><Relationship Id="rId1" Type="http://schemas.openxmlformats.org/officeDocument/2006/relationships/tags" Target="../tags/tag6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image" Target="../media/image42.png"/><Relationship Id="rId7" Type="http://schemas.openxmlformats.org/officeDocument/2006/relationships/tags" Target="../tags/tag108.xml"/><Relationship Id="rId6" Type="http://schemas.openxmlformats.org/officeDocument/2006/relationships/image" Target="../media/image41.png"/><Relationship Id="rId5" Type="http://schemas.openxmlformats.org/officeDocument/2006/relationships/tags" Target="../tags/tag107.xml"/><Relationship Id="rId4" Type="http://schemas.openxmlformats.org/officeDocument/2006/relationships/image" Target="../media/image40.jpeg"/><Relationship Id="rId3" Type="http://schemas.openxmlformats.org/officeDocument/2006/relationships/tags" Target="../tags/tag106.xml"/><Relationship Id="rId2" Type="http://schemas.openxmlformats.org/officeDocument/2006/relationships/image" Target="../media/image39.jpeg"/><Relationship Id="rId14" Type="http://schemas.openxmlformats.org/officeDocument/2006/relationships/slideLayout" Target="../slideLayouts/slideLayout3.xml"/><Relationship Id="rId13" Type="http://schemas.openxmlformats.org/officeDocument/2006/relationships/image" Target="../media/image45.png"/><Relationship Id="rId12" Type="http://schemas.openxmlformats.org/officeDocument/2006/relationships/tags" Target="../tags/tag110.xml"/><Relationship Id="rId11" Type="http://schemas.openxmlformats.org/officeDocument/2006/relationships/image" Target="../media/image44.png"/><Relationship Id="rId10" Type="http://schemas.openxmlformats.org/officeDocument/2006/relationships/image" Target="../media/image43.png"/><Relationship Id="rId1" Type="http://schemas.openxmlformats.org/officeDocument/2006/relationships/tags" Target="../tags/tag10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3.jpeg"/><Relationship Id="rId7" Type="http://schemas.openxmlformats.org/officeDocument/2006/relationships/image" Target="../media/image52.jpe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0" Type="http://schemas.openxmlformats.org/officeDocument/2006/relationships/notesSlide" Target="../notesSlides/notesSlide6.xml"/><Relationship Id="rId1" Type="http://schemas.openxmlformats.org/officeDocument/2006/relationships/image" Target="../media/image46.jpeg"/></Relationships>
</file>

<file path=ppt/slides/_rels/slide13.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image" Target="../media/image55.png"/><Relationship Id="rId6" Type="http://schemas.openxmlformats.org/officeDocument/2006/relationships/tags" Target="../tags/tag115.xml"/><Relationship Id="rId5" Type="http://schemas.openxmlformats.org/officeDocument/2006/relationships/tags" Target="../tags/tag114.xml"/><Relationship Id="rId41" Type="http://schemas.openxmlformats.org/officeDocument/2006/relationships/notesSlide" Target="../notesSlides/notesSlide7.xml"/><Relationship Id="rId40" Type="http://schemas.openxmlformats.org/officeDocument/2006/relationships/slideLayout" Target="../slideLayouts/slideLayout3.xml"/><Relationship Id="rId4" Type="http://schemas.openxmlformats.org/officeDocument/2006/relationships/tags" Target="../tags/tag113.xml"/><Relationship Id="rId39" Type="http://schemas.openxmlformats.org/officeDocument/2006/relationships/image" Target="../media/image65.jpeg"/><Relationship Id="rId38" Type="http://schemas.openxmlformats.org/officeDocument/2006/relationships/image" Target="../media/image64.jpeg"/><Relationship Id="rId37" Type="http://schemas.openxmlformats.org/officeDocument/2006/relationships/tags" Target="../tags/tag137.xml"/><Relationship Id="rId36" Type="http://schemas.openxmlformats.org/officeDocument/2006/relationships/tags" Target="../tags/tag136.xml"/><Relationship Id="rId35" Type="http://schemas.openxmlformats.org/officeDocument/2006/relationships/image" Target="../media/image63.jpeg"/><Relationship Id="rId34" Type="http://schemas.openxmlformats.org/officeDocument/2006/relationships/tags" Target="../tags/tag135.xml"/><Relationship Id="rId33" Type="http://schemas.openxmlformats.org/officeDocument/2006/relationships/tags" Target="../tags/tag134.xml"/><Relationship Id="rId32" Type="http://schemas.openxmlformats.org/officeDocument/2006/relationships/image" Target="../media/image62.png"/><Relationship Id="rId31" Type="http://schemas.openxmlformats.org/officeDocument/2006/relationships/tags" Target="../tags/tag133.xml"/><Relationship Id="rId30" Type="http://schemas.openxmlformats.org/officeDocument/2006/relationships/tags" Target="../tags/tag132.xml"/><Relationship Id="rId3" Type="http://schemas.openxmlformats.org/officeDocument/2006/relationships/image" Target="../media/image54.png"/><Relationship Id="rId29" Type="http://schemas.openxmlformats.org/officeDocument/2006/relationships/tags" Target="../tags/tag131.xml"/><Relationship Id="rId28" Type="http://schemas.openxmlformats.org/officeDocument/2006/relationships/tags" Target="../tags/tag130.xml"/><Relationship Id="rId27" Type="http://schemas.openxmlformats.org/officeDocument/2006/relationships/tags" Target="../tags/tag129.xml"/><Relationship Id="rId26" Type="http://schemas.openxmlformats.org/officeDocument/2006/relationships/image" Target="../media/image61.jpeg"/><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image" Target="../media/image60.jpeg"/><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image" Target="../media/image59.jpeg"/><Relationship Id="rId2" Type="http://schemas.openxmlformats.org/officeDocument/2006/relationships/tags" Target="../tags/tag112.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image" Target="../media/image58.jpeg"/><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image" Target="../media/image57.png"/><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image" Target="../media/image56.jpeg"/><Relationship Id="rId1" Type="http://schemas.openxmlformats.org/officeDocument/2006/relationships/tags" Target="../tags/tag111.xml"/></Relationships>
</file>

<file path=ppt/slides/_rels/slide1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1" Type="http://schemas.openxmlformats.org/officeDocument/2006/relationships/notesSlide" Target="../notesSlides/notesSlide8.xml"/><Relationship Id="rId30" Type="http://schemas.openxmlformats.org/officeDocument/2006/relationships/slideLayout" Target="../slideLayouts/slideLayout3.xml"/><Relationship Id="rId3" Type="http://schemas.openxmlformats.org/officeDocument/2006/relationships/tags" Target="../tags/tag140.xml"/><Relationship Id="rId29" Type="http://schemas.openxmlformats.org/officeDocument/2006/relationships/tags" Target="../tags/tag166.xml"/><Relationship Id="rId28" Type="http://schemas.openxmlformats.org/officeDocument/2006/relationships/tags" Target="../tags/tag165.xml"/><Relationship Id="rId27" Type="http://schemas.openxmlformats.org/officeDocument/2006/relationships/tags" Target="../tags/tag164.xml"/><Relationship Id="rId26" Type="http://schemas.openxmlformats.org/officeDocument/2006/relationships/tags" Target="../tags/tag163.xml"/><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3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tags" Target="../tags/tag138.xml"/></Relationships>
</file>

<file path=ppt/slides/_rels/slide15.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tags" Target="../tags/tag168.xml"/><Relationship Id="rId7" Type="http://schemas.openxmlformats.org/officeDocument/2006/relationships/image" Target="../media/image71.png"/><Relationship Id="rId6" Type="http://schemas.openxmlformats.org/officeDocument/2006/relationships/tags" Target="../tags/tag167.xml"/><Relationship Id="rId5" Type="http://schemas.openxmlformats.org/officeDocument/2006/relationships/image" Target="../media/image70.png"/><Relationship Id="rId4" Type="http://schemas.openxmlformats.org/officeDocument/2006/relationships/image" Target="../media/image69.png"/><Relationship Id="rId34" Type="http://schemas.openxmlformats.org/officeDocument/2006/relationships/notesSlide" Target="../notesSlides/notesSlide9.xml"/><Relationship Id="rId33" Type="http://schemas.openxmlformats.org/officeDocument/2006/relationships/slideLayout" Target="../slideLayouts/slideLayout3.xml"/><Relationship Id="rId32" Type="http://schemas.openxmlformats.org/officeDocument/2006/relationships/image" Target="../media/image85.png"/><Relationship Id="rId31" Type="http://schemas.openxmlformats.org/officeDocument/2006/relationships/image" Target="../media/image84.jpeg"/><Relationship Id="rId30" Type="http://schemas.openxmlformats.org/officeDocument/2006/relationships/image" Target="../media/image83.jpeg"/><Relationship Id="rId3" Type="http://schemas.openxmlformats.org/officeDocument/2006/relationships/image" Target="../media/image68.png"/><Relationship Id="rId29" Type="http://schemas.openxmlformats.org/officeDocument/2006/relationships/image" Target="../media/image82.jpeg"/><Relationship Id="rId28" Type="http://schemas.openxmlformats.org/officeDocument/2006/relationships/image" Target="../media/image81.png"/><Relationship Id="rId27" Type="http://schemas.openxmlformats.org/officeDocument/2006/relationships/tags" Target="../tags/tag178.xml"/><Relationship Id="rId26" Type="http://schemas.openxmlformats.org/officeDocument/2006/relationships/tags" Target="../tags/tag177.xml"/><Relationship Id="rId25" Type="http://schemas.openxmlformats.org/officeDocument/2006/relationships/image" Target="../media/image80.png"/><Relationship Id="rId24" Type="http://schemas.openxmlformats.org/officeDocument/2006/relationships/image" Target="../media/image79.png"/><Relationship Id="rId23" Type="http://schemas.openxmlformats.org/officeDocument/2006/relationships/tags" Target="../tags/tag176.xml"/><Relationship Id="rId22" Type="http://schemas.openxmlformats.org/officeDocument/2006/relationships/image" Target="../media/image78.jpeg"/><Relationship Id="rId21" Type="http://schemas.openxmlformats.org/officeDocument/2006/relationships/tags" Target="../tags/tag175.xml"/><Relationship Id="rId20" Type="http://schemas.openxmlformats.org/officeDocument/2006/relationships/image" Target="../media/image77.jpeg"/><Relationship Id="rId2" Type="http://schemas.openxmlformats.org/officeDocument/2006/relationships/image" Target="../media/image67.png"/><Relationship Id="rId19" Type="http://schemas.openxmlformats.org/officeDocument/2006/relationships/tags" Target="../tags/tag174.xml"/><Relationship Id="rId18" Type="http://schemas.openxmlformats.org/officeDocument/2006/relationships/image" Target="../media/image76.jpeg"/><Relationship Id="rId17" Type="http://schemas.openxmlformats.org/officeDocument/2006/relationships/tags" Target="../tags/tag173.xml"/><Relationship Id="rId16" Type="http://schemas.openxmlformats.org/officeDocument/2006/relationships/tags" Target="../tags/tag172.xml"/><Relationship Id="rId15" Type="http://schemas.openxmlformats.org/officeDocument/2006/relationships/image" Target="../media/image75.png"/><Relationship Id="rId14" Type="http://schemas.openxmlformats.org/officeDocument/2006/relationships/tags" Target="../tags/tag171.xml"/><Relationship Id="rId13" Type="http://schemas.openxmlformats.org/officeDocument/2006/relationships/image" Target="../media/image74.png"/><Relationship Id="rId12" Type="http://schemas.openxmlformats.org/officeDocument/2006/relationships/tags" Target="../tags/tag170.xml"/><Relationship Id="rId11" Type="http://schemas.openxmlformats.org/officeDocument/2006/relationships/image" Target="../media/image73.png"/><Relationship Id="rId10" Type="http://schemas.openxmlformats.org/officeDocument/2006/relationships/tags" Target="../tags/tag169.xml"/><Relationship Id="rId1" Type="http://schemas.openxmlformats.org/officeDocument/2006/relationships/image" Target="../media/image66.png"/></Relationships>
</file>

<file path=ppt/slides/_rels/slide16.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media/image4.png"/><Relationship Id="rId2" Type="http://schemas.openxmlformats.org/officeDocument/2006/relationships/image" Target="../media/image3.png"/><Relationship Id="rId14" Type="http://schemas.openxmlformats.org/officeDocument/2006/relationships/notesSlide" Target="../notesSlides/notesSlide10.xml"/><Relationship Id="rId13" Type="http://schemas.openxmlformats.org/officeDocument/2006/relationships/slideLayout" Target="../slideLayouts/slideLayout4.xml"/><Relationship Id="rId12" Type="http://schemas.openxmlformats.org/officeDocument/2006/relationships/tags" Target="../tags/tag187.xml"/><Relationship Id="rId11" Type="http://schemas.openxmlformats.org/officeDocument/2006/relationships/image" Target="../media/image5.png"/><Relationship Id="rId10" Type="http://schemas.openxmlformats.org/officeDocument/2006/relationships/tags" Target="../tags/tag186.xml"/><Relationship Id="rId1" Type="http://schemas.openxmlformats.org/officeDocument/2006/relationships/tags" Target="../tags/tag179.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6" Type="http://schemas.openxmlformats.org/officeDocument/2006/relationships/slideLayout" Target="../slideLayouts/slideLayout3.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0" Type="http://schemas.openxmlformats.org/officeDocument/2006/relationships/slideLayout" Target="../slideLayouts/slideLayout3.xml"/><Relationship Id="rId1" Type="http://schemas.openxmlformats.org/officeDocument/2006/relationships/tags" Target="../tags/tag89.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media/image16.jpeg"/><Relationship Id="rId7" Type="http://schemas.openxmlformats.org/officeDocument/2006/relationships/tags" Target="../tags/tag100.xml"/><Relationship Id="rId6" Type="http://schemas.openxmlformats.org/officeDocument/2006/relationships/image" Target="../media/image15.png"/><Relationship Id="rId5" Type="http://schemas.openxmlformats.org/officeDocument/2006/relationships/tags" Target="../tags/tag99.xml"/><Relationship Id="rId4" Type="http://schemas.openxmlformats.org/officeDocument/2006/relationships/image" Target="../media/image14.png"/><Relationship Id="rId3" Type="http://schemas.openxmlformats.org/officeDocument/2006/relationships/tags" Target="../tags/tag98.xml"/><Relationship Id="rId2" Type="http://schemas.openxmlformats.org/officeDocument/2006/relationships/chart" Target="../charts/chart2.xml"/><Relationship Id="rId19" Type="http://schemas.openxmlformats.org/officeDocument/2006/relationships/notesSlide" Target="../notesSlides/notesSlide3.xml"/><Relationship Id="rId18" Type="http://schemas.openxmlformats.org/officeDocument/2006/relationships/slideLayout" Target="../slideLayouts/slideLayout3.xml"/><Relationship Id="rId17" Type="http://schemas.openxmlformats.org/officeDocument/2006/relationships/tags" Target="../tags/tag104.xml"/><Relationship Id="rId16" Type="http://schemas.openxmlformats.org/officeDocument/2006/relationships/tags" Target="../tags/tag103.xml"/><Relationship Id="rId15" Type="http://schemas.openxmlformats.org/officeDocument/2006/relationships/image" Target="../media/image21.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tags" Target="../tags/tag102.xml"/><Relationship Id="rId10" Type="http://schemas.openxmlformats.org/officeDocument/2006/relationships/image" Target="../media/image17.pn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3.xml"/><Relationship Id="rId7" Type="http://schemas.openxmlformats.org/officeDocument/2006/relationships/image" Target="../media/image28.pn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2.png"/><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52" name="图片 6"/>
          <p:cNvPicPr>
            <a:picLocks noChangeAspect="1"/>
          </p:cNvPicPr>
          <p:nvPr>
            <p:custDataLst>
              <p:tags r:id="rId1"/>
            </p:custDataLst>
          </p:nvPr>
        </p:nvPicPr>
        <p:blipFill>
          <a:blip r:embed="rId2">
            <a:lum contrast="6000"/>
          </a:blip>
          <a:srcRect l="3347" b="19712"/>
          <a:stretch>
            <a:fillRect/>
          </a:stretch>
        </p:blipFill>
        <p:spPr>
          <a:xfrm>
            <a:off x="161925" y="-850265"/>
            <a:ext cx="12030075" cy="6464935"/>
          </a:xfrm>
          <a:prstGeom prst="rect">
            <a:avLst/>
          </a:prstGeom>
        </p:spPr>
      </p:pic>
      <p:sp>
        <p:nvSpPr>
          <p:cNvPr id="1048584" name="矩形 22"/>
          <p:cNvSpPr/>
          <p:nvPr/>
        </p:nvSpPr>
        <p:spPr>
          <a:xfrm>
            <a:off x="-635" y="0"/>
            <a:ext cx="12192635" cy="5903595"/>
          </a:xfrm>
          <a:prstGeom prst="rect">
            <a:avLst/>
          </a:prstGeom>
          <a:gradFill>
            <a:gsLst>
              <a:gs pos="0">
                <a:schemeClr val="accent1">
                  <a:alpha val="80000"/>
                  <a:lumMod val="65000"/>
                </a:schemeClr>
              </a:gs>
              <a:gs pos="100000">
                <a:srgbClr val="1B45F0"/>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097153" name="图片 9" descr="水上有艘船&#10;&#10;中度可信度描述已自动生成" hidden="1"/>
          <p:cNvPicPr>
            <a:picLocks noChangeAspect="1"/>
          </p:cNvPicPr>
          <p:nvPr/>
        </p:nvPicPr>
        <p:blipFill rotWithShape="1">
          <a:blip r:embed="rId3"/>
          <a:srcRect b="27366"/>
          <a:stretch>
            <a:fillRect/>
          </a:stretch>
        </p:blipFill>
        <p:spPr>
          <a:xfrm>
            <a:off x="-19794" y="0"/>
            <a:ext cx="12231588" cy="5925862"/>
          </a:xfrm>
          <a:prstGeom prst="rect">
            <a:avLst/>
          </a:prstGeom>
        </p:spPr>
      </p:pic>
      <p:sp>
        <p:nvSpPr>
          <p:cNvPr id="1048585" name="文本框 4"/>
          <p:cNvSpPr txBox="1"/>
          <p:nvPr/>
        </p:nvSpPr>
        <p:spPr>
          <a:xfrm rot="5400000">
            <a:off x="7482205" y="2715895"/>
            <a:ext cx="8282940" cy="2306320"/>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8000" b="1" i="0" u="none" strike="noStrike" kern="1200" cap="none" spc="0" normalizeH="0" baseline="0" noProof="0" dirty="0">
                <a:ln>
                  <a:gradFill>
                    <a:gsLst>
                      <a:gs pos="31000">
                        <a:srgbClr val="003F88">
                          <a:lumMod val="5000"/>
                          <a:lumOff val="95000"/>
                          <a:alpha val="20000"/>
                        </a:srgbClr>
                      </a:gs>
                      <a:gs pos="46000">
                        <a:srgbClr val="003F88">
                          <a:lumMod val="45000"/>
                          <a:lumOff val="55000"/>
                        </a:srgbClr>
                      </a:gs>
                      <a:gs pos="89000">
                        <a:srgbClr val="003F88">
                          <a:lumMod val="45000"/>
                          <a:lumOff val="55000"/>
                        </a:srgbClr>
                      </a:gs>
                      <a:gs pos="100000">
                        <a:prstClr val="white"/>
                      </a:gs>
                    </a:gsLst>
                    <a:lin ang="0" scaled="0"/>
                  </a:gradFill>
                </a:ln>
                <a:noFill/>
                <a:effectLst/>
                <a:uLnTx/>
                <a:uFillTx/>
                <a:latin typeface="Arial Rounded MT Bold" panose="020F0704030504030204" pitchFamily="34" charset="0"/>
                <a:ea typeface="微软雅黑" panose="020B0503020204020204" charset="-122"/>
                <a:cs typeface="Aharoni" panose="02010803020104030203" pitchFamily="2" charset="-79"/>
              </a:rPr>
              <a:t>BZJZ</a:t>
            </a:r>
            <a:endParaRPr kumimoji="0" lang="zh-CN" altLang="en-US" sz="18000" b="1" i="0" u="none" strike="noStrike" kern="1200" cap="none" spc="0" normalizeH="0" baseline="0" noProof="0" dirty="0">
              <a:ln>
                <a:gradFill>
                  <a:gsLst>
                    <a:gs pos="31000">
                      <a:srgbClr val="003F88">
                        <a:lumMod val="5000"/>
                        <a:lumOff val="95000"/>
                        <a:alpha val="20000"/>
                      </a:srgbClr>
                    </a:gs>
                    <a:gs pos="46000">
                      <a:srgbClr val="003F88">
                        <a:lumMod val="45000"/>
                        <a:lumOff val="55000"/>
                      </a:srgbClr>
                    </a:gs>
                    <a:gs pos="89000">
                      <a:srgbClr val="003F88">
                        <a:lumMod val="45000"/>
                        <a:lumOff val="55000"/>
                      </a:srgbClr>
                    </a:gs>
                    <a:gs pos="100000">
                      <a:prstClr val="white"/>
                    </a:gs>
                  </a:gsLst>
                  <a:lin ang="0" scaled="0"/>
                </a:gradFill>
              </a:ln>
              <a:noFill/>
              <a:effectLst/>
              <a:uLnTx/>
              <a:uFillTx/>
              <a:latin typeface="Arial Rounded MT Bold" panose="020F0704030504030204" pitchFamily="34" charset="0"/>
              <a:ea typeface="微软雅黑" panose="020B0503020204020204" charset="-122"/>
              <a:cs typeface="Aharoni" panose="02010803020104030203" pitchFamily="2" charset="-79"/>
            </a:endParaRPr>
          </a:p>
        </p:txBody>
      </p:sp>
      <p:grpSp>
        <p:nvGrpSpPr>
          <p:cNvPr id="27" name="组合 12"/>
          <p:cNvGrpSpPr/>
          <p:nvPr/>
        </p:nvGrpSpPr>
        <p:grpSpPr>
          <a:xfrm>
            <a:off x="450879" y="6179735"/>
            <a:ext cx="14351051" cy="374556"/>
            <a:chOff x="712937" y="6123042"/>
            <a:chExt cx="14351051" cy="374556"/>
          </a:xfrm>
        </p:grpSpPr>
        <p:sp>
          <p:nvSpPr>
            <p:cNvPr id="1048586" name="文本框 19"/>
            <p:cNvSpPr txBox="1"/>
            <p:nvPr/>
          </p:nvSpPr>
          <p:spPr>
            <a:xfrm>
              <a:off x="712937" y="6128266"/>
              <a:ext cx="3446939" cy="369332"/>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rPr>
                <a:t>苏州博志金钻科技有限责任公司</a:t>
              </a:r>
              <a:endPar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grpSp>
          <p:nvGrpSpPr>
            <p:cNvPr id="28" name="组合 11"/>
            <p:cNvGrpSpPr/>
            <p:nvPr/>
          </p:nvGrpSpPr>
          <p:grpSpPr>
            <a:xfrm>
              <a:off x="4159876" y="6123042"/>
              <a:ext cx="5864627" cy="367271"/>
              <a:chOff x="634109" y="7705319"/>
              <a:chExt cx="5864627" cy="367271"/>
            </a:xfrm>
          </p:grpSpPr>
          <p:sp>
            <p:nvSpPr>
              <p:cNvPr id="1048587" name="文本框 72"/>
              <p:cNvSpPr txBox="1"/>
              <p:nvPr/>
            </p:nvSpPr>
            <p:spPr>
              <a:xfrm>
                <a:off x="833587" y="7705319"/>
                <a:ext cx="5665149" cy="367271"/>
              </a:xfrm>
              <a:prstGeom prst="rect">
                <a:avLst/>
              </a:prstGeom>
              <a:noFill/>
            </p:spPr>
            <p:txBody>
              <a:bodyPr wrap="square">
                <a:spAutoFit/>
              </a:bodyPr>
              <a:lstStyle>
                <a:defPPr>
                  <a:defRPr lang="zh-CN"/>
                </a:defPPr>
                <a:lvl1pPr>
                  <a:defRPr>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地址：苏州高新区长亭路</a:t>
                </a:r>
                <a:r>
                  <a:rPr kumimoji="0" lang="en-US" altLang="zh-CN" sz="1800" b="0" i="0" u="none" strike="noStrike" kern="1200" cap="none" spc="0" normalizeH="0" baseline="0" noProof="0" dirty="0">
                    <a:ln>
                      <a:noFill/>
                    </a:ln>
                    <a:solidFill>
                      <a:prstClr val="black"/>
                    </a:solidFill>
                    <a:effectLst/>
                    <a:uLnTx/>
                    <a:uFillTx/>
                    <a:ea typeface="OPPOSans M" panose="00020600040101010101" pitchFamily="18" charset="-122"/>
                  </a:rPr>
                  <a:t>8</a:t>
                </a: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号大新科技园</a:t>
                </a:r>
                <a:r>
                  <a:rPr kumimoji="0" lang="en-US" altLang="zh-CN" sz="1800" b="0" i="0" u="none" strike="noStrike" kern="1200" cap="none" spc="0" normalizeH="0" baseline="0" noProof="0" dirty="0">
                    <a:ln>
                      <a:noFill/>
                    </a:ln>
                    <a:solidFill>
                      <a:prstClr val="black"/>
                    </a:solidFill>
                    <a:effectLst/>
                    <a:uLnTx/>
                    <a:uFillTx/>
                    <a:ea typeface="OPPOSans M" panose="00020600040101010101" pitchFamily="18" charset="-122"/>
                  </a:rPr>
                  <a:t>3</a:t>
                </a: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幢</a:t>
                </a:r>
                <a:endPar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cxnSp>
            <p:nvCxnSpPr>
              <p:cNvPr id="3145728" name="直接连接符 73"/>
              <p:cNvCxnSpPr/>
              <p:nvPr/>
            </p:nvCxnSpPr>
            <p:spPr>
              <a:xfrm>
                <a:off x="634109" y="7759492"/>
                <a:ext cx="0" cy="240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组合 77"/>
            <p:cNvGrpSpPr/>
            <p:nvPr/>
          </p:nvGrpSpPr>
          <p:grpSpPr>
            <a:xfrm>
              <a:off x="9320011" y="6123042"/>
              <a:ext cx="5743977" cy="369332"/>
              <a:chOff x="634109" y="7705319"/>
              <a:chExt cx="5743977" cy="369332"/>
            </a:xfrm>
          </p:grpSpPr>
          <p:sp>
            <p:nvSpPr>
              <p:cNvPr id="1048588" name="文本框 78"/>
              <p:cNvSpPr txBox="1"/>
              <p:nvPr/>
            </p:nvSpPr>
            <p:spPr>
              <a:xfrm>
                <a:off x="712937" y="7705319"/>
                <a:ext cx="5665149" cy="369332"/>
              </a:xfrm>
              <a:prstGeom prst="rect">
                <a:avLst/>
              </a:prstGeom>
              <a:noFill/>
            </p:spPr>
            <p:txBody>
              <a:bodyPr wrap="square">
                <a:spAutoFit/>
              </a:bodyPr>
              <a:lstStyle>
                <a:defPPr>
                  <a:defRPr lang="zh-CN"/>
                </a:defPPr>
                <a:lvl1pPr>
                  <a:defRPr>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rPr>
                  <a:t>联系方式：</a:t>
                </a:r>
                <a:r>
                  <a:rPr lang="en-US" altLang="zh-CN" dirty="0">
                    <a:solidFill>
                      <a:prstClr val="black"/>
                    </a:solidFill>
                    <a:latin typeface="Bahnschrift" panose="020B0502040204020203" charset="0"/>
                    <a:cs typeface="OPPOSans M" panose="00020600040101010101" pitchFamily="18" charset="-122"/>
                  </a:rPr>
                  <a:t>157 1520 1195</a:t>
                </a:r>
                <a:endParaRPr kumimoji="0" lang="zh-CN" altLang="en-US" sz="1800" b="0" i="0" u="none" strike="noStrike" kern="1200" cap="none" spc="0" normalizeH="0" baseline="0" noProof="0" dirty="0">
                  <a:ln>
                    <a:noFill/>
                  </a:ln>
                  <a:solidFill>
                    <a:prstClr val="black"/>
                  </a:solidFill>
                  <a:effectLst/>
                  <a:uLnTx/>
                  <a:uFillTx/>
                  <a:latin typeface="Bahnschrift" panose="020B0502040204020203" charset="0"/>
                  <a:ea typeface="OPPOSans M" panose="00020600040101010101" pitchFamily="18" charset="-122"/>
                </a:endParaRPr>
              </a:p>
            </p:txBody>
          </p:sp>
          <p:cxnSp>
            <p:nvCxnSpPr>
              <p:cNvPr id="3145729" name="直接连接符 79"/>
              <p:cNvCxnSpPr/>
              <p:nvPr/>
            </p:nvCxnSpPr>
            <p:spPr>
              <a:xfrm>
                <a:off x="634109" y="7759492"/>
                <a:ext cx="0" cy="240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48589" name="PPT世界-13-5"/>
          <p:cNvSpPr txBox="1"/>
          <p:nvPr>
            <p:custDataLst>
              <p:tags r:id="rId4"/>
            </p:custDataLst>
          </p:nvPr>
        </p:nvSpPr>
        <p:spPr>
          <a:xfrm>
            <a:off x="580390" y="2113280"/>
            <a:ext cx="9681845" cy="768350"/>
          </a:xfrm>
          <a:prstGeom prst="rect">
            <a:avLst/>
          </a:prstGeom>
          <a:noFill/>
          <a:effectLst>
            <a:outerShdw blurRad="50800" dist="38100" dir="2700000" algn="tl" rotWithShape="0">
              <a:schemeClr val="accent3">
                <a:lumMod val="40000"/>
                <a:lumOff val="60000"/>
                <a:alpha val="40000"/>
              </a:schemeClr>
            </a:outerShdw>
          </a:effectLst>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4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Bold" panose="020B0800000000000000" pitchFamily="34" charset="-122"/>
                <a:sym typeface="+mn-ea"/>
              </a:rPr>
              <a:t>高功率芯片散热材料与封装器件</a:t>
            </a:r>
            <a:endParaRPr kumimoji="0" lang="zh-CN" altLang="en-US" sz="4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Bold" panose="020B0800000000000000" pitchFamily="34" charset="-122"/>
              <a:sym typeface="+mn-ea"/>
            </a:endParaRPr>
          </a:p>
        </p:txBody>
      </p:sp>
      <p:grpSp>
        <p:nvGrpSpPr>
          <p:cNvPr id="30" name="组合 15"/>
          <p:cNvGrpSpPr/>
          <p:nvPr/>
        </p:nvGrpSpPr>
        <p:grpSpPr>
          <a:xfrm>
            <a:off x="683260" y="3545840"/>
            <a:ext cx="8223250" cy="396875"/>
            <a:chOff x="1173" y="4964"/>
            <a:chExt cx="9064" cy="432"/>
          </a:xfrm>
        </p:grpSpPr>
        <p:sp>
          <p:nvSpPr>
            <p:cNvPr id="1048590" name="PPT世界-5"/>
            <p:cNvSpPr/>
            <p:nvPr>
              <p:custDataLst>
                <p:tags r:id="rId5"/>
              </p:custDataLst>
            </p:nvPr>
          </p:nvSpPr>
          <p:spPr>
            <a:xfrm>
              <a:off x="1173" y="4964"/>
              <a:ext cx="4291" cy="432"/>
            </a:xfrm>
            <a:prstGeom prst="parallelogram">
              <a:avLst>
                <a:gd name="adj" fmla="val 45601"/>
              </a:avLst>
            </a:prstGeom>
            <a:solidFill>
              <a:schemeClr val="bg1"/>
            </a:solidFill>
            <a:ln w="12700" cap="flat" cmpd="sng" algn="ctr">
              <a:noFill/>
              <a:prstDash val="solid"/>
              <a:miter lim="800000"/>
            </a:ln>
            <a:effectLst>
              <a:outerShdw blurRad="127000" dist="38100" dir="2700000" algn="tl" rotWithShape="0">
                <a:schemeClr val="bg1">
                  <a:alpha val="30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048591" name="文本框 1"/>
            <p:cNvSpPr txBox="1"/>
            <p:nvPr>
              <p:custDataLst>
                <p:tags r:id="rId6"/>
              </p:custDataLst>
            </p:nvPr>
          </p:nvSpPr>
          <p:spPr>
            <a:xfrm>
              <a:off x="1220" y="4964"/>
              <a:ext cx="4432" cy="411"/>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000" b="1" i="1" u="none" strike="noStrike" kern="1200" cap="none" spc="0" normalizeH="0" baseline="0" noProof="0">
                  <a:ln>
                    <a:noFill/>
                  </a:ln>
                  <a:solidFill>
                    <a:srgbClr val="2A4FCD"/>
                  </a:solidFill>
                  <a:effectLst/>
                  <a:uLnTx/>
                  <a:uFillTx/>
                  <a:latin typeface="Arial" panose="020B0604020202020204"/>
                  <a:ea typeface="微软雅黑" panose="020B0503020204020204" charset="-122"/>
                  <a:cs typeface="+mn-cs"/>
                </a:rPr>
                <a:t>苏州博志金钻科技有限责任公司</a:t>
              </a:r>
              <a:endParaRPr kumimoji="0" lang="zh-CN" altLang="en-US" sz="2000" b="1" i="1" u="none" strike="noStrike" kern="1200" cap="none" spc="0" normalizeH="0" baseline="0" noProof="0">
                <a:ln>
                  <a:noFill/>
                </a:ln>
                <a:solidFill>
                  <a:srgbClr val="2A4FCD"/>
                </a:solidFill>
                <a:effectLst/>
                <a:uLnTx/>
                <a:uFillTx/>
                <a:latin typeface="Arial" panose="020B0604020202020204"/>
                <a:ea typeface="微软雅黑" panose="020B0503020204020204" charset="-122"/>
                <a:cs typeface="+mn-cs"/>
              </a:endParaRPr>
            </a:p>
          </p:txBody>
        </p:sp>
        <p:sp>
          <p:nvSpPr>
            <p:cNvPr id="1048592" name="文本框 3"/>
            <p:cNvSpPr txBox="1"/>
            <p:nvPr>
              <p:custDataLst>
                <p:tags r:id="rId7"/>
              </p:custDataLst>
            </p:nvPr>
          </p:nvSpPr>
          <p:spPr>
            <a:xfrm>
              <a:off x="5384" y="5008"/>
              <a:ext cx="4853" cy="367"/>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mn-cs"/>
                </a:rPr>
                <a:t>Suzhou Bozhijinzuan Technology.Co.,Ltd</a:t>
              </a:r>
              <a:endParaRPr kumimoji="0" lang="en-US" altLang="zh-CN" sz="1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mn-cs"/>
              </a:endParaRPr>
            </a:p>
          </p:txBody>
        </p:sp>
      </p:grpSp>
      <p:sp>
        <p:nvSpPr>
          <p:cNvPr id="1048593" name="文本框 7"/>
          <p:cNvSpPr txBox="1"/>
          <p:nvPr>
            <p:custDataLst>
              <p:tags r:id="rId8"/>
            </p:custDataLst>
          </p:nvPr>
        </p:nvSpPr>
        <p:spPr>
          <a:xfrm>
            <a:off x="580390" y="2881630"/>
            <a:ext cx="9507855" cy="527050"/>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思源黑体 CN Bold" panose="020B0800000000000000" pitchFamily="34" charset="-122"/>
              </a:rPr>
              <a:t>先进的膜层成型技术 / 全链条表面处理方案 / 高品质陶瓷载板与器件</a:t>
            </a:r>
            <a:endParaRPr kumimoji="0" lang="zh-CN" altLang="en-US" sz="24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思源黑体 CN Bold" panose="020B0800000000000000" pitchFamily="34" charset="-122"/>
            </a:endParaRPr>
          </a:p>
        </p:txBody>
      </p:sp>
      <p:cxnSp>
        <p:nvCxnSpPr>
          <p:cNvPr id="3145730" name="直接连接符 18"/>
          <p:cNvCxnSpPr/>
          <p:nvPr>
            <p:custDataLst>
              <p:tags r:id="rId9"/>
            </p:custDataLst>
          </p:nvPr>
        </p:nvCxnSpPr>
        <p:spPr>
          <a:xfrm>
            <a:off x="725805" y="3408680"/>
            <a:ext cx="9297035" cy="0"/>
          </a:xfrm>
          <a:prstGeom prst="line">
            <a:avLst/>
          </a:prstGeom>
          <a:ln>
            <a:gradFill>
              <a:gsLst>
                <a:gs pos="0">
                  <a:srgbClr val="1B45F0"/>
                </a:gs>
                <a:gs pos="52000">
                  <a:srgbClr val="6988F8">
                    <a:alpha val="100000"/>
                  </a:srgbClr>
                </a:gs>
                <a:gs pos="100000">
                  <a:srgbClr val="87A9FF">
                    <a:lumMod val="60000"/>
                    <a:lumOff val="40000"/>
                  </a:srgbClr>
                </a:gs>
              </a:gsLst>
              <a:lin ang="10740000" scaled="0"/>
            </a:gradFill>
          </a:ln>
        </p:spPr>
        <p:style>
          <a:lnRef idx="1">
            <a:schemeClr val="accent2"/>
          </a:lnRef>
          <a:fillRef idx="0">
            <a:schemeClr val="accent2"/>
          </a:fillRef>
          <a:effectRef idx="0">
            <a:schemeClr val="accent2"/>
          </a:effectRef>
          <a:fontRef idx="minor">
            <a:schemeClr val="tx1"/>
          </a:fontRef>
        </p:style>
      </p:cxnSp>
      <p:grpSp>
        <p:nvGrpSpPr>
          <p:cNvPr id="31" name="组合 24"/>
          <p:cNvGrpSpPr/>
          <p:nvPr/>
        </p:nvGrpSpPr>
        <p:grpSpPr>
          <a:xfrm>
            <a:off x="425450" y="1312545"/>
            <a:ext cx="2833370" cy="862965"/>
            <a:chOff x="985" y="2297"/>
            <a:chExt cx="4462" cy="1359"/>
          </a:xfrm>
          <a:effectLst/>
        </p:grpSpPr>
        <p:pic>
          <p:nvPicPr>
            <p:cNvPr id="2097154" name="图片 25"/>
            <p:cNvPicPr>
              <a:picLocks noChangeAspect="1"/>
            </p:cNvPicPr>
            <p:nvPr>
              <p:custDataLst>
                <p:tags r:id="rId10"/>
              </p:custDataLst>
            </p:nvPr>
          </p:nvPicPr>
          <p:blipFill>
            <a:blip r:embed="rId11" cstate="print">
              <a:biLevel thresh="50000"/>
              <a:lum bright="100000"/>
            </a:blip>
            <a:srcRect b="32723"/>
            <a:stretch>
              <a:fillRect/>
            </a:stretch>
          </p:blipFill>
          <p:spPr>
            <a:xfrm>
              <a:off x="985" y="2297"/>
              <a:ext cx="2076" cy="1359"/>
            </a:xfrm>
            <a:prstGeom prst="rect">
              <a:avLst/>
            </a:prstGeom>
          </p:spPr>
        </p:pic>
        <p:pic>
          <p:nvPicPr>
            <p:cNvPr id="2097155" name="图片 26"/>
            <p:cNvPicPr>
              <a:picLocks noChangeAspect="1"/>
            </p:cNvPicPr>
            <p:nvPr>
              <p:custDataLst>
                <p:tags r:id="rId12"/>
              </p:custDataLst>
            </p:nvPr>
          </p:nvPicPr>
          <p:blipFill>
            <a:blip r:embed="rId11" cstate="print">
              <a:biLevel thresh="50000"/>
              <a:lum bright="100000"/>
            </a:blip>
            <a:srcRect t="67030"/>
            <a:stretch>
              <a:fillRect/>
            </a:stretch>
          </p:blipFill>
          <p:spPr>
            <a:xfrm>
              <a:off x="2692" y="2385"/>
              <a:ext cx="2755" cy="8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58" name=""/>
        <p:cNvGrpSpPr/>
        <p:nvPr/>
      </p:nvGrpSpPr>
      <p:grpSpPr>
        <a:xfrm>
          <a:off x="0" y="0"/>
          <a:ext cx="0" cy="0"/>
          <a:chOff x="0" y="0"/>
          <a:chExt cx="0" cy="0"/>
        </a:xfrm>
      </p:grpSpPr>
      <p:grpSp>
        <p:nvGrpSpPr>
          <p:cNvPr id="159" name="组合 1"/>
          <p:cNvGrpSpPr/>
          <p:nvPr/>
        </p:nvGrpSpPr>
        <p:grpSpPr>
          <a:xfrm>
            <a:off x="695325" y="422271"/>
            <a:ext cx="10801350" cy="553998"/>
            <a:chOff x="695325" y="422271"/>
            <a:chExt cx="10801350" cy="553998"/>
          </a:xfrm>
        </p:grpSpPr>
        <p:grpSp>
          <p:nvGrpSpPr>
            <p:cNvPr id="160" name="组合 2"/>
            <p:cNvGrpSpPr/>
            <p:nvPr/>
          </p:nvGrpSpPr>
          <p:grpSpPr>
            <a:xfrm>
              <a:off x="695325" y="485724"/>
              <a:ext cx="132443" cy="427093"/>
              <a:chOff x="491445" y="515482"/>
              <a:chExt cx="91437" cy="427093"/>
            </a:xfrm>
          </p:grpSpPr>
          <p:sp>
            <p:nvSpPr>
              <p:cNvPr id="1049060"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061"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57"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062" name="文本框 4"/>
            <p:cNvSpPr txBox="1"/>
            <p:nvPr/>
          </p:nvSpPr>
          <p:spPr>
            <a:xfrm>
              <a:off x="861222" y="422271"/>
              <a:ext cx="1723549" cy="553998"/>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生产能力</a:t>
              </a:r>
              <a:endPar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9063" name="矩形: 圆角 7"/>
          <p:cNvSpPr/>
          <p:nvPr/>
        </p:nvSpPr>
        <p:spPr>
          <a:xfrm>
            <a:off x="704914" y="2166819"/>
            <a:ext cx="10791761" cy="936000"/>
          </a:xfrm>
          <a:prstGeom prst="roundRect">
            <a:avLst>
              <a:gd name="adj" fmla="val 7938"/>
            </a:avLst>
          </a:prstGeom>
          <a:gradFill flip="none" rotWithShape="1">
            <a:gsLst>
              <a:gs pos="1000">
                <a:schemeClr val="accent1">
                  <a:lumMod val="12000"/>
                  <a:lumOff val="88000"/>
                </a:schemeClr>
              </a:gs>
              <a:gs pos="52579">
                <a:schemeClr val="accent1">
                  <a:lumMod val="12000"/>
                  <a:lumOff val="88000"/>
                </a:schemeClr>
              </a:gs>
              <a:gs pos="100000">
                <a:schemeClr val="accent1">
                  <a:lumMod val="12000"/>
                  <a:lumOff val="88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064" name="矩形: 圆角 8"/>
          <p:cNvSpPr/>
          <p:nvPr/>
        </p:nvSpPr>
        <p:spPr>
          <a:xfrm>
            <a:off x="695325" y="3276522"/>
            <a:ext cx="10801349" cy="936000"/>
          </a:xfrm>
          <a:prstGeom prst="roundRect">
            <a:avLst>
              <a:gd name="adj" fmla="val 7938"/>
            </a:avLst>
          </a:prstGeom>
          <a:gradFill flip="none" rotWithShape="1">
            <a:gsLst>
              <a:gs pos="1000">
                <a:schemeClr val="accent1">
                  <a:lumMod val="12000"/>
                  <a:lumOff val="88000"/>
                </a:schemeClr>
              </a:gs>
              <a:gs pos="52579">
                <a:schemeClr val="accent1">
                  <a:lumMod val="12000"/>
                  <a:lumOff val="88000"/>
                </a:schemeClr>
              </a:gs>
              <a:gs pos="100000">
                <a:schemeClr val="accent1">
                  <a:lumMod val="12000"/>
                  <a:lumOff val="88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065" name="矩形: 圆角 9"/>
          <p:cNvSpPr/>
          <p:nvPr/>
        </p:nvSpPr>
        <p:spPr>
          <a:xfrm>
            <a:off x="704914" y="4386225"/>
            <a:ext cx="10791759" cy="936000"/>
          </a:xfrm>
          <a:prstGeom prst="roundRect">
            <a:avLst>
              <a:gd name="adj" fmla="val 7938"/>
            </a:avLst>
          </a:prstGeom>
          <a:gradFill flip="none" rotWithShape="1">
            <a:gsLst>
              <a:gs pos="1000">
                <a:schemeClr val="accent1">
                  <a:lumMod val="12000"/>
                  <a:lumOff val="88000"/>
                </a:schemeClr>
              </a:gs>
              <a:gs pos="52579">
                <a:schemeClr val="accent1">
                  <a:lumMod val="12000"/>
                  <a:lumOff val="88000"/>
                </a:schemeClr>
              </a:gs>
              <a:gs pos="100000">
                <a:schemeClr val="accent1">
                  <a:lumMod val="12000"/>
                  <a:lumOff val="88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066" name="矩形: 圆角 10"/>
          <p:cNvSpPr/>
          <p:nvPr/>
        </p:nvSpPr>
        <p:spPr>
          <a:xfrm>
            <a:off x="695325" y="5495928"/>
            <a:ext cx="10801347" cy="936000"/>
          </a:xfrm>
          <a:prstGeom prst="roundRect">
            <a:avLst>
              <a:gd name="adj" fmla="val 7938"/>
            </a:avLst>
          </a:prstGeom>
          <a:gradFill flip="none" rotWithShape="1">
            <a:gsLst>
              <a:gs pos="1000">
                <a:schemeClr val="accent1">
                  <a:lumMod val="12000"/>
                  <a:lumOff val="88000"/>
                </a:schemeClr>
              </a:gs>
              <a:gs pos="52579">
                <a:schemeClr val="accent1">
                  <a:lumMod val="12000"/>
                  <a:lumOff val="88000"/>
                </a:schemeClr>
              </a:gs>
              <a:gs pos="100000">
                <a:schemeClr val="accent1">
                  <a:lumMod val="12000"/>
                  <a:lumOff val="88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067" name="矩形: 圆角 11"/>
          <p:cNvSpPr/>
          <p:nvPr/>
        </p:nvSpPr>
        <p:spPr>
          <a:xfrm>
            <a:off x="704914" y="2166819"/>
            <a:ext cx="936000" cy="936000"/>
          </a:xfrm>
          <a:prstGeom prst="roundRect">
            <a:avLst>
              <a:gd name="adj" fmla="val 1133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陶瓷</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载板</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68" name="矩形: 圆角 12"/>
          <p:cNvSpPr/>
          <p:nvPr/>
        </p:nvSpPr>
        <p:spPr>
          <a:xfrm>
            <a:off x="704914" y="3276523"/>
            <a:ext cx="936000" cy="936000"/>
          </a:xfrm>
          <a:prstGeom prst="roundRect">
            <a:avLst>
              <a:gd name="adj" fmla="val 1133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金刚石</a:t>
            </a:r>
            <a:r>
              <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金属复合</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材料</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69" name="矩形: 圆角 13"/>
          <p:cNvSpPr/>
          <p:nvPr/>
        </p:nvSpPr>
        <p:spPr>
          <a:xfrm>
            <a:off x="704914" y="4386227"/>
            <a:ext cx="936000" cy="936000"/>
          </a:xfrm>
          <a:prstGeom prst="roundRect">
            <a:avLst>
              <a:gd name="adj" fmla="val 1133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散热</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垫片</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70" name="矩形: 圆角 14"/>
          <p:cNvSpPr/>
          <p:nvPr/>
        </p:nvSpPr>
        <p:spPr>
          <a:xfrm>
            <a:off x="704914" y="5495931"/>
            <a:ext cx="936000" cy="936000"/>
          </a:xfrm>
          <a:prstGeom prst="roundRect">
            <a:avLst>
              <a:gd name="adj" fmla="val 1133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新一代</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封装材料</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grpSp>
        <p:nvGrpSpPr>
          <p:cNvPr id="161" name="组合 16"/>
          <p:cNvGrpSpPr/>
          <p:nvPr/>
        </p:nvGrpSpPr>
        <p:grpSpPr>
          <a:xfrm>
            <a:off x="1016907" y="1713923"/>
            <a:ext cx="10749156" cy="185586"/>
            <a:chOff x="873733" y="3202214"/>
            <a:chExt cx="11025680" cy="185586"/>
          </a:xfrm>
        </p:grpSpPr>
        <p:sp>
          <p:nvSpPr>
            <p:cNvPr id="1049071" name="矩形 17"/>
            <p:cNvSpPr/>
            <p:nvPr/>
          </p:nvSpPr>
          <p:spPr>
            <a:xfrm>
              <a:off x="873733" y="3331818"/>
              <a:ext cx="10708571" cy="55982"/>
            </a:xfrm>
            <a:prstGeom prst="rect">
              <a:avLst/>
            </a:prstGeom>
            <a:gradFill>
              <a:gsLst>
                <a:gs pos="0">
                  <a:schemeClr val="accent2">
                    <a:alpha val="0"/>
                  </a:schemeClr>
                </a:gs>
                <a:gs pos="48600">
                  <a:schemeClr val="accent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72" name="直角三角形 18"/>
            <p:cNvSpPr/>
            <p:nvPr/>
          </p:nvSpPr>
          <p:spPr>
            <a:xfrm>
              <a:off x="11520000" y="3202214"/>
              <a:ext cx="379413" cy="18558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2" name="组合 43"/>
          <p:cNvGrpSpPr/>
          <p:nvPr/>
        </p:nvGrpSpPr>
        <p:grpSpPr>
          <a:xfrm>
            <a:off x="1798959" y="1291434"/>
            <a:ext cx="1033230" cy="649275"/>
            <a:chOff x="1455519" y="1291434"/>
            <a:chExt cx="1033230" cy="649275"/>
          </a:xfrm>
        </p:grpSpPr>
        <p:sp>
          <p:nvSpPr>
            <p:cNvPr id="1049073" name="矩形: 圆角 15"/>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机加工</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74" name="椭圆 19"/>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3" name="组合 44"/>
          <p:cNvGrpSpPr/>
          <p:nvPr/>
        </p:nvGrpSpPr>
        <p:grpSpPr>
          <a:xfrm>
            <a:off x="3012799" y="1291434"/>
            <a:ext cx="1033230" cy="649275"/>
            <a:chOff x="1455519" y="1291434"/>
            <a:chExt cx="1033230" cy="649275"/>
          </a:xfrm>
        </p:grpSpPr>
        <p:sp>
          <p:nvSpPr>
            <p:cNvPr id="1049075" name="矩形: 圆角 45"/>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激光加工</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76" name="椭圆 46"/>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4" name="组合 47"/>
          <p:cNvGrpSpPr/>
          <p:nvPr/>
        </p:nvGrpSpPr>
        <p:grpSpPr>
          <a:xfrm>
            <a:off x="4226639" y="1291434"/>
            <a:ext cx="1033230" cy="649275"/>
            <a:chOff x="1455519" y="1291434"/>
            <a:chExt cx="1033230" cy="649275"/>
          </a:xfrm>
        </p:grpSpPr>
        <p:sp>
          <p:nvSpPr>
            <p:cNvPr id="1049077" name="矩形: 圆角 48"/>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PVD</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78" name="椭圆 49"/>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5" name="组合 50"/>
          <p:cNvGrpSpPr/>
          <p:nvPr/>
        </p:nvGrpSpPr>
        <p:grpSpPr>
          <a:xfrm>
            <a:off x="5440479" y="1291434"/>
            <a:ext cx="1033230" cy="649275"/>
            <a:chOff x="1455519" y="1291434"/>
            <a:chExt cx="1033230" cy="649275"/>
          </a:xfrm>
        </p:grpSpPr>
        <p:sp>
          <p:nvSpPr>
            <p:cNvPr id="1049079" name="矩形: 圆角 51"/>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粉末烧结</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80" name="椭圆 52"/>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6" name="组合 53"/>
          <p:cNvGrpSpPr/>
          <p:nvPr/>
        </p:nvGrpSpPr>
        <p:grpSpPr>
          <a:xfrm>
            <a:off x="6654319" y="1291434"/>
            <a:ext cx="1033230" cy="649275"/>
            <a:chOff x="1455519" y="1291434"/>
            <a:chExt cx="1033230" cy="649275"/>
          </a:xfrm>
        </p:grpSpPr>
        <p:sp>
          <p:nvSpPr>
            <p:cNvPr id="1049081" name="矩形: 圆角 54"/>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光刻</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82" name="椭圆 55"/>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7" name="组合 56"/>
          <p:cNvGrpSpPr/>
          <p:nvPr/>
        </p:nvGrpSpPr>
        <p:grpSpPr>
          <a:xfrm>
            <a:off x="7868159" y="1291434"/>
            <a:ext cx="1033230" cy="649275"/>
            <a:chOff x="1455519" y="1291434"/>
            <a:chExt cx="1033230" cy="649275"/>
          </a:xfrm>
        </p:grpSpPr>
        <p:sp>
          <p:nvSpPr>
            <p:cNvPr id="1049083" name="矩形: 圆角 57"/>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电镀</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84" name="椭圆 58"/>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8" name="组合 59"/>
          <p:cNvGrpSpPr/>
          <p:nvPr/>
        </p:nvGrpSpPr>
        <p:grpSpPr>
          <a:xfrm>
            <a:off x="9081999" y="1291434"/>
            <a:ext cx="1033230" cy="649275"/>
            <a:chOff x="1455519" y="1291434"/>
            <a:chExt cx="1033230" cy="649275"/>
          </a:xfrm>
        </p:grpSpPr>
        <p:sp>
          <p:nvSpPr>
            <p:cNvPr id="1049085" name="矩形: 圆角 60"/>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化镀</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86" name="椭圆 61"/>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169" name="组合 62"/>
          <p:cNvGrpSpPr/>
          <p:nvPr/>
        </p:nvGrpSpPr>
        <p:grpSpPr>
          <a:xfrm>
            <a:off x="10295841" y="1291434"/>
            <a:ext cx="1033230" cy="649275"/>
            <a:chOff x="1455519" y="1291434"/>
            <a:chExt cx="1033230" cy="649275"/>
          </a:xfrm>
        </p:grpSpPr>
        <p:sp>
          <p:nvSpPr>
            <p:cNvPr id="1049087" name="矩形: 圆角 63"/>
            <p:cNvSpPr/>
            <p:nvPr/>
          </p:nvSpPr>
          <p:spPr>
            <a:xfrm>
              <a:off x="1455519" y="1291434"/>
              <a:ext cx="103323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rPr>
                <a:t>切割</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88" name="椭圆 64"/>
            <p:cNvSpPr/>
            <p:nvPr/>
          </p:nvSpPr>
          <p:spPr>
            <a:xfrm>
              <a:off x="1896159" y="1788759"/>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pic>
        <p:nvPicPr>
          <p:cNvPr id="2097193" name="Picture 73"/>
          <p:cNvPicPr>
            <a:picLocks noChangeAspect="1"/>
          </p:cNvPicPr>
          <p:nvPr/>
        </p:nvPicPr>
        <p:blipFill>
          <a:blip r:embed="rId1"/>
          <a:stretch>
            <a:fillRect/>
          </a:stretch>
        </p:blipFill>
        <p:spPr>
          <a:xfrm>
            <a:off x="2068660" y="2386917"/>
            <a:ext cx="493829" cy="495804"/>
          </a:xfrm>
          <a:prstGeom prst="rect">
            <a:avLst/>
          </a:prstGeom>
        </p:spPr>
      </p:pic>
      <p:pic>
        <p:nvPicPr>
          <p:cNvPr id="2097194" name="Picture 73"/>
          <p:cNvPicPr>
            <a:picLocks noChangeAspect="1"/>
          </p:cNvPicPr>
          <p:nvPr/>
        </p:nvPicPr>
        <p:blipFill>
          <a:blip r:embed="rId1"/>
          <a:stretch>
            <a:fillRect/>
          </a:stretch>
        </p:blipFill>
        <p:spPr>
          <a:xfrm>
            <a:off x="2068660" y="3496620"/>
            <a:ext cx="493829" cy="495804"/>
          </a:xfrm>
          <a:prstGeom prst="rect">
            <a:avLst/>
          </a:prstGeom>
        </p:spPr>
      </p:pic>
      <p:pic>
        <p:nvPicPr>
          <p:cNvPr id="2097195" name="Picture 73"/>
          <p:cNvPicPr>
            <a:picLocks noChangeAspect="1"/>
          </p:cNvPicPr>
          <p:nvPr/>
        </p:nvPicPr>
        <p:blipFill>
          <a:blip r:embed="rId1"/>
          <a:stretch>
            <a:fillRect/>
          </a:stretch>
        </p:blipFill>
        <p:spPr>
          <a:xfrm>
            <a:off x="2068660" y="4606323"/>
            <a:ext cx="493829" cy="495804"/>
          </a:xfrm>
          <a:prstGeom prst="rect">
            <a:avLst/>
          </a:prstGeom>
        </p:spPr>
      </p:pic>
      <p:pic>
        <p:nvPicPr>
          <p:cNvPr id="2097196" name="Picture 73"/>
          <p:cNvPicPr>
            <a:picLocks noChangeAspect="1"/>
          </p:cNvPicPr>
          <p:nvPr/>
        </p:nvPicPr>
        <p:blipFill>
          <a:blip r:embed="rId1"/>
          <a:stretch>
            <a:fillRect/>
          </a:stretch>
        </p:blipFill>
        <p:spPr>
          <a:xfrm>
            <a:off x="2068660" y="5716026"/>
            <a:ext cx="493829" cy="495804"/>
          </a:xfrm>
          <a:prstGeom prst="rect">
            <a:avLst/>
          </a:prstGeom>
        </p:spPr>
      </p:pic>
      <p:pic>
        <p:nvPicPr>
          <p:cNvPr id="2097197" name="Picture 73"/>
          <p:cNvPicPr>
            <a:picLocks noChangeAspect="1"/>
          </p:cNvPicPr>
          <p:nvPr/>
        </p:nvPicPr>
        <p:blipFill>
          <a:blip r:embed="rId1"/>
          <a:stretch>
            <a:fillRect/>
          </a:stretch>
        </p:blipFill>
        <p:spPr>
          <a:xfrm>
            <a:off x="4496340" y="2386917"/>
            <a:ext cx="493829" cy="495804"/>
          </a:xfrm>
          <a:prstGeom prst="rect">
            <a:avLst/>
          </a:prstGeom>
        </p:spPr>
      </p:pic>
      <p:pic>
        <p:nvPicPr>
          <p:cNvPr id="2097198" name="Picture 73"/>
          <p:cNvPicPr>
            <a:picLocks noChangeAspect="1"/>
          </p:cNvPicPr>
          <p:nvPr/>
        </p:nvPicPr>
        <p:blipFill>
          <a:blip r:embed="rId1"/>
          <a:stretch>
            <a:fillRect/>
          </a:stretch>
        </p:blipFill>
        <p:spPr>
          <a:xfrm>
            <a:off x="4496340" y="3496620"/>
            <a:ext cx="493829" cy="495804"/>
          </a:xfrm>
          <a:prstGeom prst="rect">
            <a:avLst/>
          </a:prstGeom>
        </p:spPr>
      </p:pic>
      <p:pic>
        <p:nvPicPr>
          <p:cNvPr id="2097199" name="Picture 73"/>
          <p:cNvPicPr>
            <a:picLocks noChangeAspect="1"/>
          </p:cNvPicPr>
          <p:nvPr/>
        </p:nvPicPr>
        <p:blipFill>
          <a:blip r:embed="rId1"/>
          <a:stretch>
            <a:fillRect/>
          </a:stretch>
        </p:blipFill>
        <p:spPr>
          <a:xfrm>
            <a:off x="4496340" y="4606323"/>
            <a:ext cx="493829" cy="495804"/>
          </a:xfrm>
          <a:prstGeom prst="rect">
            <a:avLst/>
          </a:prstGeom>
        </p:spPr>
      </p:pic>
      <p:pic>
        <p:nvPicPr>
          <p:cNvPr id="2097200" name="Picture 73"/>
          <p:cNvPicPr>
            <a:picLocks noChangeAspect="1"/>
          </p:cNvPicPr>
          <p:nvPr/>
        </p:nvPicPr>
        <p:blipFill>
          <a:blip r:embed="rId1"/>
          <a:stretch>
            <a:fillRect/>
          </a:stretch>
        </p:blipFill>
        <p:spPr>
          <a:xfrm>
            <a:off x="4496340" y="5716026"/>
            <a:ext cx="493829" cy="495804"/>
          </a:xfrm>
          <a:prstGeom prst="rect">
            <a:avLst/>
          </a:prstGeom>
        </p:spPr>
      </p:pic>
      <p:pic>
        <p:nvPicPr>
          <p:cNvPr id="2097201" name="Picture 73"/>
          <p:cNvPicPr>
            <a:picLocks noChangeAspect="1"/>
          </p:cNvPicPr>
          <p:nvPr/>
        </p:nvPicPr>
        <p:blipFill>
          <a:blip r:embed="rId1"/>
          <a:stretch>
            <a:fillRect/>
          </a:stretch>
        </p:blipFill>
        <p:spPr>
          <a:xfrm>
            <a:off x="6924019" y="2386917"/>
            <a:ext cx="493829" cy="495804"/>
          </a:xfrm>
          <a:prstGeom prst="rect">
            <a:avLst/>
          </a:prstGeom>
        </p:spPr>
      </p:pic>
      <p:pic>
        <p:nvPicPr>
          <p:cNvPr id="2097202" name="Picture 73"/>
          <p:cNvPicPr>
            <a:picLocks noChangeAspect="1"/>
          </p:cNvPicPr>
          <p:nvPr/>
        </p:nvPicPr>
        <p:blipFill>
          <a:blip r:embed="rId1"/>
          <a:stretch>
            <a:fillRect/>
          </a:stretch>
        </p:blipFill>
        <p:spPr>
          <a:xfrm>
            <a:off x="6924019" y="4606323"/>
            <a:ext cx="493829" cy="495804"/>
          </a:xfrm>
          <a:prstGeom prst="rect">
            <a:avLst/>
          </a:prstGeom>
        </p:spPr>
      </p:pic>
      <p:pic>
        <p:nvPicPr>
          <p:cNvPr id="2097203" name="Picture 73"/>
          <p:cNvPicPr>
            <a:picLocks noChangeAspect="1"/>
          </p:cNvPicPr>
          <p:nvPr/>
        </p:nvPicPr>
        <p:blipFill>
          <a:blip r:embed="rId1"/>
          <a:stretch>
            <a:fillRect/>
          </a:stretch>
        </p:blipFill>
        <p:spPr>
          <a:xfrm>
            <a:off x="6924019" y="5716026"/>
            <a:ext cx="493829" cy="495804"/>
          </a:xfrm>
          <a:prstGeom prst="rect">
            <a:avLst/>
          </a:prstGeom>
        </p:spPr>
      </p:pic>
      <p:pic>
        <p:nvPicPr>
          <p:cNvPr id="2097204" name="Picture 73"/>
          <p:cNvPicPr>
            <a:picLocks noChangeAspect="1"/>
          </p:cNvPicPr>
          <p:nvPr/>
        </p:nvPicPr>
        <p:blipFill>
          <a:blip r:embed="rId1"/>
          <a:stretch>
            <a:fillRect/>
          </a:stretch>
        </p:blipFill>
        <p:spPr>
          <a:xfrm>
            <a:off x="9351700" y="2386917"/>
            <a:ext cx="493829" cy="495804"/>
          </a:xfrm>
          <a:prstGeom prst="rect">
            <a:avLst/>
          </a:prstGeom>
        </p:spPr>
      </p:pic>
      <p:pic>
        <p:nvPicPr>
          <p:cNvPr id="2097205" name="Picture 73"/>
          <p:cNvPicPr>
            <a:picLocks noChangeAspect="1"/>
          </p:cNvPicPr>
          <p:nvPr/>
        </p:nvPicPr>
        <p:blipFill>
          <a:blip r:embed="rId1"/>
          <a:stretch>
            <a:fillRect/>
          </a:stretch>
        </p:blipFill>
        <p:spPr>
          <a:xfrm>
            <a:off x="9351700" y="5716026"/>
            <a:ext cx="493829" cy="495804"/>
          </a:xfrm>
          <a:prstGeom prst="rect">
            <a:avLst/>
          </a:prstGeom>
        </p:spPr>
      </p:pic>
      <p:pic>
        <p:nvPicPr>
          <p:cNvPr id="2097206" name="Picture 73"/>
          <p:cNvPicPr>
            <a:picLocks noChangeAspect="1"/>
          </p:cNvPicPr>
          <p:nvPr/>
        </p:nvPicPr>
        <p:blipFill>
          <a:blip r:embed="rId1"/>
          <a:stretch>
            <a:fillRect/>
          </a:stretch>
        </p:blipFill>
        <p:spPr>
          <a:xfrm>
            <a:off x="10565542" y="2386917"/>
            <a:ext cx="493829" cy="495804"/>
          </a:xfrm>
          <a:prstGeom prst="rect">
            <a:avLst/>
          </a:prstGeom>
        </p:spPr>
      </p:pic>
      <p:pic>
        <p:nvPicPr>
          <p:cNvPr id="2097207" name="Picture 73"/>
          <p:cNvPicPr>
            <a:picLocks noChangeAspect="1"/>
          </p:cNvPicPr>
          <p:nvPr/>
        </p:nvPicPr>
        <p:blipFill>
          <a:blip r:embed="rId1"/>
          <a:stretch>
            <a:fillRect/>
          </a:stretch>
        </p:blipFill>
        <p:spPr>
          <a:xfrm>
            <a:off x="10565542" y="3496620"/>
            <a:ext cx="493829" cy="495804"/>
          </a:xfrm>
          <a:prstGeom prst="rect">
            <a:avLst/>
          </a:prstGeom>
        </p:spPr>
      </p:pic>
      <p:pic>
        <p:nvPicPr>
          <p:cNvPr id="2097208" name="Picture 73"/>
          <p:cNvPicPr>
            <a:picLocks noChangeAspect="1"/>
          </p:cNvPicPr>
          <p:nvPr/>
        </p:nvPicPr>
        <p:blipFill>
          <a:blip r:embed="rId1"/>
          <a:stretch>
            <a:fillRect/>
          </a:stretch>
        </p:blipFill>
        <p:spPr>
          <a:xfrm>
            <a:off x="10565542" y="4606323"/>
            <a:ext cx="493829" cy="495804"/>
          </a:xfrm>
          <a:prstGeom prst="rect">
            <a:avLst/>
          </a:prstGeom>
        </p:spPr>
      </p:pic>
      <p:pic>
        <p:nvPicPr>
          <p:cNvPr id="2097209" name="Picture 73"/>
          <p:cNvPicPr>
            <a:picLocks noChangeAspect="1"/>
          </p:cNvPicPr>
          <p:nvPr/>
        </p:nvPicPr>
        <p:blipFill>
          <a:blip r:embed="rId1"/>
          <a:stretch>
            <a:fillRect/>
          </a:stretch>
        </p:blipFill>
        <p:spPr>
          <a:xfrm>
            <a:off x="10565542" y="5716026"/>
            <a:ext cx="493829" cy="495804"/>
          </a:xfrm>
          <a:prstGeom prst="rect">
            <a:avLst/>
          </a:prstGeom>
        </p:spPr>
      </p:pic>
      <p:pic>
        <p:nvPicPr>
          <p:cNvPr id="2097210" name="Picture 73"/>
          <p:cNvPicPr>
            <a:picLocks noChangeAspect="1"/>
          </p:cNvPicPr>
          <p:nvPr/>
        </p:nvPicPr>
        <p:blipFill>
          <a:blip r:embed="rId1"/>
          <a:stretch>
            <a:fillRect/>
          </a:stretch>
        </p:blipFill>
        <p:spPr>
          <a:xfrm>
            <a:off x="8137860" y="2386917"/>
            <a:ext cx="493829" cy="495804"/>
          </a:xfrm>
          <a:prstGeom prst="rect">
            <a:avLst/>
          </a:prstGeom>
        </p:spPr>
      </p:pic>
      <p:pic>
        <p:nvPicPr>
          <p:cNvPr id="2097211" name="Picture 73"/>
          <p:cNvPicPr>
            <a:picLocks noChangeAspect="1"/>
          </p:cNvPicPr>
          <p:nvPr/>
        </p:nvPicPr>
        <p:blipFill>
          <a:blip r:embed="rId1"/>
          <a:stretch>
            <a:fillRect/>
          </a:stretch>
        </p:blipFill>
        <p:spPr>
          <a:xfrm>
            <a:off x="8137860" y="3496620"/>
            <a:ext cx="493829" cy="495804"/>
          </a:xfrm>
          <a:prstGeom prst="rect">
            <a:avLst/>
          </a:prstGeom>
        </p:spPr>
      </p:pic>
      <p:pic>
        <p:nvPicPr>
          <p:cNvPr id="2097212" name="Picture 73"/>
          <p:cNvPicPr>
            <a:picLocks noChangeAspect="1"/>
          </p:cNvPicPr>
          <p:nvPr/>
        </p:nvPicPr>
        <p:blipFill>
          <a:blip r:embed="rId1"/>
          <a:stretch>
            <a:fillRect/>
          </a:stretch>
        </p:blipFill>
        <p:spPr>
          <a:xfrm>
            <a:off x="8137860" y="4606323"/>
            <a:ext cx="493829" cy="495804"/>
          </a:xfrm>
          <a:prstGeom prst="rect">
            <a:avLst/>
          </a:prstGeom>
        </p:spPr>
      </p:pic>
      <p:pic>
        <p:nvPicPr>
          <p:cNvPr id="2097213" name="Picture 73"/>
          <p:cNvPicPr>
            <a:picLocks noChangeAspect="1"/>
          </p:cNvPicPr>
          <p:nvPr/>
        </p:nvPicPr>
        <p:blipFill>
          <a:blip r:embed="rId1"/>
          <a:stretch>
            <a:fillRect/>
          </a:stretch>
        </p:blipFill>
        <p:spPr>
          <a:xfrm>
            <a:off x="8137860" y="5716026"/>
            <a:ext cx="493829" cy="495804"/>
          </a:xfrm>
          <a:prstGeom prst="rect">
            <a:avLst/>
          </a:prstGeom>
        </p:spPr>
      </p:pic>
      <p:pic>
        <p:nvPicPr>
          <p:cNvPr id="2097214" name="Picture 73"/>
          <p:cNvPicPr>
            <a:picLocks noChangeAspect="1"/>
          </p:cNvPicPr>
          <p:nvPr/>
        </p:nvPicPr>
        <p:blipFill>
          <a:blip r:embed="rId1"/>
          <a:stretch>
            <a:fillRect/>
          </a:stretch>
        </p:blipFill>
        <p:spPr>
          <a:xfrm>
            <a:off x="5710180" y="3496620"/>
            <a:ext cx="493829" cy="495804"/>
          </a:xfrm>
          <a:prstGeom prst="rect">
            <a:avLst/>
          </a:prstGeom>
        </p:spPr>
      </p:pic>
      <p:pic>
        <p:nvPicPr>
          <p:cNvPr id="2097215" name="Picture 73"/>
          <p:cNvPicPr>
            <a:picLocks noChangeAspect="1"/>
          </p:cNvPicPr>
          <p:nvPr/>
        </p:nvPicPr>
        <p:blipFill>
          <a:blip r:embed="rId1"/>
          <a:stretch>
            <a:fillRect/>
          </a:stretch>
        </p:blipFill>
        <p:spPr>
          <a:xfrm>
            <a:off x="3282499" y="5716026"/>
            <a:ext cx="493829" cy="4958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70" name=""/>
        <p:cNvGrpSpPr/>
        <p:nvPr/>
      </p:nvGrpSpPr>
      <p:grpSpPr>
        <a:xfrm>
          <a:off x="0" y="0"/>
          <a:ext cx="0" cy="0"/>
          <a:chOff x="0" y="0"/>
          <a:chExt cx="0" cy="0"/>
        </a:xfrm>
      </p:grpSpPr>
      <p:sp>
        <p:nvSpPr>
          <p:cNvPr id="1049089" name="矩形: 圆角 55"/>
          <p:cNvSpPr/>
          <p:nvPr/>
        </p:nvSpPr>
        <p:spPr>
          <a:xfrm>
            <a:off x="-1" y="5992939"/>
            <a:ext cx="12192001" cy="865061"/>
          </a:xfrm>
          <a:prstGeom prst="roundRect">
            <a:avLst>
              <a:gd name="adj" fmla="val 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5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grpSp>
        <p:nvGrpSpPr>
          <p:cNvPr id="171" name="组合 1"/>
          <p:cNvGrpSpPr/>
          <p:nvPr/>
        </p:nvGrpSpPr>
        <p:grpSpPr>
          <a:xfrm>
            <a:off x="695325" y="422271"/>
            <a:ext cx="10801350" cy="553998"/>
            <a:chOff x="695325" y="422271"/>
            <a:chExt cx="10801350" cy="553998"/>
          </a:xfrm>
        </p:grpSpPr>
        <p:grpSp>
          <p:nvGrpSpPr>
            <p:cNvPr id="172" name="组合 2"/>
            <p:cNvGrpSpPr/>
            <p:nvPr/>
          </p:nvGrpSpPr>
          <p:grpSpPr>
            <a:xfrm>
              <a:off x="695325" y="485724"/>
              <a:ext cx="132443" cy="427093"/>
              <a:chOff x="491445" y="515482"/>
              <a:chExt cx="91437" cy="427093"/>
            </a:xfrm>
          </p:grpSpPr>
          <p:sp>
            <p:nvSpPr>
              <p:cNvPr id="1049090"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091"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58"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092" name="文本框 4"/>
            <p:cNvSpPr txBox="1"/>
            <p:nvPr/>
          </p:nvSpPr>
          <p:spPr>
            <a:xfrm>
              <a:off x="861222" y="422271"/>
              <a:ext cx="1723549" cy="553998"/>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技术优势</a:t>
              </a:r>
              <a:endPar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grpSp>
        <p:nvGrpSpPr>
          <p:cNvPr id="173" name="组合 64"/>
          <p:cNvGrpSpPr/>
          <p:nvPr/>
        </p:nvGrpSpPr>
        <p:grpSpPr>
          <a:xfrm>
            <a:off x="211024" y="1888790"/>
            <a:ext cx="2304000" cy="4663310"/>
            <a:chOff x="695324" y="1803921"/>
            <a:chExt cx="2017811" cy="4263837"/>
          </a:xfrm>
        </p:grpSpPr>
        <p:sp>
          <p:nvSpPr>
            <p:cNvPr id="1049093" name="矩形 53"/>
            <p:cNvSpPr/>
            <p:nvPr/>
          </p:nvSpPr>
          <p:spPr>
            <a:xfrm>
              <a:off x="695324" y="1803921"/>
              <a:ext cx="2017811" cy="4263837"/>
            </a:xfrm>
            <a:prstGeom prst="rect">
              <a:avLst/>
            </a:prstGeom>
            <a:solidFill>
              <a:schemeClr val="bg1"/>
            </a:solidFill>
            <a:ln>
              <a:noFill/>
            </a:ln>
            <a:effectLst>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cxnSp>
          <p:nvCxnSpPr>
            <p:cNvPr id="3145759" name="直接连接符 54"/>
            <p:cNvCxnSpPr/>
            <p:nvPr/>
          </p:nvCxnSpPr>
          <p:spPr>
            <a:xfrm>
              <a:off x="695324" y="1803921"/>
              <a:ext cx="2017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097216" name="图片 56"/>
          <p:cNvPicPr>
            <a:picLocks noChangeAspect="1"/>
          </p:cNvPicPr>
          <p:nvPr>
            <p:custDataLst>
              <p:tags r:id="rId1"/>
            </p:custDataLst>
          </p:nvPr>
        </p:nvPicPr>
        <p:blipFill>
          <a:blip r:embed="rId2"/>
          <a:srcRect t="23560"/>
          <a:stretch>
            <a:fillRect/>
          </a:stretch>
        </p:blipFill>
        <p:spPr>
          <a:xfrm>
            <a:off x="283082" y="1967166"/>
            <a:ext cx="2159884" cy="1368000"/>
          </a:xfrm>
          <a:prstGeom prst="roundRect">
            <a:avLst>
              <a:gd name="adj" fmla="val 7107"/>
            </a:avLst>
          </a:prstGeom>
          <a:effectLst>
            <a:outerShdw blurRad="241300" dist="63500" dir="5400000" sx="97000" sy="97000" algn="t" rotWithShape="0">
              <a:schemeClr val="accent1">
                <a:alpha val="15000"/>
              </a:schemeClr>
            </a:outerShdw>
          </a:effectLst>
        </p:spPr>
      </p:pic>
      <p:grpSp>
        <p:nvGrpSpPr>
          <p:cNvPr id="174" name="组合 65"/>
          <p:cNvGrpSpPr/>
          <p:nvPr/>
        </p:nvGrpSpPr>
        <p:grpSpPr>
          <a:xfrm>
            <a:off x="2582073" y="1888789"/>
            <a:ext cx="2304000" cy="4663312"/>
            <a:chOff x="695324" y="1803921"/>
            <a:chExt cx="2017811" cy="4263837"/>
          </a:xfrm>
        </p:grpSpPr>
        <p:sp>
          <p:nvSpPr>
            <p:cNvPr id="1049094" name="矩形 66"/>
            <p:cNvSpPr/>
            <p:nvPr/>
          </p:nvSpPr>
          <p:spPr>
            <a:xfrm>
              <a:off x="695324" y="1803921"/>
              <a:ext cx="2017811" cy="4263837"/>
            </a:xfrm>
            <a:prstGeom prst="rect">
              <a:avLst/>
            </a:prstGeom>
            <a:solidFill>
              <a:schemeClr val="bg1"/>
            </a:solidFill>
            <a:ln>
              <a:noFill/>
            </a:ln>
            <a:effectLst>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cxnSp>
          <p:nvCxnSpPr>
            <p:cNvPr id="3145760" name="直接连接符 67"/>
            <p:cNvCxnSpPr/>
            <p:nvPr/>
          </p:nvCxnSpPr>
          <p:spPr>
            <a:xfrm>
              <a:off x="695324" y="1803921"/>
              <a:ext cx="2017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5" name="组合 68"/>
          <p:cNvGrpSpPr/>
          <p:nvPr/>
        </p:nvGrpSpPr>
        <p:grpSpPr>
          <a:xfrm>
            <a:off x="4953122" y="1888788"/>
            <a:ext cx="2304000" cy="4663315"/>
            <a:chOff x="695324" y="1803921"/>
            <a:chExt cx="2017811" cy="4263837"/>
          </a:xfrm>
        </p:grpSpPr>
        <p:sp>
          <p:nvSpPr>
            <p:cNvPr id="1049095" name="矩形 69"/>
            <p:cNvSpPr/>
            <p:nvPr/>
          </p:nvSpPr>
          <p:spPr>
            <a:xfrm>
              <a:off x="695324" y="1803921"/>
              <a:ext cx="2017811" cy="4263837"/>
            </a:xfrm>
            <a:prstGeom prst="rect">
              <a:avLst/>
            </a:prstGeom>
            <a:solidFill>
              <a:schemeClr val="bg1"/>
            </a:solidFill>
            <a:ln>
              <a:noFill/>
            </a:ln>
            <a:effectLst>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cxnSp>
          <p:nvCxnSpPr>
            <p:cNvPr id="3145761" name="直接连接符 70"/>
            <p:cNvCxnSpPr/>
            <p:nvPr/>
          </p:nvCxnSpPr>
          <p:spPr>
            <a:xfrm>
              <a:off x="695324" y="1803921"/>
              <a:ext cx="2017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6" name="组合 71"/>
          <p:cNvGrpSpPr/>
          <p:nvPr/>
        </p:nvGrpSpPr>
        <p:grpSpPr>
          <a:xfrm>
            <a:off x="7324171" y="1888789"/>
            <a:ext cx="2304000" cy="4663317"/>
            <a:chOff x="695324" y="1803921"/>
            <a:chExt cx="2017811" cy="4263837"/>
          </a:xfrm>
        </p:grpSpPr>
        <p:sp>
          <p:nvSpPr>
            <p:cNvPr id="1049096" name="矩形 72"/>
            <p:cNvSpPr/>
            <p:nvPr/>
          </p:nvSpPr>
          <p:spPr>
            <a:xfrm>
              <a:off x="695324" y="1803921"/>
              <a:ext cx="2017811" cy="4263837"/>
            </a:xfrm>
            <a:prstGeom prst="rect">
              <a:avLst/>
            </a:prstGeom>
            <a:solidFill>
              <a:schemeClr val="bg1"/>
            </a:solidFill>
            <a:ln>
              <a:noFill/>
            </a:ln>
            <a:effectLst>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cxnSp>
          <p:nvCxnSpPr>
            <p:cNvPr id="3145762" name="直接连接符 73"/>
            <p:cNvCxnSpPr/>
            <p:nvPr/>
          </p:nvCxnSpPr>
          <p:spPr>
            <a:xfrm>
              <a:off x="695324" y="1803921"/>
              <a:ext cx="2017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7" name="组合 74"/>
          <p:cNvGrpSpPr/>
          <p:nvPr/>
        </p:nvGrpSpPr>
        <p:grpSpPr>
          <a:xfrm>
            <a:off x="9695221" y="1888788"/>
            <a:ext cx="2304000" cy="4663313"/>
            <a:chOff x="695324" y="1803921"/>
            <a:chExt cx="2017811" cy="4263837"/>
          </a:xfrm>
        </p:grpSpPr>
        <p:sp>
          <p:nvSpPr>
            <p:cNvPr id="1049097" name="矩形 75"/>
            <p:cNvSpPr/>
            <p:nvPr/>
          </p:nvSpPr>
          <p:spPr>
            <a:xfrm>
              <a:off x="695324" y="1803921"/>
              <a:ext cx="2017811" cy="4263837"/>
            </a:xfrm>
            <a:prstGeom prst="rect">
              <a:avLst/>
            </a:prstGeom>
            <a:solidFill>
              <a:schemeClr val="bg1"/>
            </a:solidFill>
            <a:ln>
              <a:noFill/>
            </a:ln>
            <a:effectLst>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cxnSp>
          <p:nvCxnSpPr>
            <p:cNvPr id="3145763" name="直接连接符 76"/>
            <p:cNvCxnSpPr/>
            <p:nvPr/>
          </p:nvCxnSpPr>
          <p:spPr>
            <a:xfrm>
              <a:off x="695324" y="1803921"/>
              <a:ext cx="2017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49098" name="文本框 77"/>
          <p:cNvSpPr txBox="1"/>
          <p:nvPr/>
        </p:nvSpPr>
        <p:spPr>
          <a:xfrm>
            <a:off x="642314" y="1031580"/>
            <a:ext cx="1440180" cy="7645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陶瓷</a:t>
            </a:r>
            <a:r>
              <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a:t>
            </a: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金属</a:t>
            </a:r>
            <a:endPar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界面结合</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9099" name="文本框 78"/>
          <p:cNvSpPr txBox="1"/>
          <p:nvPr/>
        </p:nvSpPr>
        <p:spPr>
          <a:xfrm>
            <a:off x="3077483" y="1031155"/>
            <a:ext cx="1300480" cy="7645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膜系</a:t>
            </a:r>
            <a:endPar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结构设计</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9100" name="文本框 79"/>
          <p:cNvSpPr txBox="1"/>
          <p:nvPr/>
        </p:nvSpPr>
        <p:spPr>
          <a:xfrm>
            <a:off x="5589596" y="1036745"/>
            <a:ext cx="1021081" cy="7645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合金相</a:t>
            </a:r>
            <a:endPar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制备</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9101" name="文本框 80"/>
          <p:cNvSpPr txBox="1"/>
          <p:nvPr/>
        </p:nvSpPr>
        <p:spPr>
          <a:xfrm>
            <a:off x="7960645" y="1031154"/>
            <a:ext cx="1021081" cy="7645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高精度</a:t>
            </a:r>
            <a:endPar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图形化</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9102" name="文本框 81"/>
          <p:cNvSpPr txBox="1"/>
          <p:nvPr/>
        </p:nvSpPr>
        <p:spPr>
          <a:xfrm>
            <a:off x="9908501" y="1031153"/>
            <a:ext cx="1859280" cy="7645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复合金属</a:t>
            </a:r>
            <a:endPar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薄膜形态控制</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178" name="组合 11"/>
          <p:cNvGrpSpPr/>
          <p:nvPr/>
        </p:nvGrpSpPr>
        <p:grpSpPr>
          <a:xfrm>
            <a:off x="7370696" y="2107763"/>
            <a:ext cx="2210950" cy="1086805"/>
            <a:chOff x="7347143" y="2139893"/>
            <a:chExt cx="2210950" cy="1086805"/>
          </a:xfrm>
        </p:grpSpPr>
        <p:pic>
          <p:nvPicPr>
            <p:cNvPr id="2097217" name="图片 82" descr="7d56bf37478a938b1da9061ddb566a9"/>
            <p:cNvPicPr>
              <a:picLocks noChangeAspect="1"/>
            </p:cNvPicPr>
            <p:nvPr>
              <p:custDataLst>
                <p:tags r:id="rId3"/>
              </p:custDataLst>
            </p:nvPr>
          </p:nvPicPr>
          <p:blipFill>
            <a:blip r:embed="rId4"/>
            <a:srcRect t="7332" b="13116"/>
            <a:stretch>
              <a:fillRect/>
            </a:stretch>
          </p:blipFill>
          <p:spPr>
            <a:xfrm>
              <a:off x="7347143" y="2146697"/>
              <a:ext cx="1080000" cy="1080001"/>
            </a:xfrm>
            <a:prstGeom prst="roundRect">
              <a:avLst>
                <a:gd name="adj" fmla="val 7107"/>
              </a:avLst>
            </a:prstGeom>
            <a:effectLst>
              <a:outerShdw blurRad="241300" dist="63500" dir="5400000" sx="97000" sy="97000" algn="t" rotWithShape="0">
                <a:schemeClr val="accent1">
                  <a:alpha val="15000"/>
                </a:schemeClr>
              </a:outerShdw>
            </a:effectLst>
          </p:spPr>
        </p:pic>
        <p:pic>
          <p:nvPicPr>
            <p:cNvPr id="2097218" name="图片 83"/>
            <p:cNvPicPr>
              <a:picLocks noChangeAspect="1"/>
            </p:cNvPicPr>
            <p:nvPr>
              <p:custDataLst>
                <p:tags r:id="rId5"/>
              </p:custDataLst>
            </p:nvPr>
          </p:nvPicPr>
          <p:blipFill>
            <a:blip r:embed="rId6"/>
            <a:stretch>
              <a:fillRect/>
            </a:stretch>
          </p:blipFill>
          <p:spPr>
            <a:xfrm>
              <a:off x="8478093" y="2139893"/>
              <a:ext cx="1080000" cy="1080000"/>
            </a:xfrm>
            <a:prstGeom prst="roundRect">
              <a:avLst>
                <a:gd name="adj" fmla="val 7107"/>
              </a:avLst>
            </a:prstGeom>
            <a:effectLst>
              <a:outerShdw blurRad="241300" dist="63500" dir="5400000" sx="97000" sy="97000" algn="t" rotWithShape="0">
                <a:schemeClr val="accent1">
                  <a:alpha val="15000"/>
                </a:schemeClr>
              </a:outerShdw>
            </a:effectLst>
          </p:spPr>
        </p:pic>
      </p:grpSp>
      <p:grpSp>
        <p:nvGrpSpPr>
          <p:cNvPr id="179" name="组合 12"/>
          <p:cNvGrpSpPr/>
          <p:nvPr/>
        </p:nvGrpSpPr>
        <p:grpSpPr>
          <a:xfrm>
            <a:off x="9749220" y="2107763"/>
            <a:ext cx="2196000" cy="1086805"/>
            <a:chOff x="9767221" y="2139893"/>
            <a:chExt cx="2196000" cy="1086805"/>
          </a:xfrm>
        </p:grpSpPr>
        <p:pic>
          <p:nvPicPr>
            <p:cNvPr id="2097219" name="图片 86"/>
            <p:cNvPicPr>
              <a:picLocks noChangeAspect="1"/>
            </p:cNvPicPr>
            <p:nvPr>
              <p:custDataLst>
                <p:tags r:id="rId7"/>
              </p:custDataLst>
            </p:nvPr>
          </p:nvPicPr>
          <p:blipFill>
            <a:blip r:embed="rId8"/>
            <a:stretch>
              <a:fillRect/>
            </a:stretch>
          </p:blipFill>
          <p:spPr>
            <a:xfrm>
              <a:off x="9767221" y="2139893"/>
              <a:ext cx="1080000" cy="1080000"/>
            </a:xfrm>
            <a:prstGeom prst="roundRect">
              <a:avLst>
                <a:gd name="adj" fmla="val 7107"/>
              </a:avLst>
            </a:prstGeom>
            <a:effectLst>
              <a:outerShdw blurRad="241300" dist="63500" dir="5400000" sx="97000" sy="97000" algn="t" rotWithShape="0">
                <a:schemeClr val="accent1">
                  <a:alpha val="15000"/>
                </a:schemeClr>
              </a:outerShdw>
            </a:effectLst>
          </p:spPr>
        </p:pic>
        <p:pic>
          <p:nvPicPr>
            <p:cNvPr id="2097220" name="图片 87"/>
            <p:cNvPicPr>
              <a:picLocks noChangeAspect="1"/>
            </p:cNvPicPr>
            <p:nvPr>
              <p:custDataLst>
                <p:tags r:id="rId9"/>
              </p:custDataLst>
            </p:nvPr>
          </p:nvPicPr>
          <p:blipFill>
            <a:blip r:embed="rId10"/>
            <a:stretch>
              <a:fillRect/>
            </a:stretch>
          </p:blipFill>
          <p:spPr>
            <a:xfrm>
              <a:off x="10883221" y="2146698"/>
              <a:ext cx="1080000" cy="1080000"/>
            </a:xfrm>
            <a:prstGeom prst="roundRect">
              <a:avLst>
                <a:gd name="adj" fmla="val 7107"/>
              </a:avLst>
            </a:prstGeom>
            <a:effectLst>
              <a:outerShdw blurRad="241300" dist="63500" dir="5400000" sx="97000" sy="97000" algn="t" rotWithShape="0">
                <a:schemeClr val="accent1">
                  <a:alpha val="15000"/>
                </a:schemeClr>
              </a:outerShdw>
            </a:effectLst>
          </p:spPr>
        </p:pic>
      </p:grpSp>
      <p:pic>
        <p:nvPicPr>
          <p:cNvPr id="2097221" name="图片 91"/>
          <p:cNvPicPr>
            <a:picLocks noChangeAspect="1"/>
          </p:cNvPicPr>
          <p:nvPr/>
        </p:nvPicPr>
        <p:blipFill>
          <a:blip r:embed="rId11"/>
          <a:stretch>
            <a:fillRect/>
          </a:stretch>
        </p:blipFill>
        <p:spPr>
          <a:xfrm>
            <a:off x="2654073" y="1966995"/>
            <a:ext cx="2160000" cy="1368341"/>
          </a:xfrm>
          <a:prstGeom prst="roundRect">
            <a:avLst>
              <a:gd name="adj" fmla="val 7107"/>
            </a:avLst>
          </a:prstGeom>
          <a:effectLst>
            <a:outerShdw blurRad="241300" dist="63500" dir="5400000" sx="97000" sy="97000" algn="t" rotWithShape="0">
              <a:schemeClr val="accent1">
                <a:alpha val="15000"/>
              </a:schemeClr>
            </a:outerShdw>
          </a:effectLst>
        </p:spPr>
      </p:pic>
      <p:pic>
        <p:nvPicPr>
          <p:cNvPr id="2097222" name="图片 92"/>
          <p:cNvPicPr>
            <a:picLocks noChangeAspect="1"/>
          </p:cNvPicPr>
          <p:nvPr>
            <p:custDataLst>
              <p:tags r:id="rId12"/>
            </p:custDataLst>
          </p:nvPr>
        </p:nvPicPr>
        <p:blipFill>
          <a:blip r:embed="rId13"/>
          <a:stretch>
            <a:fillRect/>
          </a:stretch>
        </p:blipFill>
        <p:spPr>
          <a:xfrm>
            <a:off x="5025122" y="1966603"/>
            <a:ext cx="2160000" cy="1369126"/>
          </a:xfrm>
          <a:prstGeom prst="roundRect">
            <a:avLst>
              <a:gd name="adj" fmla="val 7107"/>
            </a:avLst>
          </a:prstGeom>
          <a:effectLst>
            <a:outerShdw blurRad="241300" dist="63500" dir="5400000" sx="97000" sy="97000" algn="t" rotWithShape="0">
              <a:schemeClr val="accent1">
                <a:alpha val="15000"/>
              </a:schemeClr>
            </a:outerShdw>
          </a:effectLst>
        </p:spPr>
      </p:pic>
      <p:sp>
        <p:nvSpPr>
          <p:cNvPr id="1049103" name="文本框 99"/>
          <p:cNvSpPr txBox="1"/>
          <p:nvPr/>
        </p:nvSpPr>
        <p:spPr>
          <a:xfrm>
            <a:off x="262371" y="3819073"/>
            <a:ext cx="2201306" cy="2215896"/>
          </a:xfrm>
          <a:prstGeom prst="rect">
            <a:avLst/>
          </a:prstGeom>
          <a:noFill/>
        </p:spPr>
        <p:txBody>
          <a:bodyPr wrap="square">
            <a:spAutoFit/>
          </a:bodyPr>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界面热阻是最大的</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热阻来源，直接影响陶瓷热沉使用可靠性。</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自研设备</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先进工艺，实现金属在陶瓷表面完全成膜。</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包覆完全、无任何孔洞、结合力高，可满足</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450°</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热冲击要求。</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
        <p:nvSpPr>
          <p:cNvPr id="1049104" name="文本框 7"/>
          <p:cNvSpPr txBox="1"/>
          <p:nvPr/>
        </p:nvSpPr>
        <p:spPr>
          <a:xfrm>
            <a:off x="2633420" y="3819073"/>
            <a:ext cx="2201306" cy="2177796"/>
          </a:xfrm>
          <a:prstGeom prst="rect">
            <a:avLst/>
          </a:prstGeom>
          <a:noFill/>
        </p:spPr>
        <p:txBody>
          <a:bodyPr wrap="square">
            <a:spAutoFit/>
          </a:bodyPr>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针对不同类型的大功率芯片，设计满足键合互联、尺寸厚度和高频特性要求的表面图形与金属层方案。</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根据芯片使用场景，采用定制化膜层设计，实现更优产品性能，打破国外在封装器件结构设计上的垄断。</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p:txBody>
      </p:sp>
      <p:sp>
        <p:nvSpPr>
          <p:cNvPr id="1049105" name="文本框 8"/>
          <p:cNvSpPr txBox="1"/>
          <p:nvPr/>
        </p:nvSpPr>
        <p:spPr>
          <a:xfrm>
            <a:off x="5004469" y="3819073"/>
            <a:ext cx="2201306" cy="2433828"/>
          </a:xfrm>
          <a:prstGeom prst="rect">
            <a:avLst/>
          </a:prstGeom>
          <a:noFill/>
        </p:spPr>
        <p:txBody>
          <a:bodyPr wrap="square">
            <a:spAutoFit/>
          </a:bodyPr>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陶瓷热沉的金属层方案包含金锡合金、镍铬合金和钛钨合金，且各金属层间存在相互扩散现象。</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博志金钻团队依托国家重点实验室在薄膜合金领域逾十年的经验及自主研发的磁控溅射与蒸镀设备，实现了各类合金相的设计与制备。</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p:txBody>
      </p:sp>
      <p:sp>
        <p:nvSpPr>
          <p:cNvPr id="1049106" name="文本框 9"/>
          <p:cNvSpPr txBox="1"/>
          <p:nvPr/>
        </p:nvSpPr>
        <p:spPr>
          <a:xfrm>
            <a:off x="7375518" y="3402595"/>
            <a:ext cx="2201306" cy="2689861"/>
          </a:xfrm>
          <a:prstGeom prst="rect">
            <a:avLst/>
          </a:prstGeom>
          <a:noFill/>
        </p:spPr>
        <p:txBody>
          <a:bodyPr wrap="square">
            <a:spAutoFit/>
          </a:bodyPr>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陶瓷热沉中高端产品要求高对位精度和精细线宽线距，部分产品还要求金属图形具备优良</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R</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角、无边缘毛刺和良好轮廓度。</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选择不同的感光材料和曝光方式，并搭配自主设计定制的显影与蚀刻工艺，满足产品对线宽、对位精度及外观的严格要求。</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p:txBody>
      </p:sp>
      <p:sp>
        <p:nvSpPr>
          <p:cNvPr id="1049107" name="文本框 10"/>
          <p:cNvSpPr txBox="1"/>
          <p:nvPr/>
        </p:nvSpPr>
        <p:spPr>
          <a:xfrm>
            <a:off x="9746568" y="3402595"/>
            <a:ext cx="2201306" cy="2467357"/>
          </a:xfrm>
          <a:prstGeom prst="rect">
            <a:avLst/>
          </a:prstGeom>
          <a:noFill/>
        </p:spPr>
        <p:txBody>
          <a:bodyPr wrap="square">
            <a:spAutoFit/>
          </a:bodyPr>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全套电镀化镀工艺</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多步显影蚀刻方案，实现各区域金属层不同厚度与包覆要求。</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自主研发的电镀药水</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整流器，实现高速高质的填孔与增厚</a:t>
            </a:r>
            <a:endPar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a:p>
            <a:pPr marL="171450" marR="0" lvl="0" indent="-171450" algn="just"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通过特殊整平工艺满足金属层</a:t>
            </a:r>
            <a:r>
              <a:rPr kumimoji="0" lang="en-US" altLang="zh-CN"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R</a:t>
            </a:r>
            <a:r>
              <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rPr>
              <a:t>角与表面粗糙度要求。</a:t>
            </a:r>
            <a:endParaRPr kumimoji="0" lang="zh-CN" alt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80" name=""/>
        <p:cNvGrpSpPr/>
        <p:nvPr/>
      </p:nvGrpSpPr>
      <p:grpSpPr>
        <a:xfrm>
          <a:off x="0" y="0"/>
          <a:ext cx="0" cy="0"/>
          <a:chOff x="0" y="0"/>
          <a:chExt cx="0" cy="0"/>
        </a:xfrm>
      </p:grpSpPr>
      <p:grpSp>
        <p:nvGrpSpPr>
          <p:cNvPr id="181" name="组合 1"/>
          <p:cNvGrpSpPr/>
          <p:nvPr/>
        </p:nvGrpSpPr>
        <p:grpSpPr>
          <a:xfrm>
            <a:off x="695325" y="422271"/>
            <a:ext cx="10801350" cy="535940"/>
            <a:chOff x="695325" y="422271"/>
            <a:chExt cx="10801350" cy="535940"/>
          </a:xfrm>
        </p:grpSpPr>
        <p:grpSp>
          <p:nvGrpSpPr>
            <p:cNvPr id="182" name="组合 2"/>
            <p:cNvGrpSpPr/>
            <p:nvPr/>
          </p:nvGrpSpPr>
          <p:grpSpPr>
            <a:xfrm>
              <a:off x="695325" y="485724"/>
              <a:ext cx="132443" cy="427093"/>
              <a:chOff x="491445" y="515482"/>
              <a:chExt cx="91437" cy="427093"/>
            </a:xfrm>
          </p:grpSpPr>
          <p:sp>
            <p:nvSpPr>
              <p:cNvPr id="1049108"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109"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64"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110" name="文本框 4"/>
            <p:cNvSpPr txBox="1"/>
            <p:nvPr/>
          </p:nvSpPr>
          <p:spPr>
            <a:xfrm>
              <a:off x="861222" y="422271"/>
              <a:ext cx="22656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设备 </a:t>
              </a:r>
              <a:r>
                <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rPr>
                <a:t>生产设备</a:t>
              </a:r>
              <a:endParaRPr lang="en-US" altLang="zh-CN" sz="2400" b="1" kern="0" dirty="0">
                <a:latin typeface="汉仪雅酷黑 85W" panose="020B0904020202020204" pitchFamily="34" charset="-122"/>
                <a:ea typeface="汉仪雅酷黑 85W" panose="020B0904020202020204" pitchFamily="34" charset="-122"/>
                <a:cs typeface="Arial" panose="020B0604020202020204" pitchFamily="34" charset="0"/>
              </a:endParaRPr>
            </a:p>
          </p:txBody>
        </p:sp>
      </p:grpSp>
      <p:grpSp>
        <p:nvGrpSpPr>
          <p:cNvPr id="183" name="组合 58"/>
          <p:cNvGrpSpPr/>
          <p:nvPr/>
        </p:nvGrpSpPr>
        <p:grpSpPr>
          <a:xfrm>
            <a:off x="703654" y="1150071"/>
            <a:ext cx="10793021" cy="4133155"/>
            <a:chOff x="703654" y="1188432"/>
            <a:chExt cx="10793021" cy="4133155"/>
          </a:xfrm>
        </p:grpSpPr>
        <p:sp>
          <p:nvSpPr>
            <p:cNvPr id="1049111" name="任意多边形: 形状 21"/>
            <p:cNvSpPr/>
            <p:nvPr/>
          </p:nvSpPr>
          <p:spPr>
            <a:xfrm>
              <a:off x="703654" y="1188432"/>
              <a:ext cx="2598124" cy="1995280"/>
            </a:xfrm>
            <a:custGeom>
              <a:avLst/>
              <a:gdLst>
                <a:gd name="connsiteX0" fmla="*/ 0 w 2944416"/>
                <a:gd name="connsiteY0" fmla="*/ 0 h 2291214"/>
                <a:gd name="connsiteX1" fmla="*/ 121198 w 2944416"/>
                <a:gd name="connsiteY1" fmla="*/ 0 h 2291214"/>
                <a:gd name="connsiteX2" fmla="*/ 331008 w 2944416"/>
                <a:gd name="connsiteY2" fmla="*/ 38213 h 2291214"/>
                <a:gd name="connsiteX3" fmla="*/ 2419572 w 2944416"/>
                <a:gd name="connsiteY3" fmla="*/ 261138 h 2291214"/>
                <a:gd name="connsiteX4" fmla="*/ 2944416 w 2944416"/>
                <a:gd name="connsiteY4" fmla="*/ 293250 h 2291214"/>
                <a:gd name="connsiteX5" fmla="*/ 2944416 w 2944416"/>
                <a:gd name="connsiteY5" fmla="*/ 2291214 h 2291214"/>
                <a:gd name="connsiteX6" fmla="*/ 2419572 w 2944416"/>
                <a:gd name="connsiteY6" fmla="*/ 2285974 h 2291214"/>
                <a:gd name="connsiteX7" fmla="*/ 331008 w 2944416"/>
                <a:gd name="connsiteY7" fmla="*/ 2249599 h 2291214"/>
                <a:gd name="connsiteX8" fmla="*/ 121198 w 2944416"/>
                <a:gd name="connsiteY8" fmla="*/ 2243364 h 2291214"/>
                <a:gd name="connsiteX9" fmla="*/ 0 w 2944416"/>
                <a:gd name="connsiteY9" fmla="*/ 2243364 h 2291214"/>
                <a:gd name="connsiteX10" fmla="*/ 0 w 2944416"/>
                <a:gd name="connsiteY10" fmla="*/ 0 h 2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214">
                  <a:moveTo>
                    <a:pt x="0" y="0"/>
                  </a:moveTo>
                  <a:lnTo>
                    <a:pt x="121198" y="0"/>
                  </a:lnTo>
                  <a:lnTo>
                    <a:pt x="331008" y="38213"/>
                  </a:lnTo>
                  <a:cubicBezTo>
                    <a:pt x="877615" y="127736"/>
                    <a:pt x="1590061" y="203843"/>
                    <a:pt x="2419572" y="261138"/>
                  </a:cubicBezTo>
                  <a:lnTo>
                    <a:pt x="2944416" y="293250"/>
                  </a:lnTo>
                  <a:lnTo>
                    <a:pt x="2944416" y="2291214"/>
                  </a:lnTo>
                  <a:lnTo>
                    <a:pt x="2419572" y="2285974"/>
                  </a:lnTo>
                  <a:cubicBezTo>
                    <a:pt x="1590061" y="2276625"/>
                    <a:pt x="877615" y="2264207"/>
                    <a:pt x="331008" y="2249599"/>
                  </a:cubicBezTo>
                  <a:lnTo>
                    <a:pt x="121198" y="2243364"/>
                  </a:lnTo>
                  <a:lnTo>
                    <a:pt x="0" y="2243364"/>
                  </a:lnTo>
                  <a:lnTo>
                    <a:pt x="0" y="0"/>
                  </a:lnTo>
                  <a:close/>
                </a:path>
              </a:pathLst>
            </a:custGeom>
            <a:blipFill>
              <a:blip r:embed="rId1"/>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2" name="任意多边形: 形状 23"/>
            <p:cNvSpPr/>
            <p:nvPr/>
          </p:nvSpPr>
          <p:spPr>
            <a:xfrm>
              <a:off x="8898551" y="1188432"/>
              <a:ext cx="2598124" cy="1995231"/>
            </a:xfrm>
            <a:custGeom>
              <a:avLst/>
              <a:gdLst>
                <a:gd name="connsiteX0" fmla="*/ 2823219 w 2944416"/>
                <a:gd name="connsiteY0" fmla="*/ 0 h 2291158"/>
                <a:gd name="connsiteX1" fmla="*/ 2944416 w 2944416"/>
                <a:gd name="connsiteY1" fmla="*/ 0 h 2291158"/>
                <a:gd name="connsiteX2" fmla="*/ 2944416 w 2944416"/>
                <a:gd name="connsiteY2" fmla="*/ 2243364 h 2291158"/>
                <a:gd name="connsiteX3" fmla="*/ 2823219 w 2944416"/>
                <a:gd name="connsiteY3" fmla="*/ 2243364 h 2291158"/>
                <a:gd name="connsiteX4" fmla="*/ 2613408 w 2944416"/>
                <a:gd name="connsiteY4" fmla="*/ 2249599 h 2291158"/>
                <a:gd name="connsiteX5" fmla="*/ 162316 w 2944416"/>
                <a:gd name="connsiteY5" fmla="*/ 2289790 h 2291158"/>
                <a:gd name="connsiteX6" fmla="*/ 0 w 2944416"/>
                <a:gd name="connsiteY6" fmla="*/ 2291158 h 2291158"/>
                <a:gd name="connsiteX7" fmla="*/ 0 w 2944416"/>
                <a:gd name="connsiteY7" fmla="*/ 293250 h 2291158"/>
                <a:gd name="connsiteX8" fmla="*/ 524845 w 2944416"/>
                <a:gd name="connsiteY8" fmla="*/ 261138 h 2291158"/>
                <a:gd name="connsiteX9" fmla="*/ 2613408 w 2944416"/>
                <a:gd name="connsiteY9" fmla="*/ 38213 h 2291158"/>
                <a:gd name="connsiteX10" fmla="*/ 2823219 w 2944416"/>
                <a:gd name="connsiteY10" fmla="*/ 0 h 22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158">
                  <a:moveTo>
                    <a:pt x="2823219" y="0"/>
                  </a:moveTo>
                  <a:lnTo>
                    <a:pt x="2944416" y="0"/>
                  </a:lnTo>
                  <a:lnTo>
                    <a:pt x="2944416" y="2243364"/>
                  </a:lnTo>
                  <a:lnTo>
                    <a:pt x="2823219" y="2243364"/>
                  </a:lnTo>
                  <a:lnTo>
                    <a:pt x="2613408" y="2249599"/>
                  </a:lnTo>
                  <a:cubicBezTo>
                    <a:pt x="1988715" y="2266294"/>
                    <a:pt x="1147416" y="2280129"/>
                    <a:pt x="162316" y="2289790"/>
                  </a:cubicBezTo>
                  <a:lnTo>
                    <a:pt x="0" y="2291158"/>
                  </a:lnTo>
                  <a:lnTo>
                    <a:pt x="0" y="293250"/>
                  </a:lnTo>
                  <a:lnTo>
                    <a:pt x="524845" y="261138"/>
                  </a:lnTo>
                  <a:cubicBezTo>
                    <a:pt x="1354356" y="203843"/>
                    <a:pt x="2066802" y="127736"/>
                    <a:pt x="2613408" y="38213"/>
                  </a:cubicBezTo>
                  <a:lnTo>
                    <a:pt x="2823219" y="0"/>
                  </a:lnTo>
                  <a:close/>
                </a:path>
              </a:pathLst>
            </a:custGeom>
            <a:blipFill>
              <a:blip r:embed="rId2"/>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3" name="任意多边形: 形状 25"/>
            <p:cNvSpPr/>
            <p:nvPr/>
          </p:nvSpPr>
          <p:spPr>
            <a:xfrm>
              <a:off x="3433335" y="1450914"/>
              <a:ext cx="2598124" cy="1744682"/>
            </a:xfrm>
            <a:custGeom>
              <a:avLst/>
              <a:gdLst>
                <a:gd name="connsiteX0" fmla="*/ 0 w 2944417"/>
                <a:gd name="connsiteY0" fmla="*/ 0 h 2003448"/>
                <a:gd name="connsiteX1" fmla="*/ 663013 w 2944417"/>
                <a:gd name="connsiteY1" fmla="*/ 30885 h 2003448"/>
                <a:gd name="connsiteX2" fmla="*/ 2127999 w 2944417"/>
                <a:gd name="connsiteY2" fmla="*/ 69778 h 2003448"/>
                <a:gd name="connsiteX3" fmla="*/ 2944417 w 2944417"/>
                <a:gd name="connsiteY3" fmla="*/ 75476 h 2003448"/>
                <a:gd name="connsiteX4" fmla="*/ 2944417 w 2944417"/>
                <a:gd name="connsiteY4" fmla="*/ 2003448 h 2003448"/>
                <a:gd name="connsiteX5" fmla="*/ 2127999 w 2944417"/>
                <a:gd name="connsiteY5" fmla="*/ 2002518 h 2003448"/>
                <a:gd name="connsiteX6" fmla="*/ 663013 w 2944417"/>
                <a:gd name="connsiteY6" fmla="*/ 1996172 h 2003448"/>
                <a:gd name="connsiteX7" fmla="*/ 0 w 2944417"/>
                <a:gd name="connsiteY7" fmla="*/ 1991133 h 2003448"/>
                <a:gd name="connsiteX8" fmla="*/ 0 w 2944417"/>
                <a:gd name="connsiteY8" fmla="*/ 0 h 2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7" h="2003448">
                  <a:moveTo>
                    <a:pt x="0" y="0"/>
                  </a:moveTo>
                  <a:lnTo>
                    <a:pt x="663013" y="30885"/>
                  </a:lnTo>
                  <a:cubicBezTo>
                    <a:pt x="1130204" y="49451"/>
                    <a:pt x="1620565" y="62641"/>
                    <a:pt x="2127999" y="69778"/>
                  </a:cubicBezTo>
                  <a:lnTo>
                    <a:pt x="2944417" y="75476"/>
                  </a:lnTo>
                  <a:lnTo>
                    <a:pt x="2944417" y="2003448"/>
                  </a:lnTo>
                  <a:lnTo>
                    <a:pt x="2127999" y="2002518"/>
                  </a:lnTo>
                  <a:cubicBezTo>
                    <a:pt x="1620565" y="2001354"/>
                    <a:pt x="1130204" y="1999202"/>
                    <a:pt x="663013" y="1996172"/>
                  </a:cubicBezTo>
                  <a:lnTo>
                    <a:pt x="0" y="1991133"/>
                  </a:lnTo>
                  <a:lnTo>
                    <a:pt x="0" y="0"/>
                  </a:lnTo>
                  <a:close/>
                </a:path>
              </a:pathLst>
            </a:custGeom>
            <a:blipFill>
              <a:blip r:embed="rId3"/>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4" name="任意多边形: 形状 27"/>
            <p:cNvSpPr/>
            <p:nvPr/>
          </p:nvSpPr>
          <p:spPr>
            <a:xfrm>
              <a:off x="6168871" y="1450914"/>
              <a:ext cx="2598124" cy="1744682"/>
            </a:xfrm>
            <a:custGeom>
              <a:avLst/>
              <a:gdLst>
                <a:gd name="connsiteX0" fmla="*/ 2944416 w 2944416"/>
                <a:gd name="connsiteY0" fmla="*/ 0 h 2003448"/>
                <a:gd name="connsiteX1" fmla="*/ 2944416 w 2944416"/>
                <a:gd name="connsiteY1" fmla="*/ 1990908 h 2003448"/>
                <a:gd name="connsiteX2" fmla="*/ 2480193 w 2944416"/>
                <a:gd name="connsiteY2" fmla="*/ 1994820 h 2003448"/>
                <a:gd name="connsiteX3" fmla="*/ 816418 w 2944416"/>
                <a:gd name="connsiteY3" fmla="*/ 2002518 h 2003448"/>
                <a:gd name="connsiteX4" fmla="*/ 0 w 2944416"/>
                <a:gd name="connsiteY4" fmla="*/ 2003448 h 2003448"/>
                <a:gd name="connsiteX5" fmla="*/ 0 w 2944416"/>
                <a:gd name="connsiteY5" fmla="*/ 75476 h 2003448"/>
                <a:gd name="connsiteX6" fmla="*/ 816418 w 2944416"/>
                <a:gd name="connsiteY6" fmla="*/ 69778 h 2003448"/>
                <a:gd name="connsiteX7" fmla="*/ 2281405 w 2944416"/>
                <a:gd name="connsiteY7" fmla="*/ 30885 h 2003448"/>
                <a:gd name="connsiteX8" fmla="*/ 2944416 w 2944416"/>
                <a:gd name="connsiteY8" fmla="*/ 0 h 2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6" h="2003448">
                  <a:moveTo>
                    <a:pt x="2944416" y="0"/>
                  </a:moveTo>
                  <a:lnTo>
                    <a:pt x="2944416" y="1990908"/>
                  </a:lnTo>
                  <a:lnTo>
                    <a:pt x="2480193" y="1994820"/>
                  </a:lnTo>
                  <a:cubicBezTo>
                    <a:pt x="1953968" y="1998566"/>
                    <a:pt x="1396343" y="2001187"/>
                    <a:pt x="816418" y="2002518"/>
                  </a:cubicBezTo>
                  <a:lnTo>
                    <a:pt x="0" y="2003448"/>
                  </a:lnTo>
                  <a:lnTo>
                    <a:pt x="0" y="75476"/>
                  </a:lnTo>
                  <a:lnTo>
                    <a:pt x="816418" y="69778"/>
                  </a:lnTo>
                  <a:cubicBezTo>
                    <a:pt x="1323852" y="62641"/>
                    <a:pt x="1814214" y="49451"/>
                    <a:pt x="2281405" y="30885"/>
                  </a:cubicBezTo>
                  <a:lnTo>
                    <a:pt x="2944416" y="0"/>
                  </a:lnTo>
                  <a:close/>
                </a:path>
              </a:pathLst>
            </a:custGeom>
            <a:blipFill>
              <a:blip r:embed="rId4"/>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5" name="任意多边形: 形状 29"/>
            <p:cNvSpPr/>
            <p:nvPr/>
          </p:nvSpPr>
          <p:spPr>
            <a:xfrm>
              <a:off x="3433335" y="3314421"/>
              <a:ext cx="2598124" cy="1744684"/>
            </a:xfrm>
            <a:custGeom>
              <a:avLst/>
              <a:gdLst>
                <a:gd name="connsiteX0" fmla="*/ 2944417 w 2944417"/>
                <a:gd name="connsiteY0" fmla="*/ 0 h 2003450"/>
                <a:gd name="connsiteX1" fmla="*/ 2944417 w 2944417"/>
                <a:gd name="connsiteY1" fmla="*/ 1927973 h 2003450"/>
                <a:gd name="connsiteX2" fmla="*/ 2127999 w 2944417"/>
                <a:gd name="connsiteY2" fmla="*/ 1933672 h 2003450"/>
                <a:gd name="connsiteX3" fmla="*/ 663013 w 2944417"/>
                <a:gd name="connsiteY3" fmla="*/ 1972565 h 2003450"/>
                <a:gd name="connsiteX4" fmla="*/ 0 w 2944417"/>
                <a:gd name="connsiteY4" fmla="*/ 2003450 h 2003450"/>
                <a:gd name="connsiteX5" fmla="*/ 0 w 2944417"/>
                <a:gd name="connsiteY5" fmla="*/ 12316 h 2003450"/>
                <a:gd name="connsiteX6" fmla="*/ 663013 w 2944417"/>
                <a:gd name="connsiteY6" fmla="*/ 7276 h 2003450"/>
                <a:gd name="connsiteX7" fmla="*/ 2127999 w 2944417"/>
                <a:gd name="connsiteY7" fmla="*/ 930 h 2003450"/>
                <a:gd name="connsiteX8" fmla="*/ 2944417 w 2944417"/>
                <a:gd name="connsiteY8" fmla="*/ 0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7" h="2003450">
                  <a:moveTo>
                    <a:pt x="2944417" y="0"/>
                  </a:moveTo>
                  <a:lnTo>
                    <a:pt x="2944417" y="1927973"/>
                  </a:lnTo>
                  <a:lnTo>
                    <a:pt x="2127999" y="1933672"/>
                  </a:lnTo>
                  <a:cubicBezTo>
                    <a:pt x="1620565" y="1940809"/>
                    <a:pt x="1130204" y="1953999"/>
                    <a:pt x="663013" y="1972565"/>
                  </a:cubicBezTo>
                  <a:lnTo>
                    <a:pt x="0" y="2003450"/>
                  </a:lnTo>
                  <a:lnTo>
                    <a:pt x="0" y="12316"/>
                  </a:lnTo>
                  <a:lnTo>
                    <a:pt x="663013" y="7276"/>
                  </a:lnTo>
                  <a:cubicBezTo>
                    <a:pt x="1130204" y="4247"/>
                    <a:pt x="1620565" y="2095"/>
                    <a:pt x="2127999" y="930"/>
                  </a:cubicBezTo>
                  <a:lnTo>
                    <a:pt x="2944417" y="0"/>
                  </a:lnTo>
                  <a:close/>
                </a:path>
              </a:pathLst>
            </a:custGeom>
            <a:blipFill>
              <a:blip r:embed="rId5"/>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6" name="任意多边形: 形状 31"/>
            <p:cNvSpPr/>
            <p:nvPr/>
          </p:nvSpPr>
          <p:spPr>
            <a:xfrm>
              <a:off x="6168871" y="3314421"/>
              <a:ext cx="2598124" cy="1744684"/>
            </a:xfrm>
            <a:custGeom>
              <a:avLst/>
              <a:gdLst>
                <a:gd name="connsiteX0" fmla="*/ 0 w 2944416"/>
                <a:gd name="connsiteY0" fmla="*/ 0 h 2003450"/>
                <a:gd name="connsiteX1" fmla="*/ 816418 w 2944416"/>
                <a:gd name="connsiteY1" fmla="*/ 930 h 2003450"/>
                <a:gd name="connsiteX2" fmla="*/ 2480193 w 2944416"/>
                <a:gd name="connsiteY2" fmla="*/ 8628 h 2003450"/>
                <a:gd name="connsiteX3" fmla="*/ 2944416 w 2944416"/>
                <a:gd name="connsiteY3" fmla="*/ 12540 h 2003450"/>
                <a:gd name="connsiteX4" fmla="*/ 2944416 w 2944416"/>
                <a:gd name="connsiteY4" fmla="*/ 2003450 h 2003450"/>
                <a:gd name="connsiteX5" fmla="*/ 2281405 w 2944416"/>
                <a:gd name="connsiteY5" fmla="*/ 1972565 h 2003450"/>
                <a:gd name="connsiteX6" fmla="*/ 816418 w 2944416"/>
                <a:gd name="connsiteY6" fmla="*/ 1933672 h 2003450"/>
                <a:gd name="connsiteX7" fmla="*/ 0 w 2944416"/>
                <a:gd name="connsiteY7" fmla="*/ 1927973 h 2003450"/>
                <a:gd name="connsiteX8" fmla="*/ 0 w 2944416"/>
                <a:gd name="connsiteY8" fmla="*/ 0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6" h="2003450">
                  <a:moveTo>
                    <a:pt x="0" y="0"/>
                  </a:moveTo>
                  <a:lnTo>
                    <a:pt x="816418" y="930"/>
                  </a:lnTo>
                  <a:cubicBezTo>
                    <a:pt x="1396343" y="2261"/>
                    <a:pt x="1953968" y="4882"/>
                    <a:pt x="2480193" y="8628"/>
                  </a:cubicBezTo>
                  <a:lnTo>
                    <a:pt x="2944416" y="12540"/>
                  </a:lnTo>
                  <a:lnTo>
                    <a:pt x="2944416" y="2003450"/>
                  </a:lnTo>
                  <a:lnTo>
                    <a:pt x="2281405" y="1972565"/>
                  </a:lnTo>
                  <a:cubicBezTo>
                    <a:pt x="1814214" y="1953999"/>
                    <a:pt x="1323852" y="1940809"/>
                    <a:pt x="816418" y="1933672"/>
                  </a:cubicBezTo>
                  <a:lnTo>
                    <a:pt x="0" y="1927973"/>
                  </a:lnTo>
                  <a:lnTo>
                    <a:pt x="0" y="0"/>
                  </a:lnTo>
                  <a:close/>
                </a:path>
              </a:pathLst>
            </a:custGeom>
            <a:blipFill>
              <a:blip r:embed="rId6"/>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7" name="任意多边形: 形状 33"/>
            <p:cNvSpPr/>
            <p:nvPr/>
          </p:nvSpPr>
          <p:spPr>
            <a:xfrm>
              <a:off x="703654" y="3326306"/>
              <a:ext cx="2598124" cy="1995280"/>
            </a:xfrm>
            <a:custGeom>
              <a:avLst/>
              <a:gdLst>
                <a:gd name="connsiteX0" fmla="*/ 2944416 w 2944416"/>
                <a:gd name="connsiteY0" fmla="*/ 0 h 2291214"/>
                <a:gd name="connsiteX1" fmla="*/ 2944416 w 2944416"/>
                <a:gd name="connsiteY1" fmla="*/ 1997965 h 2291214"/>
                <a:gd name="connsiteX2" fmla="*/ 2419572 w 2944416"/>
                <a:gd name="connsiteY2" fmla="*/ 2030076 h 2291214"/>
                <a:gd name="connsiteX3" fmla="*/ 331008 w 2944416"/>
                <a:gd name="connsiteY3" fmla="*/ 2253001 h 2291214"/>
                <a:gd name="connsiteX4" fmla="*/ 121198 w 2944416"/>
                <a:gd name="connsiteY4" fmla="*/ 2291214 h 2291214"/>
                <a:gd name="connsiteX5" fmla="*/ 0 w 2944416"/>
                <a:gd name="connsiteY5" fmla="*/ 2291214 h 2291214"/>
                <a:gd name="connsiteX6" fmla="*/ 0 w 2944416"/>
                <a:gd name="connsiteY6" fmla="*/ 47849 h 2291214"/>
                <a:gd name="connsiteX7" fmla="*/ 121198 w 2944416"/>
                <a:gd name="connsiteY7" fmla="*/ 47849 h 2291214"/>
                <a:gd name="connsiteX8" fmla="*/ 331008 w 2944416"/>
                <a:gd name="connsiteY8" fmla="*/ 41614 h 2291214"/>
                <a:gd name="connsiteX9" fmla="*/ 2419572 w 2944416"/>
                <a:gd name="connsiteY9" fmla="*/ 5239 h 2291214"/>
                <a:gd name="connsiteX10" fmla="*/ 2944416 w 2944416"/>
                <a:gd name="connsiteY10" fmla="*/ 0 h 2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214">
                  <a:moveTo>
                    <a:pt x="2944416" y="0"/>
                  </a:moveTo>
                  <a:lnTo>
                    <a:pt x="2944416" y="1997965"/>
                  </a:lnTo>
                  <a:lnTo>
                    <a:pt x="2419572" y="2030076"/>
                  </a:lnTo>
                  <a:cubicBezTo>
                    <a:pt x="1590061" y="2087372"/>
                    <a:pt x="877615" y="2163479"/>
                    <a:pt x="331008" y="2253001"/>
                  </a:cubicBezTo>
                  <a:lnTo>
                    <a:pt x="121198" y="2291214"/>
                  </a:lnTo>
                  <a:lnTo>
                    <a:pt x="0" y="2291214"/>
                  </a:lnTo>
                  <a:lnTo>
                    <a:pt x="0" y="47849"/>
                  </a:lnTo>
                  <a:lnTo>
                    <a:pt x="121198" y="47849"/>
                  </a:lnTo>
                  <a:lnTo>
                    <a:pt x="331008" y="41614"/>
                  </a:lnTo>
                  <a:cubicBezTo>
                    <a:pt x="877615" y="27007"/>
                    <a:pt x="1590061" y="14588"/>
                    <a:pt x="2419572" y="5239"/>
                  </a:cubicBezTo>
                  <a:lnTo>
                    <a:pt x="2944416" y="0"/>
                  </a:lnTo>
                  <a:close/>
                </a:path>
              </a:pathLst>
            </a:custGeom>
            <a:blipFill>
              <a:blip r:embed="rId7"/>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18" name="任意多边形: 形状 35"/>
            <p:cNvSpPr/>
            <p:nvPr/>
          </p:nvSpPr>
          <p:spPr>
            <a:xfrm>
              <a:off x="8898551" y="3326355"/>
              <a:ext cx="2598124" cy="1995232"/>
            </a:xfrm>
            <a:custGeom>
              <a:avLst/>
              <a:gdLst>
                <a:gd name="connsiteX0" fmla="*/ 0 w 2944416"/>
                <a:gd name="connsiteY0" fmla="*/ 0 h 2291159"/>
                <a:gd name="connsiteX1" fmla="*/ 162316 w 2944416"/>
                <a:gd name="connsiteY1" fmla="*/ 1368 h 2291159"/>
                <a:gd name="connsiteX2" fmla="*/ 2613408 w 2944416"/>
                <a:gd name="connsiteY2" fmla="*/ 41559 h 2291159"/>
                <a:gd name="connsiteX3" fmla="*/ 2823219 w 2944416"/>
                <a:gd name="connsiteY3" fmla="*/ 47794 h 2291159"/>
                <a:gd name="connsiteX4" fmla="*/ 2944416 w 2944416"/>
                <a:gd name="connsiteY4" fmla="*/ 47794 h 2291159"/>
                <a:gd name="connsiteX5" fmla="*/ 2944416 w 2944416"/>
                <a:gd name="connsiteY5" fmla="*/ 2291159 h 2291159"/>
                <a:gd name="connsiteX6" fmla="*/ 2823219 w 2944416"/>
                <a:gd name="connsiteY6" fmla="*/ 2291159 h 2291159"/>
                <a:gd name="connsiteX7" fmla="*/ 2613408 w 2944416"/>
                <a:gd name="connsiteY7" fmla="*/ 2252946 h 2291159"/>
                <a:gd name="connsiteX8" fmla="*/ 524845 w 2944416"/>
                <a:gd name="connsiteY8" fmla="*/ 2030021 h 2291159"/>
                <a:gd name="connsiteX9" fmla="*/ 0 w 2944416"/>
                <a:gd name="connsiteY9" fmla="*/ 1997910 h 2291159"/>
                <a:gd name="connsiteX10" fmla="*/ 0 w 2944416"/>
                <a:gd name="connsiteY10" fmla="*/ 0 h 229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159">
                  <a:moveTo>
                    <a:pt x="0" y="0"/>
                  </a:moveTo>
                  <a:lnTo>
                    <a:pt x="162316" y="1368"/>
                  </a:lnTo>
                  <a:cubicBezTo>
                    <a:pt x="1147416" y="11030"/>
                    <a:pt x="1988715" y="24865"/>
                    <a:pt x="2613408" y="41559"/>
                  </a:cubicBezTo>
                  <a:lnTo>
                    <a:pt x="2823219" y="47794"/>
                  </a:lnTo>
                  <a:lnTo>
                    <a:pt x="2944416" y="47794"/>
                  </a:lnTo>
                  <a:lnTo>
                    <a:pt x="2944416" y="2291159"/>
                  </a:lnTo>
                  <a:lnTo>
                    <a:pt x="2823219" y="2291159"/>
                  </a:lnTo>
                  <a:lnTo>
                    <a:pt x="2613408" y="2252946"/>
                  </a:lnTo>
                  <a:cubicBezTo>
                    <a:pt x="2066802" y="2163424"/>
                    <a:pt x="1354356" y="2087317"/>
                    <a:pt x="524845" y="2030021"/>
                  </a:cubicBezTo>
                  <a:lnTo>
                    <a:pt x="0" y="1997910"/>
                  </a:lnTo>
                  <a:lnTo>
                    <a:pt x="0" y="0"/>
                  </a:lnTo>
                  <a:close/>
                </a:path>
              </a:pathLst>
            </a:custGeom>
            <a:blipFill>
              <a:blip r:embed="rId8"/>
              <a:stretch>
                <a:fillRect/>
              </a:stretch>
            </a:blipFill>
            <a:ln w="25400" cap="flat" cmpd="sng" algn="ctr">
              <a:gradFill flip="none" rotWithShape="1">
                <a:gsLst>
                  <a:gs pos="42000">
                    <a:srgbClr val="FFFFFF"/>
                  </a:gs>
                  <a:gs pos="83000">
                    <a:srgbClr val="FFFFFF">
                      <a:alpha val="0"/>
                    </a:srgbClr>
                  </a:gs>
                </a:gsLst>
                <a:lin ang="2700000" scaled="1"/>
              </a:gradFill>
              <a:prstDash val="solid"/>
              <a:miter lim="800000"/>
            </a:ln>
            <a:effectLst>
              <a:outerShdw blurRad="254000" dist="495300" dir="2700000" sx="96000" sy="96000" algn="tl" rotWithShape="0">
                <a:srgbClr val="00C7FD">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grpSp>
      <p:grpSp>
        <p:nvGrpSpPr>
          <p:cNvPr id="184" name="组合 55"/>
          <p:cNvGrpSpPr/>
          <p:nvPr/>
        </p:nvGrpSpPr>
        <p:grpSpPr>
          <a:xfrm>
            <a:off x="703654" y="1131021"/>
            <a:ext cx="10793021" cy="4133155"/>
            <a:chOff x="703654" y="1069340"/>
            <a:chExt cx="10793021" cy="4531486"/>
          </a:xfrm>
        </p:grpSpPr>
        <p:sp>
          <p:nvSpPr>
            <p:cNvPr id="1049119" name="Freeform 54-mask"/>
            <p:cNvSpPr/>
            <p:nvPr/>
          </p:nvSpPr>
          <p:spPr>
            <a:xfrm>
              <a:off x="703654" y="1069340"/>
              <a:ext cx="2598124" cy="2187574"/>
            </a:xfrm>
            <a:custGeom>
              <a:avLst/>
              <a:gdLst>
                <a:gd name="connsiteX0" fmla="*/ 0 w 2944416"/>
                <a:gd name="connsiteY0" fmla="*/ 0 h 2291214"/>
                <a:gd name="connsiteX1" fmla="*/ 121198 w 2944416"/>
                <a:gd name="connsiteY1" fmla="*/ 0 h 2291214"/>
                <a:gd name="connsiteX2" fmla="*/ 331008 w 2944416"/>
                <a:gd name="connsiteY2" fmla="*/ 38213 h 2291214"/>
                <a:gd name="connsiteX3" fmla="*/ 2419572 w 2944416"/>
                <a:gd name="connsiteY3" fmla="*/ 261138 h 2291214"/>
                <a:gd name="connsiteX4" fmla="*/ 2944416 w 2944416"/>
                <a:gd name="connsiteY4" fmla="*/ 293250 h 2291214"/>
                <a:gd name="connsiteX5" fmla="*/ 2944416 w 2944416"/>
                <a:gd name="connsiteY5" fmla="*/ 2291214 h 2291214"/>
                <a:gd name="connsiteX6" fmla="*/ 2419572 w 2944416"/>
                <a:gd name="connsiteY6" fmla="*/ 2285974 h 2291214"/>
                <a:gd name="connsiteX7" fmla="*/ 331008 w 2944416"/>
                <a:gd name="connsiteY7" fmla="*/ 2249599 h 2291214"/>
                <a:gd name="connsiteX8" fmla="*/ 121198 w 2944416"/>
                <a:gd name="connsiteY8" fmla="*/ 2243364 h 2291214"/>
                <a:gd name="connsiteX9" fmla="*/ 0 w 2944416"/>
                <a:gd name="connsiteY9" fmla="*/ 2243364 h 2291214"/>
                <a:gd name="connsiteX10" fmla="*/ 0 w 2944416"/>
                <a:gd name="connsiteY10" fmla="*/ 0 h 2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214">
                  <a:moveTo>
                    <a:pt x="0" y="0"/>
                  </a:moveTo>
                  <a:lnTo>
                    <a:pt x="121198" y="0"/>
                  </a:lnTo>
                  <a:lnTo>
                    <a:pt x="331008" y="38213"/>
                  </a:lnTo>
                  <a:cubicBezTo>
                    <a:pt x="877615" y="127736"/>
                    <a:pt x="1590061" y="203843"/>
                    <a:pt x="2419572" y="261138"/>
                  </a:cubicBezTo>
                  <a:lnTo>
                    <a:pt x="2944416" y="293250"/>
                  </a:lnTo>
                  <a:lnTo>
                    <a:pt x="2944416" y="2291214"/>
                  </a:lnTo>
                  <a:lnTo>
                    <a:pt x="2419572" y="2285974"/>
                  </a:lnTo>
                  <a:cubicBezTo>
                    <a:pt x="1590061" y="2276625"/>
                    <a:pt x="877615" y="2264207"/>
                    <a:pt x="331008" y="2249599"/>
                  </a:cubicBezTo>
                  <a:lnTo>
                    <a:pt x="121198" y="2243364"/>
                  </a:lnTo>
                  <a:lnTo>
                    <a:pt x="0" y="2243364"/>
                  </a:lnTo>
                  <a:lnTo>
                    <a:pt x="0" y="0"/>
                  </a:lnTo>
                  <a:close/>
                </a:path>
              </a:pathLst>
            </a:custGeom>
            <a:gradFill flip="none" rotWithShape="1">
              <a:gsLst>
                <a:gs pos="0">
                  <a:schemeClr val="accent1">
                    <a:alpha val="70000"/>
                  </a:schemeClr>
                </a:gs>
                <a:gs pos="50000">
                  <a:schemeClr val="accent1">
                    <a:alpha val="0"/>
                  </a:schemeClr>
                </a:gs>
              </a:gsLst>
              <a:lin ang="54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0" name="Freeform 57-mask"/>
            <p:cNvSpPr/>
            <p:nvPr/>
          </p:nvSpPr>
          <p:spPr>
            <a:xfrm>
              <a:off x="8898551" y="1069340"/>
              <a:ext cx="2598124" cy="2187521"/>
            </a:xfrm>
            <a:custGeom>
              <a:avLst/>
              <a:gdLst>
                <a:gd name="connsiteX0" fmla="*/ 2823219 w 2944416"/>
                <a:gd name="connsiteY0" fmla="*/ 0 h 2291158"/>
                <a:gd name="connsiteX1" fmla="*/ 2944416 w 2944416"/>
                <a:gd name="connsiteY1" fmla="*/ 0 h 2291158"/>
                <a:gd name="connsiteX2" fmla="*/ 2944416 w 2944416"/>
                <a:gd name="connsiteY2" fmla="*/ 2243364 h 2291158"/>
                <a:gd name="connsiteX3" fmla="*/ 2823219 w 2944416"/>
                <a:gd name="connsiteY3" fmla="*/ 2243364 h 2291158"/>
                <a:gd name="connsiteX4" fmla="*/ 2613408 w 2944416"/>
                <a:gd name="connsiteY4" fmla="*/ 2249599 h 2291158"/>
                <a:gd name="connsiteX5" fmla="*/ 162316 w 2944416"/>
                <a:gd name="connsiteY5" fmla="*/ 2289790 h 2291158"/>
                <a:gd name="connsiteX6" fmla="*/ 0 w 2944416"/>
                <a:gd name="connsiteY6" fmla="*/ 2291158 h 2291158"/>
                <a:gd name="connsiteX7" fmla="*/ 0 w 2944416"/>
                <a:gd name="connsiteY7" fmla="*/ 293250 h 2291158"/>
                <a:gd name="connsiteX8" fmla="*/ 524845 w 2944416"/>
                <a:gd name="connsiteY8" fmla="*/ 261138 h 2291158"/>
                <a:gd name="connsiteX9" fmla="*/ 2613408 w 2944416"/>
                <a:gd name="connsiteY9" fmla="*/ 38213 h 2291158"/>
                <a:gd name="connsiteX10" fmla="*/ 2823219 w 2944416"/>
                <a:gd name="connsiteY10" fmla="*/ 0 h 22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158">
                  <a:moveTo>
                    <a:pt x="2823219" y="0"/>
                  </a:moveTo>
                  <a:lnTo>
                    <a:pt x="2944416" y="0"/>
                  </a:lnTo>
                  <a:lnTo>
                    <a:pt x="2944416" y="2243364"/>
                  </a:lnTo>
                  <a:lnTo>
                    <a:pt x="2823219" y="2243364"/>
                  </a:lnTo>
                  <a:lnTo>
                    <a:pt x="2613408" y="2249599"/>
                  </a:lnTo>
                  <a:cubicBezTo>
                    <a:pt x="1988715" y="2266294"/>
                    <a:pt x="1147416" y="2280129"/>
                    <a:pt x="162316" y="2289790"/>
                  </a:cubicBezTo>
                  <a:lnTo>
                    <a:pt x="0" y="2291158"/>
                  </a:lnTo>
                  <a:lnTo>
                    <a:pt x="0" y="293250"/>
                  </a:lnTo>
                  <a:lnTo>
                    <a:pt x="524845" y="261138"/>
                  </a:lnTo>
                  <a:cubicBezTo>
                    <a:pt x="1354356" y="203843"/>
                    <a:pt x="2066802" y="127736"/>
                    <a:pt x="2613408" y="38213"/>
                  </a:cubicBezTo>
                  <a:lnTo>
                    <a:pt x="2823219" y="0"/>
                  </a:lnTo>
                  <a:close/>
                </a:path>
              </a:pathLst>
            </a:custGeom>
            <a:gradFill flip="none" rotWithShape="1">
              <a:gsLst>
                <a:gs pos="0">
                  <a:schemeClr val="accent1">
                    <a:alpha val="70000"/>
                  </a:schemeClr>
                </a:gs>
                <a:gs pos="50000">
                  <a:schemeClr val="accent1">
                    <a:alpha val="0"/>
                  </a:schemeClr>
                </a:gs>
              </a:gsLst>
              <a:lin ang="54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1" name="Freeform 55-mask"/>
            <p:cNvSpPr/>
            <p:nvPr/>
          </p:nvSpPr>
          <p:spPr>
            <a:xfrm>
              <a:off x="3433335" y="1357119"/>
              <a:ext cx="2598124" cy="1912825"/>
            </a:xfrm>
            <a:custGeom>
              <a:avLst/>
              <a:gdLst>
                <a:gd name="connsiteX0" fmla="*/ 0 w 2944417"/>
                <a:gd name="connsiteY0" fmla="*/ 0 h 2003448"/>
                <a:gd name="connsiteX1" fmla="*/ 663013 w 2944417"/>
                <a:gd name="connsiteY1" fmla="*/ 30885 h 2003448"/>
                <a:gd name="connsiteX2" fmla="*/ 2127999 w 2944417"/>
                <a:gd name="connsiteY2" fmla="*/ 69778 h 2003448"/>
                <a:gd name="connsiteX3" fmla="*/ 2944417 w 2944417"/>
                <a:gd name="connsiteY3" fmla="*/ 75476 h 2003448"/>
                <a:gd name="connsiteX4" fmla="*/ 2944417 w 2944417"/>
                <a:gd name="connsiteY4" fmla="*/ 2003448 h 2003448"/>
                <a:gd name="connsiteX5" fmla="*/ 2127999 w 2944417"/>
                <a:gd name="connsiteY5" fmla="*/ 2002518 h 2003448"/>
                <a:gd name="connsiteX6" fmla="*/ 663013 w 2944417"/>
                <a:gd name="connsiteY6" fmla="*/ 1996172 h 2003448"/>
                <a:gd name="connsiteX7" fmla="*/ 0 w 2944417"/>
                <a:gd name="connsiteY7" fmla="*/ 1991133 h 2003448"/>
                <a:gd name="connsiteX8" fmla="*/ 0 w 2944417"/>
                <a:gd name="connsiteY8" fmla="*/ 0 h 2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7" h="2003448">
                  <a:moveTo>
                    <a:pt x="0" y="0"/>
                  </a:moveTo>
                  <a:lnTo>
                    <a:pt x="663013" y="30885"/>
                  </a:lnTo>
                  <a:cubicBezTo>
                    <a:pt x="1130204" y="49451"/>
                    <a:pt x="1620565" y="62641"/>
                    <a:pt x="2127999" y="69778"/>
                  </a:cubicBezTo>
                  <a:lnTo>
                    <a:pt x="2944417" y="75476"/>
                  </a:lnTo>
                  <a:lnTo>
                    <a:pt x="2944417" y="2003448"/>
                  </a:lnTo>
                  <a:lnTo>
                    <a:pt x="2127999" y="2002518"/>
                  </a:lnTo>
                  <a:cubicBezTo>
                    <a:pt x="1620565" y="2001354"/>
                    <a:pt x="1130204" y="1999202"/>
                    <a:pt x="663013" y="1996172"/>
                  </a:cubicBezTo>
                  <a:lnTo>
                    <a:pt x="0" y="1991133"/>
                  </a:lnTo>
                  <a:lnTo>
                    <a:pt x="0" y="0"/>
                  </a:lnTo>
                  <a:close/>
                </a:path>
              </a:pathLst>
            </a:custGeom>
            <a:gradFill flip="none" rotWithShape="1">
              <a:gsLst>
                <a:gs pos="0">
                  <a:schemeClr val="accent1">
                    <a:alpha val="70000"/>
                  </a:schemeClr>
                </a:gs>
                <a:gs pos="50000">
                  <a:schemeClr val="accent1">
                    <a:alpha val="0"/>
                  </a:schemeClr>
                </a:gs>
              </a:gsLst>
              <a:lin ang="54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2" name="Freeform 56-mask"/>
            <p:cNvSpPr/>
            <p:nvPr/>
          </p:nvSpPr>
          <p:spPr>
            <a:xfrm>
              <a:off x="6168871" y="1357119"/>
              <a:ext cx="2598124" cy="1912825"/>
            </a:xfrm>
            <a:custGeom>
              <a:avLst/>
              <a:gdLst>
                <a:gd name="connsiteX0" fmla="*/ 2944416 w 2944416"/>
                <a:gd name="connsiteY0" fmla="*/ 0 h 2003448"/>
                <a:gd name="connsiteX1" fmla="*/ 2944416 w 2944416"/>
                <a:gd name="connsiteY1" fmla="*/ 1990908 h 2003448"/>
                <a:gd name="connsiteX2" fmla="*/ 2480193 w 2944416"/>
                <a:gd name="connsiteY2" fmla="*/ 1994820 h 2003448"/>
                <a:gd name="connsiteX3" fmla="*/ 816418 w 2944416"/>
                <a:gd name="connsiteY3" fmla="*/ 2002518 h 2003448"/>
                <a:gd name="connsiteX4" fmla="*/ 0 w 2944416"/>
                <a:gd name="connsiteY4" fmla="*/ 2003448 h 2003448"/>
                <a:gd name="connsiteX5" fmla="*/ 0 w 2944416"/>
                <a:gd name="connsiteY5" fmla="*/ 75476 h 2003448"/>
                <a:gd name="connsiteX6" fmla="*/ 816418 w 2944416"/>
                <a:gd name="connsiteY6" fmla="*/ 69778 h 2003448"/>
                <a:gd name="connsiteX7" fmla="*/ 2281405 w 2944416"/>
                <a:gd name="connsiteY7" fmla="*/ 30885 h 2003448"/>
                <a:gd name="connsiteX8" fmla="*/ 2944416 w 2944416"/>
                <a:gd name="connsiteY8" fmla="*/ 0 h 2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6" h="2003448">
                  <a:moveTo>
                    <a:pt x="2944416" y="0"/>
                  </a:moveTo>
                  <a:lnTo>
                    <a:pt x="2944416" y="1990908"/>
                  </a:lnTo>
                  <a:lnTo>
                    <a:pt x="2480193" y="1994820"/>
                  </a:lnTo>
                  <a:cubicBezTo>
                    <a:pt x="1953968" y="1998566"/>
                    <a:pt x="1396343" y="2001187"/>
                    <a:pt x="816418" y="2002518"/>
                  </a:cubicBezTo>
                  <a:lnTo>
                    <a:pt x="0" y="2003448"/>
                  </a:lnTo>
                  <a:lnTo>
                    <a:pt x="0" y="75476"/>
                  </a:lnTo>
                  <a:lnTo>
                    <a:pt x="816418" y="69778"/>
                  </a:lnTo>
                  <a:cubicBezTo>
                    <a:pt x="1323852" y="62641"/>
                    <a:pt x="1814214" y="49451"/>
                    <a:pt x="2281405" y="30885"/>
                  </a:cubicBezTo>
                  <a:lnTo>
                    <a:pt x="2944416" y="0"/>
                  </a:lnTo>
                  <a:close/>
                </a:path>
              </a:pathLst>
            </a:custGeom>
            <a:gradFill flip="none" rotWithShape="1">
              <a:gsLst>
                <a:gs pos="0">
                  <a:schemeClr val="accent1">
                    <a:alpha val="70000"/>
                  </a:schemeClr>
                </a:gs>
                <a:gs pos="50000">
                  <a:schemeClr val="accent1">
                    <a:alpha val="0"/>
                  </a:schemeClr>
                </a:gs>
              </a:gsLst>
              <a:lin ang="54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3" name="Freeform 59-mask"/>
            <p:cNvSpPr/>
            <p:nvPr/>
          </p:nvSpPr>
          <p:spPr>
            <a:xfrm>
              <a:off x="3433335" y="3400220"/>
              <a:ext cx="2598124" cy="1912827"/>
            </a:xfrm>
            <a:custGeom>
              <a:avLst/>
              <a:gdLst>
                <a:gd name="connsiteX0" fmla="*/ 2944417 w 2944417"/>
                <a:gd name="connsiteY0" fmla="*/ 0 h 2003450"/>
                <a:gd name="connsiteX1" fmla="*/ 2944417 w 2944417"/>
                <a:gd name="connsiteY1" fmla="*/ 1927973 h 2003450"/>
                <a:gd name="connsiteX2" fmla="*/ 2127999 w 2944417"/>
                <a:gd name="connsiteY2" fmla="*/ 1933672 h 2003450"/>
                <a:gd name="connsiteX3" fmla="*/ 663013 w 2944417"/>
                <a:gd name="connsiteY3" fmla="*/ 1972565 h 2003450"/>
                <a:gd name="connsiteX4" fmla="*/ 0 w 2944417"/>
                <a:gd name="connsiteY4" fmla="*/ 2003450 h 2003450"/>
                <a:gd name="connsiteX5" fmla="*/ 0 w 2944417"/>
                <a:gd name="connsiteY5" fmla="*/ 12316 h 2003450"/>
                <a:gd name="connsiteX6" fmla="*/ 663013 w 2944417"/>
                <a:gd name="connsiteY6" fmla="*/ 7276 h 2003450"/>
                <a:gd name="connsiteX7" fmla="*/ 2127999 w 2944417"/>
                <a:gd name="connsiteY7" fmla="*/ 930 h 2003450"/>
                <a:gd name="connsiteX8" fmla="*/ 2944417 w 2944417"/>
                <a:gd name="connsiteY8" fmla="*/ 0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7" h="2003450">
                  <a:moveTo>
                    <a:pt x="2944417" y="0"/>
                  </a:moveTo>
                  <a:lnTo>
                    <a:pt x="2944417" y="1927973"/>
                  </a:lnTo>
                  <a:lnTo>
                    <a:pt x="2127999" y="1933672"/>
                  </a:lnTo>
                  <a:cubicBezTo>
                    <a:pt x="1620565" y="1940809"/>
                    <a:pt x="1130204" y="1953999"/>
                    <a:pt x="663013" y="1972565"/>
                  </a:cubicBezTo>
                  <a:lnTo>
                    <a:pt x="0" y="2003450"/>
                  </a:lnTo>
                  <a:lnTo>
                    <a:pt x="0" y="12316"/>
                  </a:lnTo>
                  <a:lnTo>
                    <a:pt x="663013" y="7276"/>
                  </a:lnTo>
                  <a:cubicBezTo>
                    <a:pt x="1130204" y="4247"/>
                    <a:pt x="1620565" y="2095"/>
                    <a:pt x="2127999" y="930"/>
                  </a:cubicBezTo>
                  <a:lnTo>
                    <a:pt x="2944417" y="0"/>
                  </a:lnTo>
                  <a:close/>
                </a:path>
              </a:pathLst>
            </a:custGeom>
            <a:gradFill flip="none" rotWithShape="1">
              <a:gsLst>
                <a:gs pos="0">
                  <a:schemeClr val="accent1">
                    <a:alpha val="70000"/>
                  </a:schemeClr>
                </a:gs>
                <a:gs pos="50000">
                  <a:schemeClr val="accent1">
                    <a:alpha val="0"/>
                  </a:schemeClr>
                </a:gs>
              </a:gsLst>
              <a:lin ang="162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4" name="Freeform 60-mask"/>
            <p:cNvSpPr/>
            <p:nvPr/>
          </p:nvSpPr>
          <p:spPr>
            <a:xfrm>
              <a:off x="6168871" y="3400220"/>
              <a:ext cx="2598124" cy="1912827"/>
            </a:xfrm>
            <a:custGeom>
              <a:avLst/>
              <a:gdLst>
                <a:gd name="connsiteX0" fmla="*/ 0 w 2944416"/>
                <a:gd name="connsiteY0" fmla="*/ 0 h 2003450"/>
                <a:gd name="connsiteX1" fmla="*/ 816418 w 2944416"/>
                <a:gd name="connsiteY1" fmla="*/ 930 h 2003450"/>
                <a:gd name="connsiteX2" fmla="*/ 2480193 w 2944416"/>
                <a:gd name="connsiteY2" fmla="*/ 8628 h 2003450"/>
                <a:gd name="connsiteX3" fmla="*/ 2944416 w 2944416"/>
                <a:gd name="connsiteY3" fmla="*/ 12540 h 2003450"/>
                <a:gd name="connsiteX4" fmla="*/ 2944416 w 2944416"/>
                <a:gd name="connsiteY4" fmla="*/ 2003450 h 2003450"/>
                <a:gd name="connsiteX5" fmla="*/ 2281405 w 2944416"/>
                <a:gd name="connsiteY5" fmla="*/ 1972565 h 2003450"/>
                <a:gd name="connsiteX6" fmla="*/ 816418 w 2944416"/>
                <a:gd name="connsiteY6" fmla="*/ 1933672 h 2003450"/>
                <a:gd name="connsiteX7" fmla="*/ 0 w 2944416"/>
                <a:gd name="connsiteY7" fmla="*/ 1927973 h 2003450"/>
                <a:gd name="connsiteX8" fmla="*/ 0 w 2944416"/>
                <a:gd name="connsiteY8" fmla="*/ 0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416" h="2003450">
                  <a:moveTo>
                    <a:pt x="0" y="0"/>
                  </a:moveTo>
                  <a:lnTo>
                    <a:pt x="816418" y="930"/>
                  </a:lnTo>
                  <a:cubicBezTo>
                    <a:pt x="1396343" y="2261"/>
                    <a:pt x="1953968" y="4882"/>
                    <a:pt x="2480193" y="8628"/>
                  </a:cubicBezTo>
                  <a:lnTo>
                    <a:pt x="2944416" y="12540"/>
                  </a:lnTo>
                  <a:lnTo>
                    <a:pt x="2944416" y="2003450"/>
                  </a:lnTo>
                  <a:lnTo>
                    <a:pt x="2281405" y="1972565"/>
                  </a:lnTo>
                  <a:cubicBezTo>
                    <a:pt x="1814214" y="1953999"/>
                    <a:pt x="1323852" y="1940809"/>
                    <a:pt x="816418" y="1933672"/>
                  </a:cubicBezTo>
                  <a:lnTo>
                    <a:pt x="0" y="1927973"/>
                  </a:lnTo>
                  <a:lnTo>
                    <a:pt x="0" y="0"/>
                  </a:lnTo>
                  <a:close/>
                </a:path>
              </a:pathLst>
            </a:custGeom>
            <a:gradFill flip="none" rotWithShape="1">
              <a:gsLst>
                <a:gs pos="0">
                  <a:schemeClr val="accent1">
                    <a:alpha val="70000"/>
                  </a:schemeClr>
                </a:gs>
                <a:gs pos="50000">
                  <a:schemeClr val="accent1">
                    <a:alpha val="0"/>
                  </a:schemeClr>
                </a:gs>
              </a:gsLst>
              <a:lin ang="162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5" name="Freeform 58-mask"/>
            <p:cNvSpPr/>
            <p:nvPr/>
          </p:nvSpPr>
          <p:spPr>
            <a:xfrm>
              <a:off x="703654" y="3413251"/>
              <a:ext cx="2598124" cy="2187574"/>
            </a:xfrm>
            <a:custGeom>
              <a:avLst/>
              <a:gdLst>
                <a:gd name="connsiteX0" fmla="*/ 2944416 w 2944416"/>
                <a:gd name="connsiteY0" fmla="*/ 0 h 2291214"/>
                <a:gd name="connsiteX1" fmla="*/ 2944416 w 2944416"/>
                <a:gd name="connsiteY1" fmla="*/ 1997965 h 2291214"/>
                <a:gd name="connsiteX2" fmla="*/ 2419572 w 2944416"/>
                <a:gd name="connsiteY2" fmla="*/ 2030076 h 2291214"/>
                <a:gd name="connsiteX3" fmla="*/ 331008 w 2944416"/>
                <a:gd name="connsiteY3" fmla="*/ 2253001 h 2291214"/>
                <a:gd name="connsiteX4" fmla="*/ 121198 w 2944416"/>
                <a:gd name="connsiteY4" fmla="*/ 2291214 h 2291214"/>
                <a:gd name="connsiteX5" fmla="*/ 0 w 2944416"/>
                <a:gd name="connsiteY5" fmla="*/ 2291214 h 2291214"/>
                <a:gd name="connsiteX6" fmla="*/ 0 w 2944416"/>
                <a:gd name="connsiteY6" fmla="*/ 47849 h 2291214"/>
                <a:gd name="connsiteX7" fmla="*/ 121198 w 2944416"/>
                <a:gd name="connsiteY7" fmla="*/ 47849 h 2291214"/>
                <a:gd name="connsiteX8" fmla="*/ 331008 w 2944416"/>
                <a:gd name="connsiteY8" fmla="*/ 41614 h 2291214"/>
                <a:gd name="connsiteX9" fmla="*/ 2419572 w 2944416"/>
                <a:gd name="connsiteY9" fmla="*/ 5239 h 2291214"/>
                <a:gd name="connsiteX10" fmla="*/ 2944416 w 2944416"/>
                <a:gd name="connsiteY10" fmla="*/ 0 h 2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214">
                  <a:moveTo>
                    <a:pt x="2944416" y="0"/>
                  </a:moveTo>
                  <a:lnTo>
                    <a:pt x="2944416" y="1997965"/>
                  </a:lnTo>
                  <a:lnTo>
                    <a:pt x="2419572" y="2030076"/>
                  </a:lnTo>
                  <a:cubicBezTo>
                    <a:pt x="1590061" y="2087372"/>
                    <a:pt x="877615" y="2163479"/>
                    <a:pt x="331008" y="2253001"/>
                  </a:cubicBezTo>
                  <a:lnTo>
                    <a:pt x="121198" y="2291214"/>
                  </a:lnTo>
                  <a:lnTo>
                    <a:pt x="0" y="2291214"/>
                  </a:lnTo>
                  <a:lnTo>
                    <a:pt x="0" y="47849"/>
                  </a:lnTo>
                  <a:lnTo>
                    <a:pt x="121198" y="47849"/>
                  </a:lnTo>
                  <a:lnTo>
                    <a:pt x="331008" y="41614"/>
                  </a:lnTo>
                  <a:cubicBezTo>
                    <a:pt x="877615" y="27007"/>
                    <a:pt x="1590061" y="14588"/>
                    <a:pt x="2419572" y="5239"/>
                  </a:cubicBezTo>
                  <a:lnTo>
                    <a:pt x="2944416" y="0"/>
                  </a:lnTo>
                  <a:close/>
                </a:path>
              </a:pathLst>
            </a:custGeom>
            <a:gradFill flip="none" rotWithShape="1">
              <a:gsLst>
                <a:gs pos="0">
                  <a:schemeClr val="accent1">
                    <a:alpha val="70000"/>
                  </a:schemeClr>
                </a:gs>
                <a:gs pos="50000">
                  <a:schemeClr val="accent1">
                    <a:alpha val="0"/>
                  </a:schemeClr>
                </a:gs>
              </a:gsLst>
              <a:lin ang="162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sp>
          <p:nvSpPr>
            <p:cNvPr id="1049126" name="Freeform 61-mask"/>
            <p:cNvSpPr/>
            <p:nvPr/>
          </p:nvSpPr>
          <p:spPr>
            <a:xfrm>
              <a:off x="8898551" y="3413304"/>
              <a:ext cx="2598124" cy="2187522"/>
            </a:xfrm>
            <a:custGeom>
              <a:avLst/>
              <a:gdLst>
                <a:gd name="connsiteX0" fmla="*/ 0 w 2944416"/>
                <a:gd name="connsiteY0" fmla="*/ 0 h 2291159"/>
                <a:gd name="connsiteX1" fmla="*/ 162316 w 2944416"/>
                <a:gd name="connsiteY1" fmla="*/ 1368 h 2291159"/>
                <a:gd name="connsiteX2" fmla="*/ 2613408 w 2944416"/>
                <a:gd name="connsiteY2" fmla="*/ 41559 h 2291159"/>
                <a:gd name="connsiteX3" fmla="*/ 2823219 w 2944416"/>
                <a:gd name="connsiteY3" fmla="*/ 47794 h 2291159"/>
                <a:gd name="connsiteX4" fmla="*/ 2944416 w 2944416"/>
                <a:gd name="connsiteY4" fmla="*/ 47794 h 2291159"/>
                <a:gd name="connsiteX5" fmla="*/ 2944416 w 2944416"/>
                <a:gd name="connsiteY5" fmla="*/ 2291159 h 2291159"/>
                <a:gd name="connsiteX6" fmla="*/ 2823219 w 2944416"/>
                <a:gd name="connsiteY6" fmla="*/ 2291159 h 2291159"/>
                <a:gd name="connsiteX7" fmla="*/ 2613408 w 2944416"/>
                <a:gd name="connsiteY7" fmla="*/ 2252946 h 2291159"/>
                <a:gd name="connsiteX8" fmla="*/ 524845 w 2944416"/>
                <a:gd name="connsiteY8" fmla="*/ 2030021 h 2291159"/>
                <a:gd name="connsiteX9" fmla="*/ 0 w 2944416"/>
                <a:gd name="connsiteY9" fmla="*/ 1997910 h 2291159"/>
                <a:gd name="connsiteX10" fmla="*/ 0 w 2944416"/>
                <a:gd name="connsiteY10" fmla="*/ 0 h 229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416" h="2291159">
                  <a:moveTo>
                    <a:pt x="0" y="0"/>
                  </a:moveTo>
                  <a:lnTo>
                    <a:pt x="162316" y="1368"/>
                  </a:lnTo>
                  <a:cubicBezTo>
                    <a:pt x="1147416" y="11030"/>
                    <a:pt x="1988715" y="24865"/>
                    <a:pt x="2613408" y="41559"/>
                  </a:cubicBezTo>
                  <a:lnTo>
                    <a:pt x="2823219" y="47794"/>
                  </a:lnTo>
                  <a:lnTo>
                    <a:pt x="2944416" y="47794"/>
                  </a:lnTo>
                  <a:lnTo>
                    <a:pt x="2944416" y="2291159"/>
                  </a:lnTo>
                  <a:lnTo>
                    <a:pt x="2823219" y="2291159"/>
                  </a:lnTo>
                  <a:lnTo>
                    <a:pt x="2613408" y="2252946"/>
                  </a:lnTo>
                  <a:cubicBezTo>
                    <a:pt x="2066802" y="2163424"/>
                    <a:pt x="1354356" y="2087317"/>
                    <a:pt x="524845" y="2030021"/>
                  </a:cubicBezTo>
                  <a:lnTo>
                    <a:pt x="0" y="1997910"/>
                  </a:lnTo>
                  <a:lnTo>
                    <a:pt x="0" y="0"/>
                  </a:lnTo>
                  <a:close/>
                </a:path>
              </a:pathLst>
            </a:custGeom>
            <a:gradFill flip="none" rotWithShape="1">
              <a:gsLst>
                <a:gs pos="0">
                  <a:schemeClr val="accent1">
                    <a:alpha val="70000"/>
                  </a:schemeClr>
                </a:gs>
                <a:gs pos="50000">
                  <a:schemeClr val="accent1">
                    <a:alpha val="0"/>
                  </a:schemeClr>
                </a:gs>
              </a:gsLst>
              <a:lin ang="16200000" scaled="1"/>
            </a:gra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HarmonyOS Sans SC"/>
                <a:ea typeface="HarmonyOS Sans SC"/>
                <a:cs typeface="思源黑体 CN Bold" panose="020B0800000000000000" pitchFamily="34" charset="-122"/>
              </a:endParaRPr>
            </a:p>
          </p:txBody>
        </p:sp>
      </p:grpSp>
      <p:sp>
        <p:nvSpPr>
          <p:cNvPr id="1049127" name="椭圆 46"/>
          <p:cNvSpPr/>
          <p:nvPr/>
        </p:nvSpPr>
        <p:spPr>
          <a:xfrm>
            <a:off x="102870" y="5201699"/>
            <a:ext cx="11986260" cy="1521353"/>
          </a:xfrm>
          <a:prstGeom prst="ellipse">
            <a:avLst/>
          </a:prstGeom>
          <a:noFill/>
          <a:ln>
            <a:gradFill>
              <a:gsLst>
                <a:gs pos="0">
                  <a:schemeClr val="accent1"/>
                </a:gs>
                <a:gs pos="28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128" name="椭圆 47"/>
          <p:cNvSpPr/>
          <p:nvPr/>
        </p:nvSpPr>
        <p:spPr>
          <a:xfrm>
            <a:off x="2002716" y="5314530"/>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129" name="椭圆 48"/>
          <p:cNvSpPr/>
          <p:nvPr/>
        </p:nvSpPr>
        <p:spPr>
          <a:xfrm>
            <a:off x="4732397" y="5122465"/>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130" name="椭圆 49"/>
          <p:cNvSpPr/>
          <p:nvPr/>
        </p:nvSpPr>
        <p:spPr>
          <a:xfrm>
            <a:off x="7389030" y="5122465"/>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131" name="椭圆 50"/>
          <p:cNvSpPr/>
          <p:nvPr/>
        </p:nvSpPr>
        <p:spPr>
          <a:xfrm>
            <a:off x="10045663" y="5317790"/>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132" name="文本框 51"/>
          <p:cNvSpPr txBox="1"/>
          <p:nvPr/>
        </p:nvSpPr>
        <p:spPr>
          <a:xfrm>
            <a:off x="1128226" y="5587451"/>
            <a:ext cx="1900930" cy="1051559"/>
          </a:xfrm>
          <a:prstGeom prst="rect">
            <a:avLst/>
          </a:prstGeom>
          <a:noFill/>
        </p:spPr>
        <p:txBody>
          <a:bodyPr wrap="square" lIns="0" rIns="0" rtlCol="0">
            <a:spAutoFit/>
          </a:bodyPr>
          <a:p>
            <a:pPr marL="0" marR="0" lvl="0" indent="0" defTabSz="914400" rtl="0" eaLnBrk="1" fontAlgn="auto" latinLnBrk="0" hangingPunct="1">
              <a:lnSpc>
                <a:spcPct val="100000"/>
              </a:lnSpc>
              <a:spcBef>
                <a:spcPts val="0"/>
              </a:spcBef>
              <a:spcAft>
                <a:spcPts val="0"/>
              </a:spcAft>
              <a:buClrTx/>
              <a:buSzTx/>
              <a:buFontTx/>
              <a:buNone/>
            </a:pPr>
            <a:r>
              <a:rPr lang="zh-CN" altLang="en-US" b="1" dirty="0">
                <a:solidFill>
                  <a:schemeClr val="accent1"/>
                </a:solidFill>
                <a:latin typeface="Arial" panose="020B0604020202020204"/>
                <a:ea typeface="HarmonyOS Sans SC"/>
              </a:rPr>
              <a:t>核心设备自主设计定制，拥有独立知识产权</a:t>
            </a:r>
            <a:endParaRPr lang="en-US" altLang="zh-CN" b="1" dirty="0">
              <a:solidFill>
                <a:schemeClr val="accent1"/>
              </a:solidFill>
              <a:latin typeface="Arial" panose="020B0604020202020204"/>
              <a:ea typeface="HarmonyOS Sans SC"/>
            </a:endParaRPr>
          </a:p>
        </p:txBody>
      </p:sp>
      <p:sp>
        <p:nvSpPr>
          <p:cNvPr id="1049133" name="文本框 52"/>
          <p:cNvSpPr txBox="1"/>
          <p:nvPr/>
        </p:nvSpPr>
        <p:spPr>
          <a:xfrm>
            <a:off x="3742547" y="5440589"/>
            <a:ext cx="2131649" cy="1051559"/>
          </a:xfrm>
          <a:prstGeom prst="rect">
            <a:avLst/>
          </a:prstGeom>
          <a:noFill/>
        </p:spPr>
        <p:txBody>
          <a:bodyPr wrap="square" lIns="0" rIns="0" rtlCol="0">
            <a:spAutoFit/>
          </a:bodyPr>
          <a:p>
            <a:pPr marL="0" marR="0" lvl="0" indent="0" defTabSz="914400" rtl="0" eaLnBrk="1" fontAlgn="auto" latinLnBrk="0" hangingPunct="1">
              <a:lnSpc>
                <a:spcPct val="100000"/>
              </a:lnSpc>
              <a:spcBef>
                <a:spcPts val="0"/>
              </a:spcBef>
              <a:spcAft>
                <a:spcPts val="0"/>
              </a:spcAft>
              <a:buClrTx/>
              <a:buSzTx/>
              <a:buFontTx/>
              <a:buNone/>
            </a:pPr>
            <a:r>
              <a:rPr lang="zh-CN" altLang="en-US" b="1" dirty="0">
                <a:solidFill>
                  <a:schemeClr val="accent1"/>
                </a:solidFill>
                <a:latin typeface="Arial" panose="020B0604020202020204"/>
                <a:ea typeface="HarmonyOS Sans SC"/>
              </a:rPr>
              <a:t>率先拉通陶瓷载板全道生产工艺，全部生产环节自主可控</a:t>
            </a:r>
            <a:endParaRPr lang="en-US" altLang="zh-CN" b="1" dirty="0">
              <a:solidFill>
                <a:schemeClr val="accent1"/>
              </a:solidFill>
              <a:latin typeface="Arial" panose="020B0604020202020204"/>
              <a:ea typeface="HarmonyOS Sans SC"/>
            </a:endParaRPr>
          </a:p>
        </p:txBody>
      </p:sp>
      <p:sp>
        <p:nvSpPr>
          <p:cNvPr id="1049134" name="文本框 53"/>
          <p:cNvSpPr txBox="1"/>
          <p:nvPr/>
        </p:nvSpPr>
        <p:spPr>
          <a:xfrm>
            <a:off x="6511612" y="5440589"/>
            <a:ext cx="1900930" cy="1051559"/>
          </a:xfrm>
          <a:prstGeom prst="rect">
            <a:avLst/>
          </a:prstGeom>
          <a:noFill/>
        </p:spPr>
        <p:txBody>
          <a:bodyPr wrap="square" lIns="0" rIns="0" rtlCol="0">
            <a:spAutoFit/>
          </a:bodyPr>
          <a:p>
            <a:pPr marL="0" marR="0" lvl="0" indent="0" defTabSz="914400" rtl="0" eaLnBrk="1" fontAlgn="auto" latinLnBrk="0" hangingPunct="1">
              <a:lnSpc>
                <a:spcPct val="100000"/>
              </a:lnSpc>
              <a:spcBef>
                <a:spcPts val="0"/>
              </a:spcBef>
              <a:spcAft>
                <a:spcPts val="0"/>
              </a:spcAft>
              <a:buClrTx/>
              <a:buSzTx/>
              <a:buFontTx/>
              <a:buNone/>
            </a:pPr>
            <a:r>
              <a:rPr lang="zh-CN" altLang="en-US" b="1" dirty="0">
                <a:solidFill>
                  <a:schemeClr val="accent1"/>
                </a:solidFill>
                <a:latin typeface="Arial" panose="020B0604020202020204"/>
                <a:ea typeface="HarmonyOS Sans SC"/>
              </a:rPr>
              <a:t>通过</a:t>
            </a:r>
            <a:r>
              <a:rPr lang="en-US" altLang="zh-CN" b="1" dirty="0">
                <a:solidFill>
                  <a:schemeClr val="accent1"/>
                </a:solidFill>
                <a:latin typeface="Arial" panose="020B0604020202020204"/>
                <a:ea typeface="HarmonyOS Sans SC"/>
              </a:rPr>
              <a:t>ISO</a:t>
            </a:r>
            <a:r>
              <a:rPr lang="zh-CN" altLang="en-US" b="1" dirty="0">
                <a:solidFill>
                  <a:schemeClr val="accent1"/>
                </a:solidFill>
                <a:latin typeface="Arial" panose="020B0604020202020204"/>
                <a:ea typeface="HarmonyOS Sans SC"/>
              </a:rPr>
              <a:t>三体系认证，一万平米生产车间落实</a:t>
            </a:r>
            <a:r>
              <a:rPr lang="en-US" altLang="zh-CN" b="1" dirty="0">
                <a:solidFill>
                  <a:schemeClr val="accent1"/>
                </a:solidFill>
                <a:latin typeface="Arial" panose="020B0604020202020204"/>
                <a:ea typeface="HarmonyOS Sans SC"/>
              </a:rPr>
              <a:t>5S</a:t>
            </a:r>
            <a:r>
              <a:rPr lang="zh-CN" altLang="en-US" b="1" dirty="0">
                <a:solidFill>
                  <a:schemeClr val="accent1"/>
                </a:solidFill>
                <a:latin typeface="Arial" panose="020B0604020202020204"/>
                <a:ea typeface="HarmonyOS Sans SC"/>
              </a:rPr>
              <a:t>管理</a:t>
            </a:r>
            <a:endParaRPr lang="en-US" altLang="zh-CN" b="1" dirty="0">
              <a:solidFill>
                <a:schemeClr val="accent1"/>
              </a:solidFill>
              <a:latin typeface="Arial" panose="020B0604020202020204"/>
              <a:ea typeface="HarmonyOS Sans SC"/>
            </a:endParaRPr>
          </a:p>
        </p:txBody>
      </p:sp>
      <p:sp>
        <p:nvSpPr>
          <p:cNvPr id="1049135" name="文本框 54"/>
          <p:cNvSpPr txBox="1"/>
          <p:nvPr/>
        </p:nvSpPr>
        <p:spPr>
          <a:xfrm>
            <a:off x="8998956" y="5587451"/>
            <a:ext cx="2245363" cy="1051559"/>
          </a:xfrm>
          <a:prstGeom prst="rect">
            <a:avLst/>
          </a:prstGeom>
          <a:noFill/>
        </p:spPr>
        <p:txBody>
          <a:bodyPr wrap="square" lIns="0" rIns="0" rtlCol="0">
            <a:spAutoFit/>
          </a:bodyPr>
          <a:p>
            <a:pPr marL="0" marR="0" lvl="0" indent="0" defTabSz="914400" rtl="0" eaLnBrk="1" fontAlgn="auto" latinLnBrk="0" hangingPunct="1">
              <a:lnSpc>
                <a:spcPct val="100000"/>
              </a:lnSpc>
              <a:spcBef>
                <a:spcPts val="0"/>
              </a:spcBef>
              <a:spcAft>
                <a:spcPts val="0"/>
              </a:spcAft>
              <a:buClrTx/>
              <a:buSzTx/>
              <a:buFontTx/>
              <a:buNone/>
            </a:pPr>
            <a:r>
              <a:rPr lang="zh-CN" altLang="en-US" b="1" dirty="0">
                <a:solidFill>
                  <a:schemeClr val="accent1"/>
                </a:solidFill>
                <a:latin typeface="Arial" panose="020B0604020202020204"/>
                <a:ea typeface="HarmonyOS Sans SC"/>
              </a:rPr>
              <a:t>通过多个行业龙头客户审核，获得</a:t>
            </a:r>
            <a:r>
              <a:rPr lang="en-US" altLang="zh-CN" b="1" dirty="0">
                <a:solidFill>
                  <a:schemeClr val="accent1"/>
                </a:solidFill>
                <a:latin typeface="Arial" panose="020B0604020202020204"/>
                <a:ea typeface="HarmonyOS Sans SC"/>
              </a:rPr>
              <a:t>20</a:t>
            </a:r>
            <a:r>
              <a:rPr lang="zh-CN" altLang="en-US" b="1" dirty="0">
                <a:solidFill>
                  <a:schemeClr val="accent1"/>
                </a:solidFill>
                <a:latin typeface="Arial" panose="020B0604020202020204"/>
                <a:ea typeface="HarmonyOS Sans SC"/>
              </a:rPr>
              <a:t>余家龙头企业供应商资质</a:t>
            </a:r>
            <a:endParaRPr lang="en-US" altLang="zh-CN" b="1" dirty="0">
              <a:solidFill>
                <a:schemeClr val="accent1"/>
              </a:solidFill>
              <a:latin typeface="Arial" panose="020B0604020202020204"/>
              <a:ea typeface="HarmonyOS Sans S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87" name=""/>
        <p:cNvGrpSpPr/>
        <p:nvPr/>
      </p:nvGrpSpPr>
      <p:grpSpPr>
        <a:xfrm>
          <a:off x="0" y="0"/>
          <a:ext cx="0" cy="0"/>
          <a:chOff x="0" y="0"/>
          <a:chExt cx="0" cy="0"/>
        </a:xfrm>
      </p:grpSpPr>
      <p:grpSp>
        <p:nvGrpSpPr>
          <p:cNvPr id="188" name="组合 1"/>
          <p:cNvGrpSpPr/>
          <p:nvPr/>
        </p:nvGrpSpPr>
        <p:grpSpPr>
          <a:xfrm>
            <a:off x="695325" y="422271"/>
            <a:ext cx="10801350" cy="535940"/>
            <a:chOff x="695325" y="422271"/>
            <a:chExt cx="10801350" cy="535940"/>
          </a:xfrm>
        </p:grpSpPr>
        <p:grpSp>
          <p:nvGrpSpPr>
            <p:cNvPr id="189" name="组合 2"/>
            <p:cNvGrpSpPr/>
            <p:nvPr/>
          </p:nvGrpSpPr>
          <p:grpSpPr>
            <a:xfrm>
              <a:off x="695325" y="485724"/>
              <a:ext cx="132443" cy="427093"/>
              <a:chOff x="491445" y="515482"/>
              <a:chExt cx="91437" cy="427093"/>
            </a:xfrm>
          </p:grpSpPr>
          <p:sp>
            <p:nvSpPr>
              <p:cNvPr id="1049147"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148"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65"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149" name="文本框 4"/>
            <p:cNvSpPr txBox="1"/>
            <p:nvPr/>
          </p:nvSpPr>
          <p:spPr>
            <a:xfrm>
              <a:off x="861222" y="422271"/>
              <a:ext cx="28752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defTabSz="91440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设备</a:t>
              </a:r>
              <a:r>
                <a:rPr kumimoji="0" lang="zh-CN" altLang="en-US" sz="3000" b="1" i="0" u="none" strike="noStrike" kern="0" cap="none" spc="0" normalizeH="0" baseline="0" noProof="0" dirty="0">
                  <a:ln>
                    <a:noFill/>
                  </a:ln>
                  <a:solidFill>
                    <a:schemeClr val="accent1"/>
                  </a:solidFill>
                  <a:effectLst/>
                  <a:uLnTx/>
                  <a:uFillTx/>
                  <a:latin typeface="Arial Black" panose="020B0A04020102020204" pitchFamily="34" charset="0"/>
                  <a:ea typeface="演示古风宋 Heavy" panose="02000600000000000000" pitchFamily="2" charset="-122"/>
                  <a:cs typeface="Arial" panose="020B0604020202020204" pitchFamily="34" charset="0"/>
                </a:rPr>
                <a:t> </a:t>
              </a:r>
              <a:r>
                <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rPr>
                <a:t>研发检验设备</a:t>
              </a:r>
              <a:endParaRPr lang="en-US" altLang="zh-CN" sz="2400" b="1" kern="0" dirty="0">
                <a:latin typeface="汉仪雅酷黑 85W" panose="020B0904020202020204" pitchFamily="34" charset="-122"/>
                <a:ea typeface="汉仪雅酷黑 85W" panose="020B0904020202020204" pitchFamily="34" charset="-122"/>
                <a:cs typeface="Arial" panose="020B0604020202020204" pitchFamily="34" charset="0"/>
              </a:endParaRPr>
            </a:p>
          </p:txBody>
        </p:sp>
      </p:grpSp>
      <p:grpSp>
        <p:nvGrpSpPr>
          <p:cNvPr id="190" name="组合 8"/>
          <p:cNvGrpSpPr/>
          <p:nvPr/>
        </p:nvGrpSpPr>
        <p:grpSpPr>
          <a:xfrm>
            <a:off x="601512" y="1089203"/>
            <a:ext cx="10782803" cy="5587438"/>
            <a:chOff x="1516" y="2695"/>
            <a:chExt cx="16412" cy="7819"/>
          </a:xfrm>
        </p:grpSpPr>
        <p:grpSp>
          <p:nvGrpSpPr>
            <p:cNvPr id="191" name="组合 9"/>
            <p:cNvGrpSpPr/>
            <p:nvPr/>
          </p:nvGrpSpPr>
          <p:grpSpPr>
            <a:xfrm>
              <a:off x="1516" y="2695"/>
              <a:ext cx="3472" cy="2459"/>
              <a:chOff x="515857" y="900704"/>
              <a:chExt cx="3450284" cy="2421125"/>
            </a:xfrm>
          </p:grpSpPr>
          <p:sp>
            <p:nvSpPr>
              <p:cNvPr id="1049150" name="矩形: 圆角 12"/>
              <p:cNvSpPr/>
              <p:nvPr>
                <p:custDataLst>
                  <p:tags r:id="rId1"/>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51" name="任意多边形: 形状 13"/>
              <p:cNvSpPr/>
              <p:nvPr>
                <p:custDataLst>
                  <p:tags r:id="rId2"/>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3" name="图片 14"/>
            <p:cNvPicPr>
              <a:picLocks noChangeAspect="1"/>
            </p:cNvPicPr>
            <p:nvPr/>
          </p:nvPicPr>
          <p:blipFill rotWithShape="1">
            <a:blip r:embed="rId3"/>
            <a:srcRect t="20338" b="4766"/>
            <a:stretch>
              <a:fillRect/>
            </a:stretch>
          </p:blipFill>
          <p:spPr>
            <a:xfrm>
              <a:off x="1874" y="284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52" name="文本框 11"/>
            <p:cNvSpPr txBox="1"/>
            <p:nvPr/>
          </p:nvSpPr>
          <p:spPr>
            <a:xfrm>
              <a:off x="1522" y="4562"/>
              <a:ext cx="3460" cy="428"/>
            </a:xfrm>
            <a:prstGeom prst="rect">
              <a:avLst/>
            </a:prstGeom>
            <a:noFill/>
          </p:spPr>
          <p:txBody>
            <a:bodyPr wrap="square" anchor="ctr">
              <a:spAutoFit/>
            </a:bodyPr>
            <a:lstStyle>
              <a:defPPr>
                <a:defRPr lang="zh-CN"/>
              </a:defPPr>
              <a:lvl1pPr>
                <a:defRPr sz="3200">
                  <a:latin typeface="标小智无界黑" pitchFamily="2" charset="-122"/>
                  <a:ea typeface="标小智无界黑"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normalizeH="0" noProof="0" dirty="0">
                  <a:ln w="0"/>
                  <a:effectLst>
                    <a:outerShdw blurRad="38100" dist="19050" dir="2700000" algn="tl" rotWithShape="0">
                      <a:schemeClr val="dk1">
                        <a:alpha val="40000"/>
                      </a:schemeClr>
                    </a:outerShdw>
                  </a:effectLst>
                  <a:uLnTx/>
                  <a:uFillTx/>
                  <a:latin typeface="+mn-ea"/>
                  <a:ea typeface="+mn-ea"/>
                  <a:cs typeface="Arial" panose="020B0604020202020204" pitchFamily="34" charset="0"/>
                </a:rPr>
                <a:t>划痕仪</a:t>
              </a:r>
              <a:endParaRPr kumimoji="0" lang="en-US" altLang="zh-CN" sz="1200" b="1" i="0" u="none" strike="noStrike" kern="0" normalizeH="0" noProof="0" dirty="0">
                <a:ln w="0"/>
                <a:effectLst>
                  <a:outerShdw blurRad="38100" dist="19050" dir="2700000" algn="tl" rotWithShape="0">
                    <a:schemeClr val="dk1">
                      <a:alpha val="40000"/>
                    </a:schemeClr>
                  </a:outerShdw>
                </a:effectLst>
                <a:uLnTx/>
                <a:uFillTx/>
                <a:latin typeface="+mn-ea"/>
                <a:ea typeface="+mn-ea"/>
                <a:cs typeface="Arial" panose="020B0604020202020204" pitchFamily="34" charset="0"/>
              </a:endParaRPr>
            </a:p>
          </p:txBody>
        </p:sp>
        <p:grpSp>
          <p:nvGrpSpPr>
            <p:cNvPr id="192" name="组合 30"/>
            <p:cNvGrpSpPr/>
            <p:nvPr/>
          </p:nvGrpSpPr>
          <p:grpSpPr>
            <a:xfrm>
              <a:off x="1516" y="5375"/>
              <a:ext cx="3472" cy="2459"/>
              <a:chOff x="515857" y="900704"/>
              <a:chExt cx="3450284" cy="2421125"/>
            </a:xfrm>
          </p:grpSpPr>
          <p:sp>
            <p:nvSpPr>
              <p:cNvPr id="1049153" name="矩形: 圆角 33"/>
              <p:cNvSpPr/>
              <p:nvPr>
                <p:custDataLst>
                  <p:tags r:id="rId4"/>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54" name="任意多边形: 形状 34"/>
              <p:cNvSpPr/>
              <p:nvPr>
                <p:custDataLst>
                  <p:tags r:id="rId5"/>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4" name="图片 96"/>
            <p:cNvPicPr>
              <a:picLocks noChangeAspect="1"/>
            </p:cNvPicPr>
            <p:nvPr>
              <p:custDataLst>
                <p:tags r:id="rId6"/>
              </p:custDataLst>
            </p:nvPr>
          </p:nvPicPr>
          <p:blipFill>
            <a:blip r:embed="rId7"/>
            <a:srcRect t="6114" b="18885"/>
            <a:stretch>
              <a:fillRect/>
            </a:stretch>
          </p:blipFill>
          <p:spPr>
            <a:xfrm>
              <a:off x="1874" y="552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55" name="文本框 32"/>
            <p:cNvSpPr txBox="1"/>
            <p:nvPr/>
          </p:nvSpPr>
          <p:spPr>
            <a:xfrm>
              <a:off x="1522" y="724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X-ray </a:t>
              </a: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测厚仪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3" name="组合 36"/>
            <p:cNvGrpSpPr/>
            <p:nvPr/>
          </p:nvGrpSpPr>
          <p:grpSpPr>
            <a:xfrm>
              <a:off x="1516" y="8055"/>
              <a:ext cx="3472" cy="2459"/>
              <a:chOff x="515857" y="900704"/>
              <a:chExt cx="3450284" cy="2421125"/>
            </a:xfrm>
          </p:grpSpPr>
          <p:sp>
            <p:nvSpPr>
              <p:cNvPr id="1049156" name="矩形: 圆角 39"/>
              <p:cNvSpPr/>
              <p:nvPr>
                <p:custDataLst>
                  <p:tags r:id="rId8"/>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57" name="任意多边形: 形状 40"/>
              <p:cNvSpPr/>
              <p:nvPr>
                <p:custDataLst>
                  <p:tags r:id="rId9"/>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5" name="图片 105" descr="桌子上的电脑主机&#10;&#10;AI 生成的内容可能不正确。"/>
            <p:cNvPicPr>
              <a:picLocks noChangeAspect="1"/>
            </p:cNvPicPr>
            <p:nvPr/>
          </p:nvPicPr>
          <p:blipFill>
            <a:blip r:embed="rId10" cstate="print"/>
            <a:srcRect t="5210" b="14160"/>
            <a:stretch>
              <a:fillRect/>
            </a:stretch>
          </p:blipFill>
          <p:spPr>
            <a:xfrm>
              <a:off x="1871" y="8205"/>
              <a:ext cx="2762"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58" name="文本框 38"/>
            <p:cNvSpPr txBox="1"/>
            <p:nvPr/>
          </p:nvSpPr>
          <p:spPr>
            <a:xfrm>
              <a:off x="1522" y="992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动态力学分析仪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4" name="组合 42"/>
            <p:cNvGrpSpPr/>
            <p:nvPr/>
          </p:nvGrpSpPr>
          <p:grpSpPr>
            <a:xfrm>
              <a:off x="5830" y="2695"/>
              <a:ext cx="3472" cy="2459"/>
              <a:chOff x="515857" y="900704"/>
              <a:chExt cx="3450284" cy="2421125"/>
            </a:xfrm>
          </p:grpSpPr>
          <p:sp>
            <p:nvSpPr>
              <p:cNvPr id="1049159" name="矩形: 圆角 45"/>
              <p:cNvSpPr/>
              <p:nvPr>
                <p:custDataLst>
                  <p:tags r:id="rId11"/>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60" name="任意多边形: 形状 46"/>
              <p:cNvSpPr/>
              <p:nvPr>
                <p:custDataLst>
                  <p:tags r:id="rId12"/>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6" name="图片 97"/>
            <p:cNvPicPr>
              <a:picLocks noChangeAspect="1"/>
            </p:cNvPicPr>
            <p:nvPr>
              <p:custDataLst>
                <p:tags r:id="rId13"/>
              </p:custDataLst>
            </p:nvPr>
          </p:nvPicPr>
          <p:blipFill>
            <a:blip r:embed="rId14"/>
            <a:srcRect t="6693" b="18306"/>
            <a:stretch>
              <a:fillRect/>
            </a:stretch>
          </p:blipFill>
          <p:spPr>
            <a:xfrm>
              <a:off x="6187" y="284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61" name="文本框 44"/>
            <p:cNvSpPr txBox="1"/>
            <p:nvPr/>
          </p:nvSpPr>
          <p:spPr>
            <a:xfrm>
              <a:off x="5836" y="4562"/>
              <a:ext cx="3460" cy="428"/>
            </a:xfrm>
            <a:prstGeom prst="rect">
              <a:avLst/>
            </a:prstGeom>
            <a:noFill/>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二次元影像仪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5" name="组合 48"/>
            <p:cNvGrpSpPr/>
            <p:nvPr/>
          </p:nvGrpSpPr>
          <p:grpSpPr>
            <a:xfrm>
              <a:off x="5830" y="5375"/>
              <a:ext cx="3472" cy="2459"/>
              <a:chOff x="515857" y="900704"/>
              <a:chExt cx="3450284" cy="2421125"/>
            </a:xfrm>
          </p:grpSpPr>
          <p:sp>
            <p:nvSpPr>
              <p:cNvPr id="1049162" name="矩形: 圆角 51"/>
              <p:cNvSpPr/>
              <p:nvPr>
                <p:custDataLst>
                  <p:tags r:id="rId15"/>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63" name="任意多边形: 形状 52"/>
              <p:cNvSpPr/>
              <p:nvPr>
                <p:custDataLst>
                  <p:tags r:id="rId16"/>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7" name="图片 100" descr="桌子上放着微波炉&#10;&#10;低可信度描述已自动生成"/>
            <p:cNvPicPr>
              <a:picLocks noChangeAspect="1"/>
            </p:cNvPicPr>
            <p:nvPr/>
          </p:nvPicPr>
          <p:blipFill rotWithShape="1">
            <a:blip r:embed="rId17" cstate="print"/>
            <a:srcRect t="15572" b="15572"/>
            <a:stretch>
              <a:fillRect/>
            </a:stretch>
          </p:blipFill>
          <p:spPr>
            <a:xfrm>
              <a:off x="6187" y="552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64" name="文本框 50"/>
            <p:cNvSpPr txBox="1"/>
            <p:nvPr/>
          </p:nvSpPr>
          <p:spPr>
            <a:xfrm>
              <a:off x="5836" y="724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原子吸收分光光度计</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6" name="组合 54"/>
            <p:cNvGrpSpPr/>
            <p:nvPr/>
          </p:nvGrpSpPr>
          <p:grpSpPr>
            <a:xfrm>
              <a:off x="5830" y="8055"/>
              <a:ext cx="3472" cy="2459"/>
              <a:chOff x="515857" y="900704"/>
              <a:chExt cx="3450284" cy="2421125"/>
            </a:xfrm>
          </p:grpSpPr>
          <p:sp>
            <p:nvSpPr>
              <p:cNvPr id="1049165" name="矩形: 圆角 57"/>
              <p:cNvSpPr/>
              <p:nvPr>
                <p:custDataLst>
                  <p:tags r:id="rId18"/>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66" name="任意多边形: 形状 58"/>
              <p:cNvSpPr/>
              <p:nvPr>
                <p:custDataLst>
                  <p:tags r:id="rId19"/>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8" name="图片 107" descr="桌子上放满了不同类型的电子产品&#10;&#10;AI 生成的内容可能不正确。"/>
            <p:cNvPicPr>
              <a:picLocks noChangeAspect="1"/>
            </p:cNvPicPr>
            <p:nvPr/>
          </p:nvPicPr>
          <p:blipFill>
            <a:blip r:embed="rId20" cstate="print"/>
            <a:srcRect l="2363" r="2363"/>
            <a:stretch>
              <a:fillRect/>
            </a:stretch>
          </p:blipFill>
          <p:spPr>
            <a:xfrm>
              <a:off x="6185" y="8205"/>
              <a:ext cx="2762"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67" name="文本框 56"/>
            <p:cNvSpPr txBox="1"/>
            <p:nvPr/>
          </p:nvSpPr>
          <p:spPr>
            <a:xfrm>
              <a:off x="5836" y="992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同步热分析仪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7" name="组合 60"/>
            <p:cNvGrpSpPr/>
            <p:nvPr/>
          </p:nvGrpSpPr>
          <p:grpSpPr>
            <a:xfrm>
              <a:off x="10143" y="2695"/>
              <a:ext cx="3472" cy="2459"/>
              <a:chOff x="515857" y="900704"/>
              <a:chExt cx="3450284" cy="2421125"/>
            </a:xfrm>
          </p:grpSpPr>
          <p:sp>
            <p:nvSpPr>
              <p:cNvPr id="1049168" name="矩形: 圆角 63"/>
              <p:cNvSpPr/>
              <p:nvPr>
                <p:custDataLst>
                  <p:tags r:id="rId21"/>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69" name="任意多边形: 形状 64"/>
              <p:cNvSpPr/>
              <p:nvPr>
                <p:custDataLst>
                  <p:tags r:id="rId22"/>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29" name="图片 10" descr="桌子上的电脑和显微镜&#10;&#10;AI 生成的内容可能不正确。"/>
            <p:cNvPicPr>
              <a:picLocks noChangeAspect="1"/>
            </p:cNvPicPr>
            <p:nvPr/>
          </p:nvPicPr>
          <p:blipFill rotWithShape="1">
            <a:blip r:embed="rId23" cstate="print"/>
            <a:srcRect l="19" r="19"/>
            <a:stretch>
              <a:fillRect/>
            </a:stretch>
          </p:blipFill>
          <p:spPr>
            <a:xfrm>
              <a:off x="10498" y="2845"/>
              <a:ext cx="2762"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70" name="文本框 62"/>
            <p:cNvSpPr txBox="1"/>
            <p:nvPr/>
          </p:nvSpPr>
          <p:spPr>
            <a:xfrm>
              <a:off x="10149" y="4562"/>
              <a:ext cx="3460" cy="428"/>
            </a:xfrm>
            <a:prstGeom prst="rect">
              <a:avLst/>
            </a:prstGeom>
            <a:noFill/>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扫描电子显微镜</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8" name="组合 66"/>
            <p:cNvGrpSpPr/>
            <p:nvPr/>
          </p:nvGrpSpPr>
          <p:grpSpPr>
            <a:xfrm>
              <a:off x="10143" y="5375"/>
              <a:ext cx="3472" cy="2459"/>
              <a:chOff x="515857" y="900704"/>
              <a:chExt cx="3450284" cy="2421125"/>
            </a:xfrm>
          </p:grpSpPr>
          <p:sp>
            <p:nvSpPr>
              <p:cNvPr id="1049171" name="矩形: 圆角 69"/>
              <p:cNvSpPr/>
              <p:nvPr>
                <p:custDataLst>
                  <p:tags r:id="rId24"/>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72" name="任意多边形: 形状 70"/>
              <p:cNvSpPr/>
              <p:nvPr>
                <p:custDataLst>
                  <p:tags r:id="rId25"/>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30" name="图片 101" descr="桌子上放满了不同类型的电脑&#10;&#10;描述已自动生成"/>
            <p:cNvPicPr>
              <a:picLocks noChangeAspect="1"/>
            </p:cNvPicPr>
            <p:nvPr/>
          </p:nvPicPr>
          <p:blipFill rotWithShape="1">
            <a:blip r:embed="rId26" cstate="print"/>
            <a:srcRect t="50" b="50"/>
            <a:stretch>
              <a:fillRect/>
            </a:stretch>
          </p:blipFill>
          <p:spPr>
            <a:xfrm>
              <a:off x="10500" y="552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73" name="文本框 68"/>
            <p:cNvSpPr txBox="1"/>
            <p:nvPr/>
          </p:nvSpPr>
          <p:spPr>
            <a:xfrm>
              <a:off x="10149" y="724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电荷分析系统</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199" name="组合 72"/>
            <p:cNvGrpSpPr/>
            <p:nvPr/>
          </p:nvGrpSpPr>
          <p:grpSpPr>
            <a:xfrm>
              <a:off x="10143" y="8055"/>
              <a:ext cx="3472" cy="2459"/>
              <a:chOff x="515857" y="900704"/>
              <a:chExt cx="3450284" cy="2421125"/>
            </a:xfrm>
          </p:grpSpPr>
          <p:sp>
            <p:nvSpPr>
              <p:cNvPr id="1049174" name="矩形: 圆角 75"/>
              <p:cNvSpPr/>
              <p:nvPr>
                <p:custDataLst>
                  <p:tags r:id="rId27"/>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75" name="任意多边形: 形状 76"/>
              <p:cNvSpPr/>
              <p:nvPr>
                <p:custDataLst>
                  <p:tags r:id="rId28"/>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sp>
          <p:nvSpPr>
            <p:cNvPr id="1049176" name="文本框 74"/>
            <p:cNvSpPr txBox="1"/>
            <p:nvPr/>
          </p:nvSpPr>
          <p:spPr>
            <a:xfrm>
              <a:off x="10149" y="992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差示扫描量热仪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200" name="组合 78"/>
            <p:cNvGrpSpPr/>
            <p:nvPr/>
          </p:nvGrpSpPr>
          <p:grpSpPr>
            <a:xfrm>
              <a:off x="14456" y="2695"/>
              <a:ext cx="3472" cy="2459"/>
              <a:chOff x="515857" y="900704"/>
              <a:chExt cx="3450284" cy="2421125"/>
            </a:xfrm>
          </p:grpSpPr>
          <p:sp>
            <p:nvSpPr>
              <p:cNvPr id="1049177" name="矩形: 圆角 81"/>
              <p:cNvSpPr/>
              <p:nvPr>
                <p:custDataLst>
                  <p:tags r:id="rId29"/>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78" name="任意多边形: 形状 82"/>
              <p:cNvSpPr/>
              <p:nvPr>
                <p:custDataLst>
                  <p:tags r:id="rId30"/>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31" name="图片 98"/>
            <p:cNvPicPr>
              <a:picLocks noChangeAspect="1"/>
            </p:cNvPicPr>
            <p:nvPr>
              <p:custDataLst>
                <p:tags r:id="rId31"/>
              </p:custDataLst>
            </p:nvPr>
          </p:nvPicPr>
          <p:blipFill>
            <a:blip r:embed="rId32"/>
            <a:srcRect t="3519" b="21481"/>
            <a:stretch>
              <a:fillRect/>
            </a:stretch>
          </p:blipFill>
          <p:spPr>
            <a:xfrm>
              <a:off x="14814" y="2846"/>
              <a:ext cx="2757" cy="1551"/>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79" name="文本框 80"/>
            <p:cNvSpPr txBox="1"/>
            <p:nvPr/>
          </p:nvSpPr>
          <p:spPr>
            <a:xfrm>
              <a:off x="14462" y="4562"/>
              <a:ext cx="3460" cy="428"/>
            </a:xfrm>
            <a:prstGeom prst="rect">
              <a:avLst/>
            </a:prstGeom>
            <a:noFill/>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拉力试验机</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201" name="组合 84"/>
            <p:cNvGrpSpPr/>
            <p:nvPr/>
          </p:nvGrpSpPr>
          <p:grpSpPr>
            <a:xfrm>
              <a:off x="14456" y="5375"/>
              <a:ext cx="3472" cy="2459"/>
              <a:chOff x="515857" y="900704"/>
              <a:chExt cx="3450284" cy="2421125"/>
            </a:xfrm>
          </p:grpSpPr>
          <p:sp>
            <p:nvSpPr>
              <p:cNvPr id="1049180" name="矩形: 圆角 87"/>
              <p:cNvSpPr/>
              <p:nvPr>
                <p:custDataLst>
                  <p:tags r:id="rId33"/>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81" name="任意多边形: 形状 88"/>
              <p:cNvSpPr/>
              <p:nvPr>
                <p:custDataLst>
                  <p:tags r:id="rId34"/>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32" name="图片 103" descr="图片包含 室内, 汽车, 厨房, 桌子&#10;&#10;AI 生成的内容可能不正确。"/>
            <p:cNvPicPr>
              <a:picLocks noChangeAspect="1"/>
            </p:cNvPicPr>
            <p:nvPr/>
          </p:nvPicPr>
          <p:blipFill>
            <a:blip r:embed="rId35" cstate="print"/>
            <a:srcRect t="11600" b="11600"/>
            <a:stretch>
              <a:fillRect/>
            </a:stretch>
          </p:blipFill>
          <p:spPr>
            <a:xfrm>
              <a:off x="14811" y="5525"/>
              <a:ext cx="2762"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82" name="文本框 86"/>
            <p:cNvSpPr txBox="1"/>
            <p:nvPr/>
          </p:nvSpPr>
          <p:spPr>
            <a:xfrm>
              <a:off x="14462" y="7242"/>
              <a:ext cx="3460" cy="428"/>
            </a:xfrm>
            <a:prstGeom prst="rect">
              <a:avLst/>
            </a:prstGeom>
            <a:noFill/>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半导体泵浦纳秒激光器 </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grpSp>
          <p:nvGrpSpPr>
            <p:cNvPr id="202" name="组合 90"/>
            <p:cNvGrpSpPr/>
            <p:nvPr/>
          </p:nvGrpSpPr>
          <p:grpSpPr>
            <a:xfrm>
              <a:off x="14456" y="8055"/>
              <a:ext cx="3472" cy="2459"/>
              <a:chOff x="515857" y="900704"/>
              <a:chExt cx="3450284" cy="2421125"/>
            </a:xfrm>
          </p:grpSpPr>
          <p:sp>
            <p:nvSpPr>
              <p:cNvPr id="1049183" name="矩形: 圆角 93"/>
              <p:cNvSpPr/>
              <p:nvPr>
                <p:custDataLst>
                  <p:tags r:id="rId36"/>
                </p:custDataLst>
              </p:nvPr>
            </p:nvSpPr>
            <p:spPr>
              <a:xfrm>
                <a:off x="515857" y="900704"/>
                <a:ext cx="3444305" cy="2421125"/>
              </a:xfrm>
              <a:prstGeom prst="roundRect">
                <a:avLst>
                  <a:gd name="adj" fmla="val 3912"/>
                </a:avLst>
              </a:prstGeom>
              <a:gradFill>
                <a:gsLst>
                  <a:gs pos="0">
                    <a:schemeClr val="accent2">
                      <a:lumMod val="5000"/>
                      <a:lumOff val="95000"/>
                    </a:schemeClr>
                  </a:gs>
                  <a:gs pos="100000">
                    <a:schemeClr val="accent1">
                      <a:lumMod val="5000"/>
                      <a:lumOff val="95000"/>
                    </a:schemeClr>
                  </a:gs>
                </a:gsLst>
                <a:lin ang="5400000" scaled="1"/>
              </a:gradFill>
              <a:ln w="12700" cap="flat" cmpd="sng" algn="ctr">
                <a:gradFill>
                  <a:gsLst>
                    <a:gs pos="0">
                      <a:schemeClr val="accent1">
                        <a:alpha val="10000"/>
                      </a:schemeClr>
                    </a:gs>
                    <a:gs pos="100000">
                      <a:schemeClr val="accent1">
                        <a:lumMod val="20000"/>
                        <a:lumOff val="80000"/>
                      </a:schemeClr>
                    </a:gs>
                  </a:gsLst>
                  <a:lin ang="5400000" scaled="1"/>
                </a:gradFill>
                <a:prstDash val="solid"/>
                <a:miter lim="800000"/>
              </a:ln>
              <a:effectLst>
                <a:outerShdw blurRad="228600" dist="76200" dir="5400000" sx="98000" sy="98000" algn="t" rotWithShape="0">
                  <a:schemeClr val="accent1">
                    <a:alpha val="24000"/>
                  </a:schemeClr>
                </a:out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sp>
            <p:nvSpPr>
              <p:cNvPr id="1049184" name="任意多边形: 形状 94"/>
              <p:cNvSpPr/>
              <p:nvPr>
                <p:custDataLst>
                  <p:tags r:id="rId37"/>
                </p:custDataLst>
              </p:nvPr>
            </p:nvSpPr>
            <p:spPr>
              <a:xfrm>
                <a:off x="521836" y="2247281"/>
                <a:ext cx="3444305" cy="1074547"/>
              </a:xfrm>
              <a:custGeom>
                <a:avLst/>
                <a:gdLst>
                  <a:gd name="connsiteX0" fmla="*/ 3606563 w 3658604"/>
                  <a:gd name="connsiteY0" fmla="*/ 0 h 1217428"/>
                  <a:gd name="connsiteX1" fmla="*/ 3610978 w 3658604"/>
                  <a:gd name="connsiteY1" fmla="*/ 0 h 1217428"/>
                  <a:gd name="connsiteX2" fmla="*/ 3658604 w 3658604"/>
                  <a:gd name="connsiteY2" fmla="*/ 47626 h 1217428"/>
                  <a:gd name="connsiteX3" fmla="*/ 3658604 w 3658604"/>
                  <a:gd name="connsiteY3" fmla="*/ 1169802 h 1217428"/>
                  <a:gd name="connsiteX4" fmla="*/ 3610978 w 3658604"/>
                  <a:gd name="connsiteY4" fmla="*/ 1217428 h 1217428"/>
                  <a:gd name="connsiteX5" fmla="*/ 47626 w 3658604"/>
                  <a:gd name="connsiteY5" fmla="*/ 1217428 h 1217428"/>
                  <a:gd name="connsiteX6" fmla="*/ 0 w 3658604"/>
                  <a:gd name="connsiteY6" fmla="*/ 1169802 h 1217428"/>
                  <a:gd name="connsiteX7" fmla="*/ 0 w 3658604"/>
                  <a:gd name="connsiteY7" fmla="*/ 1118117 h 1217428"/>
                  <a:gd name="connsiteX8" fmla="*/ 8503 w 3658604"/>
                  <a:gd name="connsiteY8" fmla="*/ 1118974 h 1217428"/>
                  <a:gd name="connsiteX9" fmla="*/ 3162620 w 3658604"/>
                  <a:gd name="connsiteY9" fmla="*/ 1118974 h 1217428"/>
                  <a:gd name="connsiteX10" fmla="*/ 3612239 w 3658604"/>
                  <a:gd name="connsiteY10" fmla="*/ 669355 h 1217428"/>
                  <a:gd name="connsiteX11" fmla="*/ 3612239 w 3658604"/>
                  <a:gd name="connsiteY11" fmla="*/ 56304 h 1217428"/>
                  <a:gd name="connsiteX12" fmla="*/ 3606563 w 3658604"/>
                  <a:gd name="connsiteY12" fmla="*/ 0 h 121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604" h="1217428">
                    <a:moveTo>
                      <a:pt x="3606563" y="0"/>
                    </a:moveTo>
                    <a:lnTo>
                      <a:pt x="3610978" y="0"/>
                    </a:lnTo>
                    <a:cubicBezTo>
                      <a:pt x="3637281" y="0"/>
                      <a:pt x="3658604" y="21323"/>
                      <a:pt x="3658604" y="47626"/>
                    </a:cubicBezTo>
                    <a:lnTo>
                      <a:pt x="3658604" y="1169802"/>
                    </a:lnTo>
                    <a:cubicBezTo>
                      <a:pt x="3658604" y="1196105"/>
                      <a:pt x="3637281" y="1217428"/>
                      <a:pt x="3610978" y="1217428"/>
                    </a:cubicBezTo>
                    <a:lnTo>
                      <a:pt x="47626" y="1217428"/>
                    </a:lnTo>
                    <a:cubicBezTo>
                      <a:pt x="21323" y="1217428"/>
                      <a:pt x="0" y="1196105"/>
                      <a:pt x="0" y="1169802"/>
                    </a:cubicBezTo>
                    <a:lnTo>
                      <a:pt x="0" y="1118117"/>
                    </a:lnTo>
                    <a:lnTo>
                      <a:pt x="8503" y="1118974"/>
                    </a:lnTo>
                    <a:lnTo>
                      <a:pt x="3162620" y="1118974"/>
                    </a:lnTo>
                    <a:cubicBezTo>
                      <a:pt x="3410938" y="1118974"/>
                      <a:pt x="3612239" y="917673"/>
                      <a:pt x="3612239" y="669355"/>
                    </a:cubicBezTo>
                    <a:lnTo>
                      <a:pt x="3612239" y="56304"/>
                    </a:lnTo>
                    <a:lnTo>
                      <a:pt x="3606563" y="0"/>
                    </a:lnTo>
                    <a:close/>
                  </a:path>
                </a:pathLst>
              </a:custGeom>
              <a:gradFill flip="none" rotWithShape="1">
                <a:gsLst>
                  <a:gs pos="0">
                    <a:schemeClr val="accent2">
                      <a:lumMod val="10000"/>
                      <a:lumOff val="90000"/>
                      <a:alpha val="20000"/>
                    </a:schemeClr>
                  </a:gs>
                  <a:gs pos="50000">
                    <a:schemeClr val="accent2">
                      <a:lumMod val="10000"/>
                      <a:lumOff val="90000"/>
                      <a:alpha val="50000"/>
                    </a:schemeClr>
                  </a:gs>
                  <a:gs pos="68000">
                    <a:schemeClr val="accent2">
                      <a:lumMod val="10000"/>
                      <a:lumOff val="90000"/>
                      <a:alpha val="20000"/>
                    </a:schemeClr>
                  </a:gs>
                  <a:gs pos="95000">
                    <a:schemeClr val="accent2">
                      <a:alpha val="0"/>
                      <a:lumMod val="10000"/>
                      <a:lumOff val="90000"/>
                    </a:schemeClr>
                  </a:gs>
                </a:gsLst>
                <a:lin ang="18900000" scaled="1"/>
              </a:gradFill>
              <a:ln w="6350" cap="flat" cmpd="sng" algn="ctr">
                <a:noFill/>
                <a:prstDash val="solid"/>
                <a:miter lim="800000"/>
              </a:ln>
              <a:effectLst>
                <a:innerShdw blurRad="101600" dist="101600" dir="16200000">
                  <a:schemeClr val="accent1">
                    <a:alpha val="33000"/>
                  </a:schemeClr>
                </a:innerShdw>
              </a:effectLst>
            </p:spPr>
            <p:txBody>
              <a:bodyPr wrap="square" lIns="79553" tIns="39776" rIns="79553" bIns="39776"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565" b="0" i="0" u="none" strike="noStrike" kern="0" cap="none" spc="0" normalizeH="0" baseline="0" noProof="0" dirty="0">
                  <a:ln>
                    <a:noFill/>
                  </a:ln>
                  <a:solidFill>
                    <a:prstClr val="white"/>
                  </a:solidFill>
                  <a:effectLst/>
                  <a:uLnTx/>
                  <a:uFillTx/>
                  <a:latin typeface="+mj-lt"/>
                  <a:ea typeface="HarmonyOS Sans SC" panose="00000500000000000000" pitchFamily="2" charset="-122"/>
                  <a:cs typeface="+mn-cs"/>
                </a:endParaRPr>
              </a:p>
            </p:txBody>
          </p:sp>
        </p:grpSp>
        <p:pic>
          <p:nvPicPr>
            <p:cNvPr id="2097233" name="图片 111" descr="图片包含 室内, 桌子, 绿色, 电脑&#10;&#10;AI 生成的内容可能不正确。"/>
            <p:cNvPicPr>
              <a:picLocks noChangeAspect="1"/>
            </p:cNvPicPr>
            <p:nvPr/>
          </p:nvPicPr>
          <p:blipFill>
            <a:blip r:embed="rId38" cstate="print"/>
            <a:srcRect t="7428" b="7428"/>
            <a:stretch>
              <a:fillRect/>
            </a:stretch>
          </p:blipFill>
          <p:spPr>
            <a:xfrm>
              <a:off x="14811" y="8205"/>
              <a:ext cx="2762"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sp>
          <p:nvSpPr>
            <p:cNvPr id="1049185" name="文本框 92"/>
            <p:cNvSpPr txBox="1"/>
            <p:nvPr/>
          </p:nvSpPr>
          <p:spPr>
            <a:xfrm>
              <a:off x="14462" y="9922"/>
              <a:ext cx="3460" cy="428"/>
            </a:xfrm>
            <a:prstGeom prst="rect">
              <a:avLst/>
            </a:prstGeom>
          </p:spPr>
          <p:txBody>
            <a:bodyPr wrap="square" anchor="ctr">
              <a:spAutoFit/>
            </a:bodyPr>
            <a:lstStyle>
              <a:defPPr>
                <a:defRPr lang="zh-CN"/>
              </a:defPPr>
              <a:lvl1pPr>
                <a:defRPr sz="3200">
                  <a:latin typeface="标小智无界黑" pitchFamily="2" charset="-122"/>
                  <a:ea typeface="标小智无界黑" pitchFamily="2" charset="-122"/>
                </a:defRPr>
              </a:lvl1pPr>
            </a:lstStyle>
            <a:p>
              <a:pPr algn="ctr"/>
              <a:r>
                <a:rPr lang="zh-CN" altLang="en-US"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rPr>
                <a:t>电感耦合等离子体质谱仪</a:t>
              </a:r>
              <a:endParaRPr lang="en-US" altLang="zh-CN" sz="1200" b="1" kern="0" dirty="0">
                <a:ln w="0"/>
                <a:effectLst>
                  <a:outerShdw blurRad="38100" dist="19050" dir="2700000" algn="tl" rotWithShape="0">
                    <a:schemeClr val="dk1">
                      <a:alpha val="40000"/>
                    </a:schemeClr>
                  </a:outerShdw>
                </a:effectLst>
                <a:latin typeface="+mn-ea"/>
                <a:ea typeface="+mn-ea"/>
                <a:cs typeface="Arial" panose="020B0604020202020204" pitchFamily="34" charset="0"/>
              </a:endParaRPr>
            </a:p>
          </p:txBody>
        </p:sp>
        <p:pic>
          <p:nvPicPr>
            <p:cNvPr id="2097234" name="Picture 2"/>
            <p:cNvPicPr>
              <a:picLocks noChangeAspect="1" noChangeArrowheads="1"/>
            </p:cNvPicPr>
            <p:nvPr/>
          </p:nvPicPr>
          <p:blipFill rotWithShape="1">
            <a:blip r:embed="rId39" cstate="print"/>
            <a:srcRect t="8368" b="15685"/>
            <a:stretch>
              <a:fillRect/>
            </a:stretch>
          </p:blipFill>
          <p:spPr bwMode="auto">
            <a:xfrm>
              <a:off x="10511" y="8201"/>
              <a:ext cx="2724" cy="1553"/>
            </a:xfrm>
            <a:prstGeom prst="roundRect">
              <a:avLst>
                <a:gd name="adj" fmla="val 4196"/>
              </a:avLst>
            </a:prstGeom>
            <a:solidFill>
              <a:schemeClr val="accent1">
                <a:lumMod val="20000"/>
                <a:lumOff val="80000"/>
              </a:schemeClr>
            </a:solidFill>
            <a:ln w="19050">
              <a:gradFill flip="none" rotWithShape="1">
                <a:gsLst>
                  <a:gs pos="0">
                    <a:schemeClr val="bg1"/>
                  </a:gs>
                  <a:gs pos="100000">
                    <a:schemeClr val="bg1"/>
                  </a:gs>
                </a:gsLst>
                <a:lin ang="2700000" scaled="1"/>
              </a:gradFill>
            </a:ln>
            <a:effectLst>
              <a:outerShdw blurRad="254000" dist="317500" dir="2700000" sx="96000" sy="96000" algn="tl" rotWithShape="0">
                <a:schemeClr val="accent1">
                  <a:alpha val="20000"/>
                </a:schemeClr>
              </a:outerShdw>
            </a:effec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15" name=""/>
        <p:cNvGrpSpPr/>
        <p:nvPr/>
      </p:nvGrpSpPr>
      <p:grpSpPr>
        <a:xfrm>
          <a:off x="0" y="0"/>
          <a:ext cx="0" cy="0"/>
          <a:chOff x="0" y="0"/>
          <a:chExt cx="0" cy="0"/>
        </a:xfrm>
      </p:grpSpPr>
      <p:grpSp>
        <p:nvGrpSpPr>
          <p:cNvPr id="216" name="组合 23"/>
          <p:cNvGrpSpPr/>
          <p:nvPr/>
        </p:nvGrpSpPr>
        <p:grpSpPr>
          <a:xfrm>
            <a:off x="909955" y="2969260"/>
            <a:ext cx="3625215" cy="3775075"/>
            <a:chOff x="1572" y="2293"/>
            <a:chExt cx="5076" cy="6354"/>
          </a:xfrm>
        </p:grpSpPr>
        <p:sp>
          <p:nvSpPr>
            <p:cNvPr id="1049210" name="矩形: 圆角 62"/>
            <p:cNvSpPr/>
            <p:nvPr>
              <p:custDataLst>
                <p:tags r:id="rId1"/>
              </p:custDataLst>
            </p:nvPr>
          </p:nvSpPr>
          <p:spPr>
            <a:xfrm>
              <a:off x="1572" y="2457"/>
              <a:ext cx="5077" cy="6190"/>
            </a:xfrm>
            <a:prstGeom prst="roundRect">
              <a:avLst>
                <a:gd name="adj" fmla="val 2659"/>
              </a:avLst>
            </a:prstGeom>
            <a:gradFill flip="none" rotWithShape="1">
              <a:gsLst>
                <a:gs pos="0">
                  <a:srgbClr val="007AFF">
                    <a:lumMod val="15000"/>
                    <a:lumOff val="85000"/>
                  </a:srgbClr>
                </a:gs>
                <a:gs pos="100000">
                  <a:srgbClr val="007AFF">
                    <a:lumMod val="15000"/>
                    <a:lumOff val="85000"/>
                    <a:alpha val="0"/>
                  </a:srgbClr>
                </a:gs>
              </a:gsLst>
              <a:lin ang="0" scaled="1"/>
            </a:gra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HarmonyOS Sans SC" charset="0"/>
              </a:endParaRPr>
            </a:p>
          </p:txBody>
        </p:sp>
        <p:sp>
          <p:nvSpPr>
            <p:cNvPr id="1049211" name="矩形: 圆角 18"/>
            <p:cNvSpPr/>
            <p:nvPr>
              <p:custDataLst>
                <p:tags r:id="rId2"/>
              </p:custDataLst>
            </p:nvPr>
          </p:nvSpPr>
          <p:spPr>
            <a:xfrm>
              <a:off x="1572" y="2293"/>
              <a:ext cx="5077" cy="6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217" name="组合 1"/>
          <p:cNvGrpSpPr/>
          <p:nvPr/>
        </p:nvGrpSpPr>
        <p:grpSpPr>
          <a:xfrm>
            <a:off x="695325" y="422271"/>
            <a:ext cx="10801350" cy="553085"/>
            <a:chOff x="695325" y="422271"/>
            <a:chExt cx="10801350" cy="553085"/>
          </a:xfrm>
        </p:grpSpPr>
        <p:grpSp>
          <p:nvGrpSpPr>
            <p:cNvPr id="218" name="组合 2"/>
            <p:cNvGrpSpPr/>
            <p:nvPr/>
          </p:nvGrpSpPr>
          <p:grpSpPr>
            <a:xfrm>
              <a:off x="695325" y="485724"/>
              <a:ext cx="132443" cy="427093"/>
              <a:chOff x="491445" y="515482"/>
              <a:chExt cx="91437" cy="427093"/>
            </a:xfrm>
          </p:grpSpPr>
          <p:sp>
            <p:nvSpPr>
              <p:cNvPr id="1049212"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213"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67"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214" name="文本框 4"/>
            <p:cNvSpPr txBox="1"/>
            <p:nvPr/>
          </p:nvSpPr>
          <p:spPr>
            <a:xfrm>
              <a:off x="861222" y="422271"/>
              <a:ext cx="1714500" cy="553085"/>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团队成员</a:t>
              </a:r>
              <a:endPar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endParaRPr>
            </a:p>
          </p:txBody>
        </p:sp>
      </p:grpSp>
      <p:grpSp>
        <p:nvGrpSpPr>
          <p:cNvPr id="219" name="组合 24"/>
          <p:cNvGrpSpPr/>
          <p:nvPr/>
        </p:nvGrpSpPr>
        <p:grpSpPr>
          <a:xfrm>
            <a:off x="4639945" y="2969260"/>
            <a:ext cx="3223260" cy="3775075"/>
            <a:chOff x="1572" y="2293"/>
            <a:chExt cx="5076" cy="6354"/>
          </a:xfrm>
        </p:grpSpPr>
        <p:sp>
          <p:nvSpPr>
            <p:cNvPr id="1049215" name="矩形: 圆角 62"/>
            <p:cNvSpPr/>
            <p:nvPr>
              <p:custDataLst>
                <p:tags r:id="rId3"/>
              </p:custDataLst>
            </p:nvPr>
          </p:nvSpPr>
          <p:spPr>
            <a:xfrm>
              <a:off x="1572" y="2457"/>
              <a:ext cx="5077" cy="6190"/>
            </a:xfrm>
            <a:prstGeom prst="roundRect">
              <a:avLst>
                <a:gd name="adj" fmla="val 2659"/>
              </a:avLst>
            </a:prstGeom>
            <a:gradFill flip="none" rotWithShape="1">
              <a:gsLst>
                <a:gs pos="0">
                  <a:srgbClr val="007AFF">
                    <a:lumMod val="15000"/>
                    <a:lumOff val="85000"/>
                  </a:srgbClr>
                </a:gs>
                <a:gs pos="100000">
                  <a:srgbClr val="007AFF">
                    <a:lumMod val="15000"/>
                    <a:lumOff val="85000"/>
                    <a:alpha val="0"/>
                  </a:srgbClr>
                </a:gs>
              </a:gsLst>
              <a:lin ang="0" scaled="1"/>
            </a:gra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HarmonyOS Sans SC" charset="0"/>
              </a:endParaRPr>
            </a:p>
          </p:txBody>
        </p:sp>
        <p:sp>
          <p:nvSpPr>
            <p:cNvPr id="1049216" name="矩形: 圆角 18"/>
            <p:cNvSpPr/>
            <p:nvPr>
              <p:custDataLst>
                <p:tags r:id="rId4"/>
              </p:custDataLst>
            </p:nvPr>
          </p:nvSpPr>
          <p:spPr>
            <a:xfrm>
              <a:off x="1572" y="2293"/>
              <a:ext cx="5077" cy="6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220" name="组合 27"/>
          <p:cNvGrpSpPr/>
          <p:nvPr/>
        </p:nvGrpSpPr>
        <p:grpSpPr>
          <a:xfrm>
            <a:off x="8242935" y="2969260"/>
            <a:ext cx="3223260" cy="3775075"/>
            <a:chOff x="1572" y="2293"/>
            <a:chExt cx="5076" cy="6354"/>
          </a:xfrm>
        </p:grpSpPr>
        <p:sp>
          <p:nvSpPr>
            <p:cNvPr id="1049217" name="矩形: 圆角 62"/>
            <p:cNvSpPr/>
            <p:nvPr>
              <p:custDataLst>
                <p:tags r:id="rId5"/>
              </p:custDataLst>
            </p:nvPr>
          </p:nvSpPr>
          <p:spPr>
            <a:xfrm>
              <a:off x="1572" y="2457"/>
              <a:ext cx="5077" cy="6190"/>
            </a:xfrm>
            <a:prstGeom prst="roundRect">
              <a:avLst>
                <a:gd name="adj" fmla="val 2659"/>
              </a:avLst>
            </a:prstGeom>
            <a:gradFill flip="none" rotWithShape="1">
              <a:gsLst>
                <a:gs pos="0">
                  <a:srgbClr val="007AFF">
                    <a:lumMod val="15000"/>
                    <a:lumOff val="85000"/>
                  </a:srgbClr>
                </a:gs>
                <a:gs pos="100000">
                  <a:srgbClr val="007AFF">
                    <a:lumMod val="15000"/>
                    <a:lumOff val="85000"/>
                    <a:alpha val="0"/>
                  </a:srgbClr>
                </a:gs>
              </a:gsLst>
              <a:lin ang="0" scaled="1"/>
            </a:gra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HarmonyOS Sans SC" charset="0"/>
              </a:endParaRPr>
            </a:p>
          </p:txBody>
        </p:sp>
        <p:sp>
          <p:nvSpPr>
            <p:cNvPr id="1049218" name="矩形: 圆角 18"/>
            <p:cNvSpPr/>
            <p:nvPr>
              <p:custDataLst>
                <p:tags r:id="rId6"/>
              </p:custDataLst>
            </p:nvPr>
          </p:nvSpPr>
          <p:spPr>
            <a:xfrm>
              <a:off x="1572" y="2293"/>
              <a:ext cx="5077" cy="6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221" name="组合 30"/>
          <p:cNvGrpSpPr/>
          <p:nvPr/>
        </p:nvGrpSpPr>
        <p:grpSpPr>
          <a:xfrm>
            <a:off x="950595" y="1064895"/>
            <a:ext cx="10306685" cy="1869440"/>
            <a:chOff x="1572" y="2293"/>
            <a:chExt cx="5076" cy="6354"/>
          </a:xfrm>
        </p:grpSpPr>
        <p:sp>
          <p:nvSpPr>
            <p:cNvPr id="1049219" name="矩形: 圆角 62"/>
            <p:cNvSpPr/>
            <p:nvPr>
              <p:custDataLst>
                <p:tags r:id="rId7"/>
              </p:custDataLst>
            </p:nvPr>
          </p:nvSpPr>
          <p:spPr>
            <a:xfrm>
              <a:off x="1572" y="2457"/>
              <a:ext cx="5077" cy="6190"/>
            </a:xfrm>
            <a:prstGeom prst="roundRect">
              <a:avLst>
                <a:gd name="adj" fmla="val 2659"/>
              </a:avLst>
            </a:prstGeom>
            <a:gradFill flip="none" rotWithShape="1">
              <a:gsLst>
                <a:gs pos="0">
                  <a:srgbClr val="007AFF">
                    <a:lumMod val="15000"/>
                    <a:lumOff val="85000"/>
                  </a:srgbClr>
                </a:gs>
                <a:gs pos="100000">
                  <a:srgbClr val="007AFF">
                    <a:lumMod val="15000"/>
                    <a:lumOff val="85000"/>
                    <a:alpha val="0"/>
                  </a:srgbClr>
                </a:gs>
              </a:gsLst>
              <a:lin ang="0" scaled="1"/>
            </a:gradFill>
            <a:ln w="12700" cap="flat" cmpd="sng" algn="ctr">
              <a:noFill/>
              <a:prstDash val="solid"/>
              <a:miter lim="800000"/>
            </a:ln>
            <a:effectLst/>
          </p:spPr>
          <p:txBody>
            <a:bodyPr rtlCol="0" anchor="ctr"/>
            <a:p>
              <a:pPr marL="0" marR="0" lvl="0" indent="0" algn="ctr" defTabSz="914400" rtl="0" eaLnBrk="1" fontAlgn="auto" latinLnBrk="0" hangingPunct="1">
                <a:lnSpc>
                  <a:spcPct val="90000"/>
                </a:lnSpc>
                <a:spcBef>
                  <a:spcPts val="0"/>
                </a:spcBef>
                <a:spcAft>
                  <a:spcPts val="0"/>
                </a:spcAft>
                <a:buClrTx/>
                <a:buSzTx/>
                <a:buFontTx/>
                <a:buNone/>
              </a:pPr>
              <a:endParaRPr kumimoji="0" lang="en-US" altLang="zh-CN" sz="1400" b="0" i="0" u="none" strike="noStrike" kern="1200" cap="none" spc="0" normalizeH="0" baseline="0" noProof="0">
                <a:ln>
                  <a:noFill/>
                </a:ln>
                <a:solidFill>
                  <a:srgbClr val="FFFFFF"/>
                </a:solidFill>
                <a:effectLst/>
                <a:uLnTx/>
                <a:uFillTx/>
                <a:latin typeface="Arial" panose="020B0604020202020204" pitchFamily="34" charset="0"/>
                <a:ea typeface="HarmonyOS Sans SC" charset="0"/>
              </a:endParaRPr>
            </a:p>
          </p:txBody>
        </p:sp>
        <p:sp>
          <p:nvSpPr>
            <p:cNvPr id="1049220" name="矩形: 圆角 18"/>
            <p:cNvSpPr/>
            <p:nvPr>
              <p:custDataLst>
                <p:tags r:id="rId8"/>
              </p:custDataLst>
            </p:nvPr>
          </p:nvSpPr>
          <p:spPr>
            <a:xfrm>
              <a:off x="1572" y="2293"/>
              <a:ext cx="5077" cy="6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90000"/>
                </a:lnSpc>
                <a:spcBef>
                  <a:spcPts val="0"/>
                </a:spcBef>
                <a:spcAft>
                  <a:spcPts val="0"/>
                </a:spcAft>
                <a:buClrTx/>
                <a:buSzTx/>
                <a:buFontTx/>
                <a:buNone/>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sp>
        <p:nvSpPr>
          <p:cNvPr id="1049221" name="矩形: 圆角 47"/>
          <p:cNvSpPr/>
          <p:nvPr/>
        </p:nvSpPr>
        <p:spPr>
          <a:xfrm>
            <a:off x="1212215" y="1242060"/>
            <a:ext cx="3906520" cy="547370"/>
          </a:xfrm>
          <a:prstGeom prst="roundRect">
            <a:avLst>
              <a:gd name="adj" fmla="val 17466"/>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l"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潘远志</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a:p>
            <a:pPr marL="0" marR="0" lvl="0" indent="0" algn="l"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创始人、总经理、董事长</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9222" name="文本框 91"/>
          <p:cNvSpPr txBox="1"/>
          <p:nvPr/>
        </p:nvSpPr>
        <p:spPr>
          <a:xfrm>
            <a:off x="1283335" y="1817370"/>
            <a:ext cx="3773805" cy="1144524"/>
          </a:xfrm>
          <a:prstGeom prst="rect">
            <a:avLst/>
          </a:prstGeom>
          <a:noFill/>
        </p:spPr>
        <p:txBody>
          <a:bodyPr wrap="square" lIns="0" rIns="0" rtlCol="0">
            <a:spAutoFit/>
          </a:bodyPr>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西安交通大学 电气 博士</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西安交通大学  人工智能 </a:t>
            </a: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本科</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西交利物浦大学校外导师</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技术研发、公司治理、战略规划、业务运营等</a:t>
            </a:r>
            <a:endParaRPr kumimoji="0" lang="zh-CN" altLang="en-US" sz="1600" b="0" i="0" u="none" strike="noStrike" kern="1200" cap="none" spc="0" normalizeH="0" baseline="0" noProof="0" dirty="0">
              <a:ln>
                <a:noFill/>
              </a:ln>
              <a:solidFill>
                <a:srgbClr val="333333"/>
              </a:solidFill>
              <a:effectLst/>
              <a:uLnTx/>
              <a:uFillTx/>
              <a:latin typeface="Arial" panose="020B0604020202020204"/>
              <a:ea typeface="HarmonyOS Sans SC"/>
            </a:endParaRPr>
          </a:p>
        </p:txBody>
      </p:sp>
      <p:grpSp>
        <p:nvGrpSpPr>
          <p:cNvPr id="222" name="组合 98"/>
          <p:cNvGrpSpPr/>
          <p:nvPr/>
        </p:nvGrpSpPr>
        <p:grpSpPr>
          <a:xfrm>
            <a:off x="5663611" y="1106663"/>
            <a:ext cx="4270783" cy="1557778"/>
            <a:chOff x="1106" y="3155"/>
            <a:chExt cx="10109" cy="5250"/>
          </a:xfrm>
        </p:grpSpPr>
        <p:grpSp>
          <p:nvGrpSpPr>
            <p:cNvPr id="223" name="组合 92"/>
            <p:cNvGrpSpPr/>
            <p:nvPr/>
          </p:nvGrpSpPr>
          <p:grpSpPr>
            <a:xfrm>
              <a:off x="1106" y="3155"/>
              <a:ext cx="8445" cy="5250"/>
              <a:chOff x="1590" y="3445"/>
              <a:chExt cx="11017" cy="2166"/>
            </a:xfrm>
          </p:grpSpPr>
          <p:grpSp>
            <p:nvGrpSpPr>
              <p:cNvPr id="224" name="组合 93"/>
              <p:cNvGrpSpPr/>
              <p:nvPr/>
            </p:nvGrpSpPr>
            <p:grpSpPr>
              <a:xfrm>
                <a:off x="1787" y="3445"/>
                <a:ext cx="10820" cy="2166"/>
                <a:chOff x="1134858" y="533422"/>
                <a:chExt cx="6870631" cy="1631590"/>
              </a:xfrm>
            </p:grpSpPr>
            <p:sp>
              <p:nvSpPr>
                <p:cNvPr id="1049223" name="矩形: 圆角 56"/>
                <p:cNvSpPr/>
                <p:nvPr/>
              </p:nvSpPr>
              <p:spPr>
                <a:xfrm>
                  <a:off x="1135314" y="533422"/>
                  <a:ext cx="6870175" cy="1631590"/>
                </a:xfrm>
                <a:prstGeom prst="roundRect">
                  <a:avLst>
                    <a:gd name="adj" fmla="val 2659"/>
                  </a:avLst>
                </a:prstGeom>
                <a:gradFill flip="none" rotWithShape="1">
                  <a:gsLst>
                    <a:gs pos="0">
                      <a:schemeClr val="accent1">
                        <a:lumMod val="15000"/>
                        <a:lumOff val="85000"/>
                      </a:schemeClr>
                    </a:gs>
                    <a:gs pos="100000">
                      <a:schemeClr val="accent1">
                        <a:lumMod val="15000"/>
                        <a:lumOff val="8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90000"/>
                    </a:lnSpc>
                    <a:spcBef>
                      <a:spcPts val="0"/>
                    </a:spcBef>
                    <a:spcAft>
                      <a:spcPts val="0"/>
                    </a:spcAft>
                    <a:buClrTx/>
                    <a:buSzTx/>
                    <a:buFontTx/>
                    <a:buNone/>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9224" name="矩形 95"/>
                <p:cNvSpPr/>
                <p:nvPr/>
              </p:nvSpPr>
              <p:spPr>
                <a:xfrm>
                  <a:off x="1134858" y="1009441"/>
                  <a:ext cx="57600" cy="6921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90000"/>
                    </a:lnSpc>
                    <a:spcBef>
                      <a:spcPts val="0"/>
                    </a:spcBef>
                    <a:spcAft>
                      <a:spcPts val="0"/>
                    </a:spcAft>
                    <a:buClrTx/>
                    <a:buSzTx/>
                    <a:buFontTx/>
                    <a:buNone/>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HarmonyOS Sans SC"/>
                  </a:endParaRPr>
                </a:p>
              </p:txBody>
            </p:sp>
          </p:grpSp>
          <p:sp>
            <p:nvSpPr>
              <p:cNvPr id="1049225" name="文本框 96"/>
              <p:cNvSpPr txBox="1"/>
              <p:nvPr/>
            </p:nvSpPr>
            <p:spPr>
              <a:xfrm>
                <a:off x="1590" y="4622"/>
                <a:ext cx="7753" cy="358"/>
              </a:xfrm>
              <a:prstGeom prst="rect">
                <a:avLst/>
              </a:prstGeom>
              <a:noFill/>
            </p:spPr>
            <p:txBody>
              <a:bodyPr wrap="square" lIns="0" rIns="0" rtlCol="0">
                <a:spAutoFit/>
              </a:bodyPr>
              <a:p>
                <a:pPr marL="0" marR="0" lvl="0" indent="0" algn="l" defTabSz="914400" rtl="0" eaLnBrk="1" fontAlgn="auto" latinLnBrk="0" hangingPunct="1">
                  <a:lnSpc>
                    <a:spcPct val="90000"/>
                  </a:lnSpc>
                  <a:spcBef>
                    <a:spcPts val="0"/>
                  </a:spcBef>
                  <a:spcAft>
                    <a:spcPts val="300"/>
                  </a:spcAft>
                  <a:buClrTx/>
                  <a:buSzTx/>
                  <a:buFont typeface="Arial" panose="020B0604020202020204" pitchFamily="34" charset="0"/>
                  <a:buNone/>
                </a:pPr>
                <a:endParaRPr kumimoji="0" lang="zh-CN" altLang="en-US" sz="1200" b="0" i="0" u="none" strike="noStrike" kern="1200" cap="none" spc="0" normalizeH="0" baseline="0" noProof="0" dirty="0">
                  <a:ln>
                    <a:noFill/>
                  </a:ln>
                  <a:solidFill>
                    <a:srgbClr val="333333"/>
                  </a:solidFill>
                  <a:effectLst/>
                  <a:uLnTx/>
                  <a:uFillTx/>
                  <a:latin typeface="Arial" panose="020B0604020202020204"/>
                  <a:ea typeface="HarmonyOS Sans SC"/>
                </a:endParaRPr>
              </a:p>
            </p:txBody>
          </p:sp>
        </p:grpSp>
        <p:sp>
          <p:nvSpPr>
            <p:cNvPr id="1049226" name="文本框 97"/>
            <p:cNvSpPr txBox="1"/>
            <p:nvPr/>
          </p:nvSpPr>
          <p:spPr>
            <a:xfrm>
              <a:off x="1509" y="3499"/>
              <a:ext cx="9706" cy="3752"/>
            </a:xfrm>
            <a:prstGeom prst="rect">
              <a:avLst/>
            </a:prstGeom>
            <a:noFill/>
          </p:spPr>
          <p:txBody>
            <a:bodyPr wrap="square" lIns="0" rIns="0" rtlCol="0">
              <a:noAutofit/>
            </a:bodyPr>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苏州市创业领军人才</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苏州</a:t>
              </a:r>
              <a:r>
                <a:rPr kumimoji="0" lang="zh-CN" altLang="en-US" sz="1200" b="1" i="0" u="none" strike="noStrike" kern="1200" cap="none" spc="0" normalizeH="0" baseline="0" noProof="0" dirty="0">
                  <a:ln>
                    <a:noFill/>
                  </a:ln>
                  <a:solidFill>
                    <a:srgbClr val="333333"/>
                  </a:solidFill>
                  <a:effectLst/>
                  <a:uLnTx/>
                  <a:uFillTx/>
                  <a:latin typeface="+mn-ea"/>
                </a:rPr>
                <a:t>市青年五四</a:t>
              </a: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奖章</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苏州市青科协副秘书长</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福布斯三十岁以下行业精英榜单</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胡润三十五岁以下创业先锋榜单</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rPr>
                <a:t>多学科融合背景，具有丰富的半导体、新材料等行业经验</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endParaRPr>
            </a:p>
          </p:txBody>
        </p:sp>
      </p:grpSp>
      <p:sp>
        <p:nvSpPr>
          <p:cNvPr id="1049227" name="矩形: 圆角 47"/>
          <p:cNvSpPr/>
          <p:nvPr/>
        </p:nvSpPr>
        <p:spPr>
          <a:xfrm>
            <a:off x="1109980" y="3187700"/>
            <a:ext cx="2757170" cy="458470"/>
          </a:xfrm>
          <a:prstGeom prst="roundRect">
            <a:avLst>
              <a:gd name="adj" fmla="val 17466"/>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技术研发</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9228" name="矩形: 圆角 47"/>
          <p:cNvSpPr/>
          <p:nvPr/>
        </p:nvSpPr>
        <p:spPr>
          <a:xfrm>
            <a:off x="4872990" y="3194050"/>
            <a:ext cx="2757170" cy="458470"/>
          </a:xfrm>
          <a:prstGeom prst="roundRect">
            <a:avLst>
              <a:gd name="adj" fmla="val 17466"/>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生产制造</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9229" name="矩形: 圆角 47"/>
          <p:cNvSpPr/>
          <p:nvPr/>
        </p:nvSpPr>
        <p:spPr>
          <a:xfrm>
            <a:off x="8461375" y="3187700"/>
            <a:ext cx="2757170" cy="458470"/>
          </a:xfrm>
          <a:prstGeom prst="roundRect">
            <a:avLst>
              <a:gd name="adj" fmla="val 17466"/>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运营管理</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grpSp>
        <p:nvGrpSpPr>
          <p:cNvPr id="225" name="组合 11"/>
          <p:cNvGrpSpPr/>
          <p:nvPr/>
        </p:nvGrpSpPr>
        <p:grpSpPr>
          <a:xfrm>
            <a:off x="1127515" y="3695700"/>
            <a:ext cx="3485635" cy="982980"/>
            <a:chOff x="1359" y="3523"/>
            <a:chExt cx="6273" cy="1548"/>
          </a:xfrm>
        </p:grpSpPr>
        <p:sp>
          <p:nvSpPr>
            <p:cNvPr id="1049230" name="文本框 14"/>
            <p:cNvSpPr txBox="1"/>
            <p:nvPr>
              <p:custDataLst>
                <p:tags r:id="rId9"/>
              </p:custDataLst>
            </p:nvPr>
          </p:nvSpPr>
          <p:spPr>
            <a:xfrm>
              <a:off x="1359" y="4000"/>
              <a:ext cx="6273" cy="1071"/>
            </a:xfrm>
            <a:prstGeom prst="rect">
              <a:avLst/>
            </a:prstGeom>
            <a:noFill/>
          </p:spPr>
          <p:txBody>
            <a:bodyPr wrap="square" rtlCol="0" anchor="t">
              <a:sp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西安交通大学材料学硕士</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曾在华为2012实验室负责陶瓷器件表面处理</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在陶瓷金属化领域有着十余年研发经验</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p:txBody>
        </p:sp>
        <p:sp>
          <p:nvSpPr>
            <p:cNvPr id="1049231" name="矩形 15"/>
            <p:cNvSpPr/>
            <p:nvPr>
              <p:custDataLst>
                <p:tags r:id="rId10"/>
              </p:custDataLst>
            </p:nvPr>
          </p:nvSpPr>
          <p:spPr>
            <a:xfrm>
              <a:off x="1687" y="3523"/>
              <a:ext cx="4514" cy="483"/>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靳XX</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 </a:t>
              </a:r>
              <a:r>
                <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研发总监</a:t>
              </a:r>
              <a:endPar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cxnSp>
        <p:nvCxnSpPr>
          <p:cNvPr id="3145768" name="直接连接符 13"/>
          <p:cNvCxnSpPr>
            <a:endCxn id="1049232" idx="4"/>
          </p:cNvCxnSpPr>
          <p:nvPr/>
        </p:nvCxnSpPr>
        <p:spPr>
          <a:xfrm>
            <a:off x="1247775" y="3089275"/>
            <a:ext cx="1905" cy="1918335"/>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49232" name="椭圆 17"/>
          <p:cNvSpPr/>
          <p:nvPr/>
        </p:nvSpPr>
        <p:spPr>
          <a:xfrm>
            <a:off x="1173480" y="4855845"/>
            <a:ext cx="151765" cy="151765"/>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33" name="矩形 33"/>
          <p:cNvSpPr/>
          <p:nvPr>
            <p:custDataLst>
              <p:tags r:id="rId11"/>
            </p:custDataLst>
          </p:nvPr>
        </p:nvSpPr>
        <p:spPr>
          <a:xfrm>
            <a:off x="1337945" y="4778375"/>
            <a:ext cx="2508236" cy="306705"/>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a:ln>
                  <a:noFill/>
                </a:ln>
                <a:solidFill>
                  <a:srgbClr val="007AFF"/>
                </a:solidFill>
                <a:effectLst/>
                <a:uLnTx/>
                <a:uFillTx/>
                <a:latin typeface="微软雅黑" panose="020B0503020204020204" charset="-122"/>
                <a:ea typeface="微软雅黑" panose="020B0503020204020204" charset="-122"/>
                <a:cs typeface="微软雅黑" panose="020B0503020204020204" charset="-122"/>
                <a:sym typeface="+mn-ea"/>
              </a:rPr>
              <a:t>技术顾问委员会</a:t>
            </a:r>
            <a:endParaRPr kumimoji="0" lang="zh-CN" altLang="en-US" sz="1400" b="1" i="0" u="none" strike="noStrike" kern="1200" cap="none" spc="0" normalizeH="0" baseline="0" noProof="0">
              <a:ln>
                <a:noFill/>
              </a:ln>
              <a:solidFill>
                <a:srgbClr val="007AFF"/>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26" name="组合 193"/>
          <p:cNvGrpSpPr/>
          <p:nvPr/>
        </p:nvGrpSpPr>
        <p:grpSpPr>
          <a:xfrm>
            <a:off x="1151255" y="5036820"/>
            <a:ext cx="3346450" cy="732155"/>
            <a:chOff x="1433" y="4335"/>
            <a:chExt cx="5270" cy="1153"/>
          </a:xfrm>
        </p:grpSpPr>
        <p:sp>
          <p:nvSpPr>
            <p:cNvPr id="1049234" name="文本框 194"/>
            <p:cNvSpPr txBox="1"/>
            <p:nvPr>
              <p:custDataLst>
                <p:tags r:id="rId12"/>
              </p:custDataLst>
            </p:nvPr>
          </p:nvSpPr>
          <p:spPr>
            <a:xfrm>
              <a:off x="1433" y="4746"/>
              <a:ext cx="5270" cy="742"/>
            </a:xfrm>
            <a:prstGeom prst="rect">
              <a:avLst/>
            </a:prstGeom>
            <a:noFill/>
          </p:spPr>
          <p:txBody>
            <a:bodyPr wrap="square" rtlCol="0" anchor="t">
              <a:sp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金属材料强度国家重点实验室主任</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973项目首席科学家</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p:txBody>
        </p:sp>
        <p:sp>
          <p:nvSpPr>
            <p:cNvPr id="1049235" name="矩形 195"/>
            <p:cNvSpPr/>
            <p:nvPr>
              <p:custDataLst>
                <p:tags r:id="rId13"/>
              </p:custDataLst>
            </p:nvPr>
          </p:nvSpPr>
          <p:spPr>
            <a:xfrm>
              <a:off x="1707" y="4335"/>
              <a:ext cx="4514" cy="552"/>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孙   军 </a:t>
              </a:r>
              <a:r>
                <a:rPr kumimoji="0" lang="zh-CN" altLang="en-US" sz="1400" b="1" i="0" u="none" strike="noStrike" kern="1200" cap="none" spc="0" normalizeH="0" baseline="0" noProof="0" dirty="0">
                  <a:ln>
                    <a:noFill/>
                  </a:ln>
                  <a:solidFill>
                    <a:srgbClr val="333333"/>
                  </a:solidFill>
                  <a:effectLst/>
                  <a:uLnTx/>
                  <a:uFillTx/>
                  <a:latin typeface="+mn-ea"/>
                  <a:sym typeface="+mn-ea"/>
                </a:rPr>
                <a:t>中国科学院院士</a:t>
              </a:r>
              <a:endParaRPr kumimoji="0" lang="zh-CN" altLang="en-US" sz="1400" b="1" i="0" u="none" strike="noStrike" kern="1200" cap="none" spc="0" normalizeH="0" baseline="0" noProof="0" dirty="0">
                <a:ln>
                  <a:noFill/>
                </a:ln>
                <a:solidFill>
                  <a:srgbClr val="333333"/>
                </a:solidFill>
                <a:effectLst/>
                <a:uLnTx/>
                <a:uFillTx/>
                <a:latin typeface="+mn-ea"/>
                <a:sym typeface="+mn-ea"/>
              </a:endParaRPr>
            </a:p>
          </p:txBody>
        </p:sp>
      </p:grpSp>
      <p:grpSp>
        <p:nvGrpSpPr>
          <p:cNvPr id="227" name="组合 197"/>
          <p:cNvGrpSpPr/>
          <p:nvPr/>
        </p:nvGrpSpPr>
        <p:grpSpPr>
          <a:xfrm>
            <a:off x="1159384" y="5745480"/>
            <a:ext cx="3097639" cy="722630"/>
            <a:chOff x="1311" y="5021"/>
            <a:chExt cx="6197" cy="1138"/>
          </a:xfrm>
        </p:grpSpPr>
        <p:sp>
          <p:nvSpPr>
            <p:cNvPr id="1049236" name="文本框 198"/>
            <p:cNvSpPr txBox="1"/>
            <p:nvPr>
              <p:custDataLst>
                <p:tags r:id="rId14"/>
              </p:custDataLst>
            </p:nvPr>
          </p:nvSpPr>
          <p:spPr>
            <a:xfrm>
              <a:off x="1311" y="5410"/>
              <a:ext cx="6197" cy="749"/>
            </a:xfrm>
            <a:prstGeom prst="rect">
              <a:avLst/>
            </a:prstGeom>
            <a:noFill/>
          </p:spPr>
          <p:txBody>
            <a:bodyPr wrap="square" rtlCol="0" anchor="t">
              <a:spAutoFit/>
            </a:bodyPr>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pPr>
              <a:r>
                <a:rPr kumimoji="0" lang="en-US" sz="1200" b="0" i="0" u="none" strike="noStrike" kern="1200" cap="none" spc="0" normalizeH="0" baseline="0" noProof="0" dirty="0" err="1">
                  <a:ln>
                    <a:noFill/>
                  </a:ln>
                  <a:solidFill>
                    <a:srgbClr val="000000"/>
                  </a:solidFill>
                  <a:effectLst/>
                  <a:uLnTx/>
                  <a:uFillTx/>
                  <a:latin typeface="+mn-ea"/>
                  <a:cs typeface="微软雅黑" panose="020B0503020204020204" charset="-122"/>
                  <a:sym typeface="+mn-ea"/>
                </a:rPr>
                <a:t>万人计划“领军人才</a:t>
              </a:r>
              <a:r>
                <a:rPr kumimoji="0" lang="en-US" sz="1200" b="0" i="0" u="none" strike="noStrike" kern="1200" cap="none" spc="0" normalizeH="0" baseline="0" noProof="0" dirty="0">
                  <a:ln>
                    <a:noFill/>
                  </a:ln>
                  <a:solidFill>
                    <a:srgbClr val="000000"/>
                  </a:solidFill>
                  <a:effectLst/>
                  <a:uLnTx/>
                  <a:uFillTx/>
                  <a:latin typeface="+mn-ea"/>
                  <a:cs typeface="微软雅黑" panose="020B0503020204020204" charset="-122"/>
                  <a:sym typeface="+mn-ea"/>
                </a:rPr>
                <a:t>”</a:t>
              </a:r>
              <a:endParaRPr kumimoji="0" lang="en-US" sz="1200" b="0" i="0" u="none" strike="noStrike" kern="1200" cap="none" spc="0" normalizeH="0" baseline="0" noProof="0" dirty="0">
                <a:ln>
                  <a:noFill/>
                </a:ln>
                <a:solidFill>
                  <a:srgbClr val="000000"/>
                </a:solidFill>
                <a:effectLst/>
                <a:uLnTx/>
                <a:uFillTx/>
                <a:latin typeface="+mn-ea"/>
                <a:cs typeface="微软雅黑" panose="020B0503020204020204" charset="-122"/>
                <a:sym typeface="+mn-ea"/>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pPr>
              <a:r>
                <a:rPr kumimoji="0" lang="en-US" sz="1200" b="0" i="0" u="none" strike="noStrike" kern="1200" cap="none" spc="0" normalizeH="0" baseline="0" noProof="0" dirty="0" err="1">
                  <a:ln>
                    <a:noFill/>
                  </a:ln>
                  <a:solidFill>
                    <a:srgbClr val="000000"/>
                  </a:solidFill>
                  <a:effectLst/>
                  <a:uLnTx/>
                  <a:uFillTx/>
                  <a:latin typeface="+mn-ea"/>
                  <a:cs typeface="微软雅黑" panose="020B0503020204020204" charset="-122"/>
                  <a:sym typeface="+mn-ea"/>
                </a:rPr>
                <a:t>西安交通大学材料表面处理中心主任</a:t>
              </a:r>
              <a:endParaRPr kumimoji="0" lang="en-US" sz="1200" b="0" i="0" u="none" strike="noStrike" kern="1200" cap="none" spc="0" normalizeH="0" baseline="0" noProof="0" dirty="0">
                <a:ln>
                  <a:noFill/>
                </a:ln>
                <a:solidFill>
                  <a:srgbClr val="000000"/>
                </a:solidFill>
                <a:effectLst/>
                <a:uLnTx/>
                <a:uFillTx/>
                <a:latin typeface="+mn-ea"/>
                <a:cs typeface="微软雅黑" panose="020B0503020204020204" charset="-122"/>
                <a:sym typeface="+mn-ea"/>
              </a:endParaRPr>
            </a:p>
          </p:txBody>
        </p:sp>
        <p:sp>
          <p:nvSpPr>
            <p:cNvPr id="1049237" name="矩形 199"/>
            <p:cNvSpPr/>
            <p:nvPr>
              <p:custDataLst>
                <p:tags r:id="rId15"/>
              </p:custDataLst>
            </p:nvPr>
          </p:nvSpPr>
          <p:spPr>
            <a:xfrm>
              <a:off x="1592" y="5021"/>
              <a:ext cx="4514" cy="552"/>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宋忠孝</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a:t>
              </a:r>
              <a:r>
                <a:rPr kumimoji="0" lang="zh-CN" altLang="en-US" sz="1400" b="1" i="0" u="none" strike="noStrike" kern="1200" cap="none" spc="0" normalizeH="0" baseline="0" noProof="0" dirty="0">
                  <a:ln>
                    <a:noFill/>
                  </a:ln>
                  <a:solidFill>
                    <a:srgbClr val="333333"/>
                  </a:solidFill>
                  <a:effectLst/>
                  <a:uLnTx/>
                  <a:uFillTx/>
                  <a:latin typeface="+mn-ea"/>
                  <a:sym typeface="+mn-ea"/>
                </a:rPr>
                <a:t>西安交通大学教授</a:t>
              </a:r>
              <a:endParaRPr kumimoji="0" lang="zh-CN" altLang="en-US" sz="1400" b="1" i="0" u="none" strike="noStrike" kern="1200" cap="none" spc="0" normalizeH="0" baseline="0" noProof="0" dirty="0">
                <a:ln>
                  <a:noFill/>
                </a:ln>
                <a:solidFill>
                  <a:srgbClr val="333333"/>
                </a:solidFill>
                <a:effectLst/>
                <a:uLnTx/>
                <a:uFillTx/>
                <a:latin typeface="+mn-ea"/>
                <a:sym typeface="+mn-ea"/>
              </a:endParaRPr>
            </a:p>
          </p:txBody>
        </p:sp>
      </p:grpSp>
      <p:cxnSp>
        <p:nvCxnSpPr>
          <p:cNvPr id="3145769" name="直接连接符 35"/>
          <p:cNvCxnSpPr>
            <a:endCxn id="1049238" idx="4"/>
          </p:cNvCxnSpPr>
          <p:nvPr/>
        </p:nvCxnSpPr>
        <p:spPr>
          <a:xfrm>
            <a:off x="4951095" y="3827145"/>
            <a:ext cx="1905" cy="1918335"/>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49238" name="椭圆 36"/>
          <p:cNvSpPr/>
          <p:nvPr/>
        </p:nvSpPr>
        <p:spPr>
          <a:xfrm>
            <a:off x="4876800" y="5593715"/>
            <a:ext cx="151765" cy="151765"/>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39" name="矩形 179"/>
          <p:cNvSpPr/>
          <p:nvPr>
            <p:custDataLst>
              <p:tags r:id="rId16"/>
            </p:custDataLst>
          </p:nvPr>
        </p:nvSpPr>
        <p:spPr>
          <a:xfrm>
            <a:off x="5028565" y="3693160"/>
            <a:ext cx="2866390" cy="306705"/>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韩XX</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 </a:t>
            </a:r>
            <a:r>
              <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工艺</a:t>
            </a: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总监</a:t>
            </a:r>
            <a:endPar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nvGrpSpPr>
          <p:cNvPr id="228" name="组合 180"/>
          <p:cNvGrpSpPr/>
          <p:nvPr/>
        </p:nvGrpSpPr>
        <p:grpSpPr>
          <a:xfrm>
            <a:off x="4831080" y="5546090"/>
            <a:ext cx="3147695" cy="927100"/>
            <a:chOff x="1229" y="5021"/>
            <a:chExt cx="4957" cy="1460"/>
          </a:xfrm>
        </p:grpSpPr>
        <p:sp>
          <p:nvSpPr>
            <p:cNvPr id="1049240" name="文本框 181"/>
            <p:cNvSpPr txBox="1"/>
            <p:nvPr>
              <p:custDataLst>
                <p:tags r:id="rId17"/>
              </p:custDataLst>
            </p:nvPr>
          </p:nvSpPr>
          <p:spPr>
            <a:xfrm>
              <a:off x="1229" y="5410"/>
              <a:ext cx="4957" cy="1071"/>
            </a:xfrm>
            <a:prstGeom prst="rect">
              <a:avLst/>
            </a:prstGeom>
            <a:noFill/>
          </p:spPr>
          <p:txBody>
            <a:bodyPr wrap="square" rtlCol="0" anchor="t">
              <a:sp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西安交通大学材料学硕士</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曾任某大型制造型企业生产副总</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在磁控溅射领域有着十余年生产管理经验</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p:txBody>
        </p:sp>
        <p:sp>
          <p:nvSpPr>
            <p:cNvPr id="1049241" name="矩形 182"/>
            <p:cNvSpPr/>
            <p:nvPr>
              <p:custDataLst>
                <p:tags r:id="rId18"/>
              </p:custDataLst>
            </p:nvPr>
          </p:nvSpPr>
          <p:spPr>
            <a:xfrm>
              <a:off x="1592" y="5021"/>
              <a:ext cx="4514" cy="483"/>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虞XX</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 </a:t>
              </a: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生产主管</a:t>
              </a:r>
              <a:endPar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grpSp>
        <p:nvGrpSpPr>
          <p:cNvPr id="229" name="组合 186"/>
          <p:cNvGrpSpPr/>
          <p:nvPr/>
        </p:nvGrpSpPr>
        <p:grpSpPr>
          <a:xfrm>
            <a:off x="4827270" y="4678680"/>
            <a:ext cx="3147695" cy="927100"/>
            <a:chOff x="1341" y="5021"/>
            <a:chExt cx="4957" cy="1460"/>
          </a:xfrm>
        </p:grpSpPr>
        <p:sp>
          <p:nvSpPr>
            <p:cNvPr id="1049242" name="文本框 187"/>
            <p:cNvSpPr txBox="1"/>
            <p:nvPr>
              <p:custDataLst>
                <p:tags r:id="rId19"/>
              </p:custDataLst>
            </p:nvPr>
          </p:nvSpPr>
          <p:spPr>
            <a:xfrm>
              <a:off x="1341" y="5410"/>
              <a:ext cx="4957" cy="1071"/>
            </a:xfrm>
            <a:prstGeom prst="rect">
              <a:avLst/>
            </a:prstGeom>
            <a:noFill/>
          </p:spPr>
          <p:txBody>
            <a:bodyPr wrap="square" rtlCol="0" anchor="t">
              <a:sp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线路板行业从事生产管理20余年</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曾任某大型线路板企业生产部长</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rPr>
                <a:t>具有200-1000人工厂生产管理经验</a:t>
              </a:r>
              <a:endParaRPr kumimoji="0" lang="zh-CN" altLang="en-US" sz="1200" b="1"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p:txBody>
        </p:sp>
        <p:sp>
          <p:nvSpPr>
            <p:cNvPr id="1049243" name="矩形 188"/>
            <p:cNvSpPr/>
            <p:nvPr>
              <p:custDataLst>
                <p:tags r:id="rId20"/>
              </p:custDataLst>
            </p:nvPr>
          </p:nvSpPr>
          <p:spPr>
            <a:xfrm>
              <a:off x="1624" y="5021"/>
              <a:ext cx="4514" cy="483"/>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李</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XX | </a:t>
              </a: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生产主管</a:t>
              </a:r>
              <a:endPar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sp>
        <p:nvSpPr>
          <p:cNvPr id="1049244" name="椭圆 37"/>
          <p:cNvSpPr/>
          <p:nvPr/>
        </p:nvSpPr>
        <p:spPr>
          <a:xfrm>
            <a:off x="4876800" y="3768725"/>
            <a:ext cx="151765" cy="151765"/>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45" name="椭圆 39"/>
          <p:cNvSpPr/>
          <p:nvPr/>
        </p:nvSpPr>
        <p:spPr>
          <a:xfrm>
            <a:off x="1173480" y="3771265"/>
            <a:ext cx="151765" cy="151765"/>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46" name="椭圆 40"/>
          <p:cNvSpPr/>
          <p:nvPr/>
        </p:nvSpPr>
        <p:spPr>
          <a:xfrm>
            <a:off x="4876800" y="4753610"/>
            <a:ext cx="151765" cy="151765"/>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47" name="文本框 42"/>
          <p:cNvSpPr txBox="1"/>
          <p:nvPr>
            <p:custDataLst>
              <p:tags r:id="rId21"/>
            </p:custDataLst>
          </p:nvPr>
        </p:nvSpPr>
        <p:spPr>
          <a:xfrm>
            <a:off x="4831080" y="3961130"/>
            <a:ext cx="3147695" cy="803148"/>
          </a:xfrm>
          <a:prstGeom prst="rect">
            <a:avLst/>
          </a:prstGeom>
          <a:noFill/>
        </p:spPr>
        <p:txBody>
          <a:bodyPr wrap="square" rtlCol="0" anchor="t">
            <a:spAutoFit/>
          </a:bodyPr>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电子科技大学毕业</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曾就职于入中电科13所工作</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主持搭建国内第一条陶瓷载板产线，</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集成电路与陶瓷载板领域有</a:t>
            </a:r>
            <a:r>
              <a:rPr kumimoji="0" lang="en-US" altLang="zh-CN" sz="1200" b="1" i="0" u="none" strike="noStrike" kern="1200" cap="none" spc="0" normalizeH="0" baseline="0" noProof="0" dirty="0">
                <a:ln>
                  <a:noFill/>
                </a:ln>
                <a:solidFill>
                  <a:srgbClr val="333333"/>
                </a:solidFill>
                <a:effectLst/>
                <a:uLnTx/>
                <a:uFillTx/>
                <a:latin typeface="+mn-ea"/>
                <a:sym typeface="+mn-ea"/>
              </a:rPr>
              <a:t>2</a:t>
            </a:r>
            <a:r>
              <a:rPr kumimoji="0" lang="zh-CN" altLang="en-US" sz="1200" b="1" i="0" u="none" strike="noStrike" kern="1200" cap="none" spc="0" normalizeH="0" baseline="0" noProof="0" dirty="0">
                <a:ln>
                  <a:noFill/>
                </a:ln>
                <a:solidFill>
                  <a:srgbClr val="333333"/>
                </a:solidFill>
                <a:effectLst/>
                <a:uLnTx/>
                <a:uFillTx/>
                <a:latin typeface="+mn-ea"/>
                <a:sym typeface="+mn-ea"/>
              </a:rPr>
              <a:t>0余年经验</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p:txBody>
      </p:sp>
      <p:grpSp>
        <p:nvGrpSpPr>
          <p:cNvPr id="230" name="组合 153"/>
          <p:cNvGrpSpPr/>
          <p:nvPr/>
        </p:nvGrpSpPr>
        <p:grpSpPr>
          <a:xfrm>
            <a:off x="7310120" y="7201535"/>
            <a:ext cx="3485515" cy="590760"/>
            <a:chOff x="897" y="2374"/>
            <a:chExt cx="6275" cy="1064"/>
          </a:xfrm>
        </p:grpSpPr>
        <p:sp>
          <p:nvSpPr>
            <p:cNvPr id="1049248" name="文本框 154"/>
            <p:cNvSpPr txBox="1"/>
            <p:nvPr>
              <p:custDataLst>
                <p:tags r:id="rId22"/>
              </p:custDataLst>
            </p:nvPr>
          </p:nvSpPr>
          <p:spPr>
            <a:xfrm>
              <a:off x="897" y="2838"/>
              <a:ext cx="3668" cy="60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600" b="1" i="0" u="none" strike="noStrike" kern="1200" cap="none" spc="0" normalizeH="0" baseline="0" noProof="0">
                <a:ln>
                  <a:noFill/>
                </a:ln>
                <a:solidFill>
                  <a:srgbClr val="1B45F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49249" name="文本框 155"/>
            <p:cNvSpPr txBox="1"/>
            <p:nvPr>
              <p:custDataLst>
                <p:tags r:id="rId23"/>
              </p:custDataLst>
            </p:nvPr>
          </p:nvSpPr>
          <p:spPr>
            <a:xfrm>
              <a:off x="1533" y="2374"/>
              <a:ext cx="5639" cy="430"/>
            </a:xfrm>
            <a:prstGeom prst="rect">
              <a:avLst/>
            </a:prstGeom>
            <a:noFill/>
          </p:spPr>
          <p:txBody>
            <a:bodyPr wrap="square" rtlCol="0" anchor="t">
              <a:spAutoFit/>
            </a:bodyPr>
            <a:p>
              <a:pPr marL="0" marR="0" lvl="0" indent="0" algn="l" defTabSz="914400" rtl="0" eaLnBrk="1" fontAlgn="auto" latinLnBrk="0" hangingPunct="1">
                <a:lnSpc>
                  <a:spcPct val="80000"/>
                </a:lnSpc>
                <a:spcBef>
                  <a:spcPts val="0"/>
                </a:spcBef>
                <a:spcAft>
                  <a:spcPts val="0"/>
                </a:spcAft>
                <a:buClrTx/>
                <a:buSzTx/>
                <a:buFontTx/>
                <a:buNone/>
              </a:pPr>
              <a:endParaRPr kumimoji="0" lang="zh-CN" altLang="en-US" sz="12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231" name="组合 57"/>
          <p:cNvGrpSpPr/>
          <p:nvPr/>
        </p:nvGrpSpPr>
        <p:grpSpPr>
          <a:xfrm>
            <a:off x="8388985" y="3701415"/>
            <a:ext cx="3161030" cy="2547620"/>
            <a:chOff x="7856" y="6270"/>
            <a:chExt cx="4978" cy="4012"/>
          </a:xfrm>
        </p:grpSpPr>
        <p:cxnSp>
          <p:nvCxnSpPr>
            <p:cNvPr id="3145770" name="直接连接符 58"/>
            <p:cNvCxnSpPr>
              <a:endCxn id="1049250" idx="4"/>
            </p:cNvCxnSpPr>
            <p:nvPr/>
          </p:nvCxnSpPr>
          <p:spPr>
            <a:xfrm>
              <a:off x="8045" y="6451"/>
              <a:ext cx="3" cy="3021"/>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49250" name="椭圆 59"/>
            <p:cNvSpPr/>
            <p:nvPr/>
          </p:nvSpPr>
          <p:spPr>
            <a:xfrm>
              <a:off x="7928" y="9233"/>
              <a:ext cx="239" cy="239"/>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51" name="矩形 60"/>
            <p:cNvSpPr/>
            <p:nvPr>
              <p:custDataLst>
                <p:tags r:id="rId24"/>
              </p:custDataLst>
            </p:nvPr>
          </p:nvSpPr>
          <p:spPr>
            <a:xfrm>
              <a:off x="8153" y="7890"/>
              <a:ext cx="4514" cy="483"/>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邓XX</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 </a:t>
              </a: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副总经理</a:t>
              </a:r>
              <a:endPar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nvGrpSpPr>
            <p:cNvPr id="232" name="组合 61"/>
            <p:cNvGrpSpPr/>
            <p:nvPr/>
          </p:nvGrpSpPr>
          <p:grpSpPr>
            <a:xfrm>
              <a:off x="7877" y="9158"/>
              <a:ext cx="4957" cy="1124"/>
              <a:chOff x="1250" y="5021"/>
              <a:chExt cx="4957" cy="1124"/>
            </a:xfrm>
          </p:grpSpPr>
          <p:sp>
            <p:nvSpPr>
              <p:cNvPr id="1049252" name="文本框 62"/>
              <p:cNvSpPr txBox="1"/>
              <p:nvPr>
                <p:custDataLst>
                  <p:tags r:id="rId25"/>
                </p:custDataLst>
              </p:nvPr>
            </p:nvSpPr>
            <p:spPr>
              <a:xfrm>
                <a:off x="1250" y="5403"/>
                <a:ext cx="4957" cy="742"/>
              </a:xfrm>
              <a:prstGeom prst="rect">
                <a:avLst/>
              </a:prstGeom>
              <a:noFill/>
            </p:spPr>
            <p:txBody>
              <a:bodyPr wrap="square" rtlCol="0" anchor="t">
                <a:sp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制造业企业十余年财务管理经验</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注册会计师（</a:t>
                </a:r>
                <a:r>
                  <a:rPr kumimoji="0" lang="en-US" altLang="zh-CN" sz="1200" b="1" i="0" u="none" strike="noStrike" kern="1200" cap="none" spc="0" normalizeH="0" baseline="0" noProof="0" dirty="0">
                    <a:ln>
                      <a:noFill/>
                    </a:ln>
                    <a:solidFill>
                      <a:srgbClr val="333333"/>
                    </a:solidFill>
                    <a:effectLst/>
                    <a:uLnTx/>
                    <a:uFillTx/>
                    <a:latin typeface="+mn-ea"/>
                    <a:sym typeface="+mn-ea"/>
                  </a:rPr>
                  <a:t>CPA</a:t>
                </a:r>
                <a:r>
                  <a:rPr kumimoji="0" lang="zh-CN" altLang="en-US" sz="1200" b="1" i="0" u="none" strike="noStrike" kern="1200" cap="none" spc="0" normalizeH="0" baseline="0" noProof="0" dirty="0">
                    <a:ln>
                      <a:noFill/>
                    </a:ln>
                    <a:solidFill>
                      <a:srgbClr val="333333"/>
                    </a:solidFill>
                    <a:effectLst/>
                    <a:uLnTx/>
                    <a:uFillTx/>
                    <a:latin typeface="+mn-ea"/>
                    <a:sym typeface="+mn-ea"/>
                  </a:rPr>
                  <a:t>）</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p:txBody>
          </p:sp>
          <p:sp>
            <p:nvSpPr>
              <p:cNvPr id="1049253" name="矩形 63"/>
              <p:cNvSpPr/>
              <p:nvPr>
                <p:custDataLst>
                  <p:tags r:id="rId26"/>
                </p:custDataLst>
              </p:nvPr>
            </p:nvSpPr>
            <p:spPr>
              <a:xfrm>
                <a:off x="1592" y="5021"/>
                <a:ext cx="4514" cy="483"/>
              </a:xfrm>
              <a:prstGeom prst="rect">
                <a:avLst/>
              </a:prstGeom>
              <a:ln>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张</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XX</a:t>
                </a:r>
                <a:r>
                  <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a:t>
                </a:r>
                <a:r>
                  <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财务总监</a:t>
                </a:r>
                <a:endPar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grpSp>
        <p:sp>
          <p:nvSpPr>
            <p:cNvPr id="1049254" name="矩形 64"/>
            <p:cNvSpPr/>
            <p:nvPr>
              <p:custDataLst>
                <p:tags r:id="rId27"/>
              </p:custDataLst>
            </p:nvPr>
          </p:nvSpPr>
          <p:spPr>
            <a:xfrm>
              <a:off x="8055" y="6270"/>
              <a:ext cx="4514" cy="390"/>
            </a:xfrm>
            <a:prstGeom prst="rect">
              <a:avLst/>
            </a:prstGeom>
            <a:ln>
              <a:noFill/>
            </a:ln>
          </p:spPr>
          <p:txBody>
            <a:bodyPr wrap="square">
              <a:no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 薛</a:t>
              </a:r>
              <a:r>
                <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rPr>
                <a:t>XX | </a:t>
              </a:r>
              <a:r>
                <a:rPr kumimoji="0" lang="en-US" altLang="zh-CN" sz="1400" b="1" i="0" u="none" strike="noStrike" kern="1200" cap="none" spc="0" normalizeH="0" baseline="0" noProof="0" dirty="0" err="1">
                  <a:ln>
                    <a:noFill/>
                  </a:ln>
                  <a:solidFill>
                    <a:srgbClr val="007AFF"/>
                  </a:solidFill>
                  <a:effectLst/>
                  <a:uLnTx/>
                  <a:uFillTx/>
                  <a:latin typeface="+mn-ea"/>
                  <a:cs typeface="微软雅黑" panose="020B0503020204020204" charset="-122"/>
                  <a:sym typeface="+mn-ea"/>
                </a:rPr>
                <a:t>副总经理</a:t>
              </a:r>
              <a:endParaRPr kumimoji="0" lang="en-US" altLang="zh-CN"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400" b="1" i="0" u="none" strike="noStrike" kern="1200" cap="none" spc="0" normalizeH="0" baseline="0" noProof="0" dirty="0">
                <a:ln>
                  <a:noFill/>
                </a:ln>
                <a:solidFill>
                  <a:srgbClr val="007AFF"/>
                </a:solidFill>
                <a:effectLst/>
                <a:uLnTx/>
                <a:uFillTx/>
                <a:latin typeface="+mn-ea"/>
                <a:cs typeface="微软雅黑" panose="020B0503020204020204" charset="-122"/>
                <a:sym typeface="+mn-ea"/>
              </a:endParaRPr>
            </a:p>
          </p:txBody>
        </p:sp>
        <p:sp>
          <p:nvSpPr>
            <p:cNvPr id="1049255" name="椭圆 65"/>
            <p:cNvSpPr/>
            <p:nvPr/>
          </p:nvSpPr>
          <p:spPr>
            <a:xfrm>
              <a:off x="7928" y="6359"/>
              <a:ext cx="239" cy="239"/>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56" name="椭圆 66"/>
            <p:cNvSpPr/>
            <p:nvPr/>
          </p:nvSpPr>
          <p:spPr>
            <a:xfrm>
              <a:off x="7928" y="8016"/>
              <a:ext cx="239" cy="239"/>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257" name="文本框 67"/>
            <p:cNvSpPr txBox="1"/>
            <p:nvPr>
              <p:custDataLst>
                <p:tags r:id="rId28"/>
              </p:custDataLst>
            </p:nvPr>
          </p:nvSpPr>
          <p:spPr>
            <a:xfrm>
              <a:off x="7856" y="8373"/>
              <a:ext cx="4957" cy="917"/>
            </a:xfrm>
            <a:prstGeom prst="rect">
              <a:avLst/>
            </a:prstGeom>
            <a:noFill/>
          </p:spPr>
          <p:txBody>
            <a:bodyPr wrap="square" rtlCol="0" anchor="t">
              <a:noAutofit/>
            </a:bodyPr>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西安交通大学管理与工程博士</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胡润</a:t>
              </a:r>
              <a:r>
                <a:rPr kumimoji="0" lang="en-US" altLang="zh-CN" sz="1200" b="1" i="0" u="none" strike="noStrike" kern="1200" cap="none" spc="0" normalizeH="0" baseline="0" noProof="0" dirty="0">
                  <a:ln>
                    <a:noFill/>
                  </a:ln>
                  <a:solidFill>
                    <a:srgbClr val="333333"/>
                  </a:solidFill>
                  <a:effectLst/>
                  <a:uLnTx/>
                  <a:uFillTx/>
                  <a:latin typeface="+mn-ea"/>
                  <a:sym typeface="+mn-ea"/>
                </a:rPr>
                <a:t>30Under30s</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7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苏州市三八红旗手</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p:txBody>
        </p:sp>
      </p:grpSp>
      <p:sp>
        <p:nvSpPr>
          <p:cNvPr id="1049258" name="文本框 68"/>
          <p:cNvSpPr txBox="1"/>
          <p:nvPr>
            <p:custDataLst>
              <p:tags r:id="rId29"/>
            </p:custDataLst>
          </p:nvPr>
        </p:nvSpPr>
        <p:spPr>
          <a:xfrm>
            <a:off x="8388985" y="3975735"/>
            <a:ext cx="3147695" cy="512445"/>
          </a:xfrm>
          <a:prstGeom prst="rect">
            <a:avLst/>
          </a:prstGeom>
          <a:noFill/>
        </p:spPr>
        <p:txBody>
          <a:bodyPr wrap="square" rtlCol="0" anchor="t">
            <a:noAutofit/>
          </a:bodyPr>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西安交通大学化学</a:t>
            </a:r>
            <a:r>
              <a:rPr kumimoji="0" lang="en-US" altLang="zh-CN" sz="1200" b="1" i="0" u="none" strike="noStrike" kern="1200" cap="none" spc="0" normalizeH="0" baseline="0" noProof="0" dirty="0">
                <a:ln>
                  <a:noFill/>
                </a:ln>
                <a:solidFill>
                  <a:srgbClr val="333333"/>
                </a:solidFill>
                <a:effectLst/>
                <a:uLnTx/>
                <a:uFillTx/>
                <a:latin typeface="+mn-ea"/>
                <a:sym typeface="+mn-ea"/>
              </a:rPr>
              <a:t>+</a:t>
            </a:r>
            <a:r>
              <a:rPr kumimoji="0" lang="zh-CN" altLang="en-US" sz="1200" b="1" i="0" u="none" strike="noStrike" kern="1200" cap="none" spc="0" normalizeH="0" baseline="0" noProof="0" dirty="0">
                <a:ln>
                  <a:noFill/>
                </a:ln>
                <a:solidFill>
                  <a:srgbClr val="333333"/>
                </a:solidFill>
                <a:effectLst/>
                <a:uLnTx/>
                <a:uFillTx/>
                <a:latin typeface="+mn-ea"/>
                <a:sym typeface="+mn-ea"/>
              </a:rPr>
              <a:t>金融硕士</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曾就职华泰证券</a:t>
            </a:r>
            <a:endParaRPr kumimoji="0" lang="zh-CN" altLang="en-US" sz="1200" b="1" i="0" u="none" strike="noStrike" kern="1200" cap="none" spc="0" normalizeH="0" baseline="0" noProof="0" dirty="0">
              <a:ln>
                <a:noFill/>
              </a:ln>
              <a:solidFill>
                <a:srgbClr val="333333"/>
              </a:solidFill>
              <a:effectLst/>
              <a:uLnTx/>
              <a:uFillTx/>
              <a:latin typeface="+mn-ea"/>
              <a:sym typeface="+mn-ea"/>
            </a:endParaRPr>
          </a:p>
          <a:p>
            <a:pPr marL="171450" marR="0" lvl="0" indent="-171450" algn="l" defTabSz="914400" rtl="0" eaLnBrk="1" fontAlgn="auto" latinLnBrk="0" hangingPunct="1">
              <a:lnSpc>
                <a:spcPct val="80000"/>
              </a:lnSpc>
              <a:spcBef>
                <a:spcPts val="0"/>
              </a:spcBef>
              <a:spcAft>
                <a:spcPts val="300"/>
              </a:spcAft>
              <a:buClrTx/>
              <a:buSzTx/>
              <a:buFont typeface="Arial" panose="020B0604020202020204" pitchFamily="34" charset="0"/>
              <a:buChar char="•"/>
            </a:pPr>
            <a:r>
              <a:rPr kumimoji="0" lang="zh-CN" altLang="en-US" sz="1200" b="1" i="0" u="none" strike="noStrike" kern="1200" cap="none" spc="0" normalizeH="0" baseline="0" noProof="0" dirty="0">
                <a:ln>
                  <a:noFill/>
                </a:ln>
                <a:solidFill>
                  <a:srgbClr val="333333"/>
                </a:solidFill>
                <a:effectLst/>
                <a:uLnTx/>
                <a:uFillTx/>
                <a:latin typeface="+mn-ea"/>
                <a:sym typeface="+mn-ea"/>
              </a:rPr>
              <a:t>曾任某科技领域私募基金任投资总监，基金管理规模超</a:t>
            </a:r>
            <a:r>
              <a:rPr kumimoji="0" lang="en-US" altLang="zh-CN" sz="1200" b="1" i="0" u="none" strike="noStrike" kern="1200" cap="none" spc="0" normalizeH="0" baseline="0" noProof="0" dirty="0">
                <a:ln>
                  <a:noFill/>
                </a:ln>
                <a:solidFill>
                  <a:srgbClr val="333333"/>
                </a:solidFill>
                <a:effectLst/>
                <a:uLnTx/>
                <a:uFillTx/>
                <a:latin typeface="+mn-ea"/>
                <a:sym typeface="+mn-ea"/>
              </a:rPr>
              <a:t>20</a:t>
            </a:r>
            <a:r>
              <a:rPr kumimoji="0" lang="zh-CN" altLang="en-US" sz="1200" b="1" i="0" u="none" strike="noStrike" kern="1200" cap="none" spc="0" normalizeH="0" baseline="0" noProof="0" dirty="0">
                <a:ln>
                  <a:noFill/>
                </a:ln>
                <a:solidFill>
                  <a:srgbClr val="333333"/>
                </a:solidFill>
                <a:effectLst/>
                <a:uLnTx/>
                <a:uFillTx/>
                <a:latin typeface="+mn-ea"/>
                <a:sym typeface="+mn-ea"/>
              </a:rPr>
              <a:t>亿元</a:t>
            </a:r>
            <a:endParaRPr kumimoji="0" lang="en-US" altLang="zh-CN" sz="1200" b="1" i="0" u="none" strike="noStrike" kern="1200" cap="none" spc="0" normalizeH="0" baseline="0" noProof="0" dirty="0">
              <a:ln>
                <a:noFill/>
              </a:ln>
              <a:solidFill>
                <a:srgbClr val="333333"/>
              </a:solidFill>
              <a:effectLst/>
              <a:uLnTx/>
              <a:uFillTx/>
              <a:latin typeface="+mn-ea"/>
              <a:sym typeface="+mn-ea"/>
            </a:endParaRPr>
          </a:p>
        </p:txBody>
      </p:sp>
      <p:sp>
        <p:nvSpPr>
          <p:cNvPr id="1049259" name="矩形: 圆角 47"/>
          <p:cNvSpPr/>
          <p:nvPr/>
        </p:nvSpPr>
        <p:spPr>
          <a:xfrm>
            <a:off x="1159510" y="4578350"/>
            <a:ext cx="2757170" cy="458470"/>
          </a:xfrm>
          <a:prstGeom prst="roundRect">
            <a:avLst>
              <a:gd name="adj" fmla="val 17466"/>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9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技术顾问</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05" name=""/>
        <p:cNvGrpSpPr/>
        <p:nvPr/>
      </p:nvGrpSpPr>
      <p:grpSpPr>
        <a:xfrm>
          <a:off x="0" y="0"/>
          <a:ext cx="0" cy="0"/>
          <a:chOff x="0" y="0"/>
          <a:chExt cx="0" cy="0"/>
        </a:xfrm>
      </p:grpSpPr>
      <p:sp>
        <p:nvSpPr>
          <p:cNvPr id="1049189" name="矩形: 圆角 17"/>
          <p:cNvSpPr/>
          <p:nvPr/>
        </p:nvSpPr>
        <p:spPr>
          <a:xfrm>
            <a:off x="711708" y="1327325"/>
            <a:ext cx="2599112" cy="5474693"/>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190" name="矩形: 圆角 18"/>
          <p:cNvSpPr/>
          <p:nvPr/>
        </p:nvSpPr>
        <p:spPr>
          <a:xfrm>
            <a:off x="3440326" y="1327325"/>
            <a:ext cx="2599112" cy="5474693"/>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191" name="矩形: 圆角 19"/>
          <p:cNvSpPr/>
          <p:nvPr/>
        </p:nvSpPr>
        <p:spPr>
          <a:xfrm>
            <a:off x="6168945" y="1327325"/>
            <a:ext cx="2599112" cy="5474693"/>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192" name="矩形: 圆角 20"/>
          <p:cNvSpPr/>
          <p:nvPr/>
        </p:nvSpPr>
        <p:spPr>
          <a:xfrm>
            <a:off x="8897563" y="1327325"/>
            <a:ext cx="2599112" cy="5474693"/>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nvGrpSpPr>
          <p:cNvPr id="206" name="组合 1"/>
          <p:cNvGrpSpPr/>
          <p:nvPr/>
        </p:nvGrpSpPr>
        <p:grpSpPr>
          <a:xfrm>
            <a:off x="695325" y="422271"/>
            <a:ext cx="10801350" cy="553998"/>
            <a:chOff x="695325" y="422271"/>
            <a:chExt cx="10801350" cy="553998"/>
          </a:xfrm>
        </p:grpSpPr>
        <p:grpSp>
          <p:nvGrpSpPr>
            <p:cNvPr id="207" name="组合 2"/>
            <p:cNvGrpSpPr/>
            <p:nvPr/>
          </p:nvGrpSpPr>
          <p:grpSpPr>
            <a:xfrm>
              <a:off x="695325" y="485724"/>
              <a:ext cx="132443" cy="427093"/>
              <a:chOff x="491445" y="515482"/>
              <a:chExt cx="91437" cy="427093"/>
            </a:xfrm>
          </p:grpSpPr>
          <p:sp>
            <p:nvSpPr>
              <p:cNvPr id="1049193"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194"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66"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195" name="文本框 4"/>
            <p:cNvSpPr txBox="1"/>
            <p:nvPr/>
          </p:nvSpPr>
          <p:spPr>
            <a:xfrm>
              <a:off x="861222" y="422271"/>
              <a:ext cx="2108269" cy="553998"/>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荣誉与资质</a:t>
              </a:r>
              <a:endParaRPr lang="en-US" altLang="zh-CN"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9196" name="方能演亦2"/>
          <p:cNvSpPr/>
          <p:nvPr/>
        </p:nvSpPr>
        <p:spPr>
          <a:xfrm>
            <a:off x="728092" y="1383205"/>
            <a:ext cx="10784967" cy="3776321"/>
          </a:xfrm>
          <a:prstGeom prst="snip2SameRect">
            <a:avLst>
              <a:gd name="adj1" fmla="val 7807"/>
              <a:gd name="adj2" fmla="val 0"/>
            </a:avLst>
          </a:prstGeom>
          <a:gradFill>
            <a:gsLst>
              <a:gs pos="0">
                <a:schemeClr val="accent1">
                  <a:lumMod val="0"/>
                  <a:lumOff val="100000"/>
                  <a:alpha val="60000"/>
                </a:schemeClr>
              </a:gs>
              <a:gs pos="100000">
                <a:schemeClr val="accent1">
                  <a:alpha val="0"/>
                  <a:lumMod val="0"/>
                  <a:lumOff val="100000"/>
                </a:schemeClr>
              </a:gs>
            </a:gsLst>
            <a:lin ang="5400000" scaled="1"/>
          </a:gradFill>
          <a:ln>
            <a:gradFill>
              <a:gsLst>
                <a:gs pos="0">
                  <a:schemeClr val="accent1"/>
                </a:gs>
                <a:gs pos="100000">
                  <a:schemeClr val="accent1">
                    <a:lumMod val="5000"/>
                    <a:lumOff val="95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90000"/>
              </a:lnSpc>
              <a:spcBef>
                <a:spcPct val="0"/>
              </a:spcBef>
              <a:spcAft>
                <a:spcPct val="35000"/>
              </a:spcAft>
              <a:buClrTx/>
              <a:buSzTx/>
              <a:buFontTx/>
              <a:buNone/>
            </a:pPr>
            <a:r>
              <a:rPr kumimoji="0" lang="zh-CN" altLang="en-US" sz="800" b="0" i="0" u="none" strike="noStrike" kern="1200" cap="none" spc="0" normalizeH="0" baseline="0" noProof="0" dirty="0">
                <a:ln>
                  <a:noFill/>
                </a:ln>
                <a:solidFill>
                  <a:srgbClr val="FFFFFF">
                    <a:alpha val="0"/>
                  </a:srgbClr>
                </a:solidFill>
                <a:effectLst/>
                <a:uLnTx/>
                <a:uFillTx/>
                <a:latin typeface="Arial" panose="020B0604020202020204"/>
                <a:ea typeface="HarmonyOS Sans SC"/>
              </a:rPr>
              <a:t>方能演亦</a:t>
            </a:r>
            <a:endParaRPr kumimoji="0" lang="zh-CN" altLang="en-US" sz="800" b="0" i="0" u="none" strike="noStrike" kern="1200" cap="none" spc="0" normalizeH="0" baseline="0" noProof="0" dirty="0">
              <a:ln>
                <a:noFill/>
              </a:ln>
              <a:solidFill>
                <a:srgbClr val="FFFFFF">
                  <a:alpha val="0"/>
                </a:srgbClr>
              </a:solidFill>
              <a:effectLst/>
              <a:uLnTx/>
              <a:uFillTx/>
              <a:latin typeface="Arial" panose="020B0604020202020204"/>
              <a:ea typeface="HarmonyOS Sans SC"/>
            </a:endParaRPr>
          </a:p>
        </p:txBody>
      </p:sp>
      <p:pic>
        <p:nvPicPr>
          <p:cNvPr id="2097235" name="图片 8" descr="图片3"/>
          <p:cNvPicPr>
            <a:picLocks noChangeAspect="1"/>
          </p:cNvPicPr>
          <p:nvPr/>
        </p:nvPicPr>
        <p:blipFill>
          <a:blip r:embed="rId1"/>
          <a:stretch>
            <a:fillRect/>
          </a:stretch>
        </p:blipFill>
        <p:spPr>
          <a:xfrm>
            <a:off x="827762" y="3516264"/>
            <a:ext cx="2410732" cy="1092478"/>
          </a:xfrm>
          <a:prstGeom prst="rect">
            <a:avLst/>
          </a:prstGeom>
        </p:spPr>
      </p:pic>
      <p:grpSp>
        <p:nvGrpSpPr>
          <p:cNvPr id="208" name="组合 37"/>
          <p:cNvGrpSpPr/>
          <p:nvPr/>
        </p:nvGrpSpPr>
        <p:grpSpPr>
          <a:xfrm>
            <a:off x="9013779" y="2176766"/>
            <a:ext cx="2380315" cy="1785236"/>
            <a:chOff x="8971420" y="4148653"/>
            <a:chExt cx="2160000" cy="1620000"/>
          </a:xfrm>
          <a:effectLst>
            <a:outerShdw blurRad="50800" dist="38100" dir="2700000" algn="tl" rotWithShape="0">
              <a:prstClr val="black">
                <a:alpha val="30000"/>
              </a:prstClr>
            </a:outerShdw>
          </a:effectLst>
        </p:grpSpPr>
        <p:pic>
          <p:nvPicPr>
            <p:cNvPr id="2097236" name="图片 33"/>
            <p:cNvPicPr>
              <a:picLocks noChangeAspect="1"/>
            </p:cNvPicPr>
            <p:nvPr/>
          </p:nvPicPr>
          <p:blipFill>
            <a:blip r:embed="rId2"/>
            <a:srcRect l="5556" r="5556"/>
            <a:stretch>
              <a:fillRect/>
            </a:stretch>
          </p:blipFill>
          <p:spPr>
            <a:xfrm>
              <a:off x="10051420" y="4148654"/>
              <a:ext cx="1080000" cy="810000"/>
            </a:xfrm>
            <a:prstGeom prst="rect">
              <a:avLst/>
            </a:prstGeom>
          </p:spPr>
        </p:pic>
        <p:pic>
          <p:nvPicPr>
            <p:cNvPr id="2097237" name="图片 34"/>
            <p:cNvPicPr>
              <a:picLocks noChangeAspect="1"/>
            </p:cNvPicPr>
            <p:nvPr/>
          </p:nvPicPr>
          <p:blipFill>
            <a:blip r:embed="rId3"/>
            <a:srcRect l="3250" r="3250"/>
            <a:stretch>
              <a:fillRect/>
            </a:stretch>
          </p:blipFill>
          <p:spPr>
            <a:xfrm>
              <a:off x="8971420" y="4148653"/>
              <a:ext cx="1080000" cy="810000"/>
            </a:xfrm>
            <a:prstGeom prst="rect">
              <a:avLst/>
            </a:prstGeom>
          </p:spPr>
        </p:pic>
        <p:pic>
          <p:nvPicPr>
            <p:cNvPr id="2097238" name="图片 35"/>
            <p:cNvPicPr>
              <a:picLocks noChangeAspect="1"/>
            </p:cNvPicPr>
            <p:nvPr/>
          </p:nvPicPr>
          <p:blipFill>
            <a:blip r:embed="rId4"/>
            <a:srcRect l="3167" r="3167"/>
            <a:stretch>
              <a:fillRect/>
            </a:stretch>
          </p:blipFill>
          <p:spPr>
            <a:xfrm>
              <a:off x="10051420" y="4958653"/>
              <a:ext cx="1080000" cy="810000"/>
            </a:xfrm>
            <a:prstGeom prst="rect">
              <a:avLst/>
            </a:prstGeom>
          </p:spPr>
        </p:pic>
        <p:pic>
          <p:nvPicPr>
            <p:cNvPr id="2097239" name="图片 36"/>
            <p:cNvPicPr>
              <a:picLocks noChangeAspect="1"/>
            </p:cNvPicPr>
            <p:nvPr/>
          </p:nvPicPr>
          <p:blipFill>
            <a:blip r:embed="rId5"/>
            <a:srcRect l="7945" t="4058" r="13128" b="7055"/>
            <a:stretch>
              <a:fillRect/>
            </a:stretch>
          </p:blipFill>
          <p:spPr>
            <a:xfrm>
              <a:off x="8971420" y="4958653"/>
              <a:ext cx="1080000" cy="810000"/>
            </a:xfrm>
            <a:prstGeom prst="rect">
              <a:avLst/>
            </a:prstGeom>
          </p:spPr>
        </p:pic>
      </p:grpSp>
      <p:sp>
        <p:nvSpPr>
          <p:cNvPr id="1049197" name="文本框 38"/>
          <p:cNvSpPr txBox="1"/>
          <p:nvPr/>
        </p:nvSpPr>
        <p:spPr>
          <a:xfrm>
            <a:off x="1038606" y="1666551"/>
            <a:ext cx="1989044" cy="457200"/>
          </a:xfrm>
          <a:prstGeom prst="rect">
            <a:avLst/>
          </a:prstGeom>
          <a:noFill/>
        </p:spPr>
        <p:txBody>
          <a:bodyPr wrap="square" anchor="t">
            <a:spAutoFit/>
          </a:bodyPr>
          <a:lstStyle>
            <a:defPPr>
              <a:defRPr lang="zh-CN"/>
            </a:defPPr>
            <a:lvl1pPr>
              <a:defRPr sz="3200">
                <a:latin typeface="标小智无界黑" pitchFamily="2" charset="-122"/>
                <a:ea typeface="标小智无界黑"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2000" b="1" i="0" u="none" strike="noStrike" kern="0" cap="none" spc="0" normalizeH="0" baseline="0" noProof="0" dirty="0">
                <a:ln>
                  <a:noFill/>
                </a:ln>
                <a:solidFill>
                  <a:srgbClr val="007AFF"/>
                </a:solidFill>
                <a:effectLst/>
                <a:uLnTx/>
                <a:uFillTx/>
                <a:latin typeface="+mn-ea"/>
                <a:ea typeface="+mn-ea"/>
              </a:rPr>
              <a:t>研发实力强大</a:t>
            </a:r>
            <a:endParaRPr kumimoji="0" lang="zh-CN" altLang="en-US" sz="2000" b="1" i="0" u="none" strike="noStrike" kern="0" cap="none" spc="0" normalizeH="0" baseline="0" noProof="0" dirty="0">
              <a:ln>
                <a:noFill/>
              </a:ln>
              <a:solidFill>
                <a:srgbClr val="007AFF"/>
              </a:solidFill>
              <a:effectLst/>
              <a:uLnTx/>
              <a:uFillTx/>
              <a:latin typeface="+mn-ea"/>
              <a:ea typeface="+mn-ea"/>
            </a:endParaRPr>
          </a:p>
        </p:txBody>
      </p:sp>
      <p:sp>
        <p:nvSpPr>
          <p:cNvPr id="1049198" name="文本框 39"/>
          <p:cNvSpPr txBox="1"/>
          <p:nvPr/>
        </p:nvSpPr>
        <p:spPr>
          <a:xfrm>
            <a:off x="880697" y="2270967"/>
            <a:ext cx="2304862" cy="1059941"/>
          </a:xfrm>
          <a:prstGeom prst="rect">
            <a:avLst/>
          </a:prstGeom>
          <a:noFill/>
        </p:spPr>
        <p:txBody>
          <a:bodyPr wrap="square" lIns="0" rIns="0" rtlCol="0">
            <a:spAutoFit/>
          </a:bodyPr>
          <a:p>
            <a:pPr marL="179705" marR="0" lvl="0" indent="-179705" algn="l" defTabSz="914400" rtl="0" eaLnBrk="1" fontAlgn="auto" latinLnBrk="0" hangingPunct="1">
              <a:lnSpc>
                <a:spcPct val="105000"/>
              </a:lnSpc>
              <a:spcBef>
                <a:spcPts val="0"/>
              </a:spcBef>
              <a:spcAft>
                <a:spcPts val="6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333333"/>
                </a:solidFill>
                <a:effectLst/>
                <a:uLnTx/>
                <a:uFillTx/>
                <a:latin typeface="+mn-ea"/>
              </a:rPr>
              <a:t>中科院士领衔技术顾问</a:t>
            </a:r>
            <a:endParaRPr kumimoji="0" lang="zh-CN" altLang="en-US" sz="1400" b="0" i="0" u="none" strike="noStrike" kern="1200" cap="none" spc="0" normalizeH="0" baseline="0" noProof="0" dirty="0">
              <a:ln>
                <a:noFill/>
              </a:ln>
              <a:solidFill>
                <a:srgbClr val="333333"/>
              </a:solidFill>
              <a:effectLst/>
              <a:uLnTx/>
              <a:uFillTx/>
              <a:latin typeface="+mn-ea"/>
            </a:endParaRPr>
          </a:p>
          <a:p>
            <a:pPr marL="179705" marR="0" lvl="0" indent="-179705" algn="l" defTabSz="914400" rtl="0" eaLnBrk="1" fontAlgn="auto" latinLnBrk="0" hangingPunct="1">
              <a:lnSpc>
                <a:spcPct val="105000"/>
              </a:lnSpc>
              <a:spcBef>
                <a:spcPts val="0"/>
              </a:spcBef>
              <a:spcAft>
                <a:spcPts val="600"/>
              </a:spcAft>
              <a:buClrTx/>
              <a:buSzTx/>
              <a:buFont typeface="Arial" panose="020B0604020202020204" pitchFamily="34" charset="0"/>
              <a:buChar char="•"/>
            </a:pPr>
            <a:r>
              <a:rPr kumimoji="0" lang="en-US" altLang="zh-CN" sz="1400" b="0" i="0" u="none" strike="noStrike" kern="1200" cap="none" spc="0" normalizeH="0" baseline="0" noProof="0" dirty="0">
                <a:ln>
                  <a:noFill/>
                </a:ln>
                <a:solidFill>
                  <a:srgbClr val="333333"/>
                </a:solidFill>
                <a:effectLst/>
                <a:uLnTx/>
                <a:uFillTx/>
                <a:latin typeface="+mn-ea"/>
              </a:rPr>
              <a:t>16</a:t>
            </a:r>
            <a:r>
              <a:rPr kumimoji="0" lang="zh-CN" altLang="en-US" sz="1400" b="0" i="0" u="none" strike="noStrike" kern="1200" cap="none" spc="0" normalizeH="0" baseline="0" noProof="0" dirty="0">
                <a:ln>
                  <a:noFill/>
                </a:ln>
                <a:solidFill>
                  <a:srgbClr val="333333"/>
                </a:solidFill>
                <a:effectLst/>
                <a:uLnTx/>
                <a:uFillTx/>
                <a:latin typeface="+mn-ea"/>
              </a:rPr>
              <a:t>名全职研发人员</a:t>
            </a:r>
            <a:endParaRPr kumimoji="0" lang="zh-CN" altLang="en-US" sz="1400" b="0" i="0" u="none" strike="noStrike" kern="1200" cap="none" spc="0" normalizeH="0" baseline="0" noProof="0" dirty="0">
              <a:ln>
                <a:noFill/>
              </a:ln>
              <a:solidFill>
                <a:srgbClr val="333333"/>
              </a:solidFill>
              <a:effectLst/>
              <a:uLnTx/>
              <a:uFillTx/>
              <a:latin typeface="+mn-ea"/>
            </a:endParaRPr>
          </a:p>
          <a:p>
            <a:pPr marL="179705" marR="0" lvl="0" indent="-179705" algn="l" defTabSz="914400" rtl="0" eaLnBrk="1" fontAlgn="auto" latinLnBrk="0" hangingPunct="1">
              <a:lnSpc>
                <a:spcPct val="105000"/>
              </a:lnSpc>
              <a:spcBef>
                <a:spcPts val="0"/>
              </a:spcBef>
              <a:spcAft>
                <a:spcPts val="600"/>
              </a:spcAft>
              <a:buClrTx/>
              <a:buSzTx/>
              <a:buFont typeface="Arial" panose="020B0604020202020204" pitchFamily="34" charset="0"/>
              <a:buChar char="•"/>
            </a:pPr>
            <a:r>
              <a:rPr kumimoji="0" lang="en-US" altLang="zh-CN" sz="1400" b="0" i="0" u="none" strike="noStrike" kern="1200" cap="none" spc="0" normalizeH="0" baseline="0" noProof="0" dirty="0">
                <a:ln>
                  <a:noFill/>
                </a:ln>
                <a:solidFill>
                  <a:srgbClr val="333333"/>
                </a:solidFill>
                <a:effectLst/>
                <a:uLnTx/>
                <a:uFillTx/>
                <a:latin typeface="+mn-ea"/>
              </a:rPr>
              <a:t>40</a:t>
            </a:r>
            <a:r>
              <a:rPr kumimoji="0" lang="zh-CN" altLang="en-US" sz="1400" b="0" i="0" u="none" strike="noStrike" kern="1200" cap="none" spc="0" normalizeH="0" baseline="0" noProof="0" dirty="0">
                <a:ln>
                  <a:noFill/>
                </a:ln>
                <a:solidFill>
                  <a:srgbClr val="333333"/>
                </a:solidFill>
                <a:effectLst/>
                <a:uLnTx/>
                <a:uFillTx/>
                <a:latin typeface="+mn-ea"/>
              </a:rPr>
              <a:t>多项发明专利</a:t>
            </a:r>
            <a:endParaRPr kumimoji="0" lang="zh-CN" altLang="en-US" sz="1400" b="0" i="0" u="none" strike="noStrike" kern="1200" cap="none" spc="0" normalizeH="0" baseline="0" noProof="0" dirty="0">
              <a:ln>
                <a:noFill/>
              </a:ln>
              <a:solidFill>
                <a:srgbClr val="333333"/>
              </a:solidFill>
              <a:effectLst/>
              <a:uLnTx/>
              <a:uFillTx/>
              <a:latin typeface="+mn-ea"/>
            </a:endParaRPr>
          </a:p>
        </p:txBody>
      </p:sp>
      <p:sp>
        <p:nvSpPr>
          <p:cNvPr id="1049199" name="文本框 40"/>
          <p:cNvSpPr txBox="1"/>
          <p:nvPr/>
        </p:nvSpPr>
        <p:spPr>
          <a:xfrm>
            <a:off x="3597621" y="1666551"/>
            <a:ext cx="2304863" cy="457200"/>
          </a:xfrm>
          <a:prstGeom prst="rect">
            <a:avLst/>
          </a:prstGeom>
          <a:noFill/>
        </p:spPr>
        <p:txBody>
          <a:bodyPr wrap="squar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2000" b="1" kern="0" dirty="0">
                <a:solidFill>
                  <a:srgbClr val="007AFF"/>
                </a:solidFill>
                <a:latin typeface="+mn-ea"/>
                <a:ea typeface="+mn-ea"/>
              </a:rPr>
              <a:t>独立授权许可</a:t>
            </a:r>
            <a:endParaRPr lang="zh-CN" altLang="en-US" sz="2000" b="1" kern="0" dirty="0">
              <a:solidFill>
                <a:srgbClr val="007AFF"/>
              </a:solidFill>
              <a:latin typeface="+mn-ea"/>
              <a:ea typeface="+mn-ea"/>
              <a:sym typeface="+mn-ea"/>
            </a:endParaRPr>
          </a:p>
        </p:txBody>
      </p:sp>
      <p:sp>
        <p:nvSpPr>
          <p:cNvPr id="1049200" name="文本框 42"/>
          <p:cNvSpPr txBox="1"/>
          <p:nvPr/>
        </p:nvSpPr>
        <p:spPr>
          <a:xfrm>
            <a:off x="6305915" y="1666551"/>
            <a:ext cx="2250190" cy="457200"/>
          </a:xfrm>
          <a:prstGeom prst="rect">
            <a:avLst/>
          </a:prstGeom>
          <a:noFill/>
        </p:spPr>
        <p:txBody>
          <a:bodyPr wrap="squar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2000" b="1" kern="0" dirty="0">
                <a:solidFill>
                  <a:srgbClr val="007AFF"/>
                </a:solidFill>
                <a:latin typeface="+mn-ea"/>
                <a:ea typeface="+mn-ea"/>
              </a:rPr>
              <a:t>体系合规认证</a:t>
            </a:r>
            <a:endParaRPr lang="zh-CN" altLang="en-US" sz="2000" b="1" kern="0" dirty="0">
              <a:solidFill>
                <a:srgbClr val="007AFF"/>
              </a:solidFill>
              <a:latin typeface="+mn-ea"/>
              <a:ea typeface="+mn-ea"/>
            </a:endParaRPr>
          </a:p>
        </p:txBody>
      </p:sp>
      <p:sp>
        <p:nvSpPr>
          <p:cNvPr id="1049201" name="文本框 44"/>
          <p:cNvSpPr txBox="1"/>
          <p:nvPr/>
        </p:nvSpPr>
        <p:spPr>
          <a:xfrm>
            <a:off x="9164359" y="1666551"/>
            <a:ext cx="2079154" cy="457200"/>
          </a:xfrm>
          <a:prstGeom prst="rect">
            <a:avLst/>
          </a:prstGeom>
          <a:noFill/>
        </p:spPr>
        <p:txBody>
          <a:bodyPr wrap="squar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2000" b="1" kern="0" dirty="0">
                <a:solidFill>
                  <a:srgbClr val="007AFF"/>
                </a:solidFill>
                <a:latin typeface="+mn-ea"/>
                <a:ea typeface="+mn-ea"/>
              </a:rPr>
              <a:t>荣誉资质</a:t>
            </a:r>
            <a:endParaRPr lang="zh-CN" altLang="en-US" sz="2000" b="1" kern="0" dirty="0">
              <a:solidFill>
                <a:srgbClr val="007AFF"/>
              </a:solidFill>
              <a:latin typeface="+mn-ea"/>
              <a:ea typeface="+mn-ea"/>
            </a:endParaRPr>
          </a:p>
        </p:txBody>
      </p:sp>
      <p:grpSp>
        <p:nvGrpSpPr>
          <p:cNvPr id="209" name="组合 11"/>
          <p:cNvGrpSpPr/>
          <p:nvPr/>
        </p:nvGrpSpPr>
        <p:grpSpPr>
          <a:xfrm>
            <a:off x="3863536" y="2186327"/>
            <a:ext cx="1773032" cy="1464820"/>
            <a:chOff x="982163" y="4194209"/>
            <a:chExt cx="1773032" cy="1464820"/>
          </a:xfrm>
        </p:grpSpPr>
        <p:pic>
          <p:nvPicPr>
            <p:cNvPr id="2097240" name="图片 12"/>
            <p:cNvPicPr/>
            <p:nvPr>
              <p:custDataLst>
                <p:tags r:id="rId6"/>
              </p:custDataLst>
            </p:nvPr>
          </p:nvPicPr>
          <p:blipFill>
            <a:blip r:embed="rId7"/>
            <a:stretch>
              <a:fillRect/>
            </a:stretch>
          </p:blipFill>
          <p:spPr>
            <a:xfrm>
              <a:off x="1489088" y="4194209"/>
              <a:ext cx="1266107" cy="1464820"/>
            </a:xfrm>
            <a:prstGeom prst="rect">
              <a:avLst/>
            </a:prstGeom>
            <a:effectLst>
              <a:outerShdw blurRad="50800" dist="38100" dir="2700000" algn="tl" rotWithShape="0">
                <a:srgbClr val="1B45F0">
                  <a:alpha val="40000"/>
                </a:srgbClr>
              </a:outerShdw>
            </a:effectLst>
          </p:spPr>
        </p:pic>
        <p:pic>
          <p:nvPicPr>
            <p:cNvPr id="2097241" name="图片 13"/>
            <p:cNvPicPr/>
            <p:nvPr>
              <p:custDataLst>
                <p:tags r:id="rId8"/>
              </p:custDataLst>
            </p:nvPr>
          </p:nvPicPr>
          <p:blipFill>
            <a:blip r:embed="rId9"/>
            <a:stretch>
              <a:fillRect/>
            </a:stretch>
          </p:blipFill>
          <p:spPr>
            <a:xfrm>
              <a:off x="982163" y="4194209"/>
              <a:ext cx="1262486" cy="1464820"/>
            </a:xfrm>
            <a:prstGeom prst="rect">
              <a:avLst/>
            </a:prstGeom>
            <a:effectLst>
              <a:outerShdw blurRad="50800" dist="38100" dir="2700000" algn="tl" rotWithShape="0">
                <a:srgbClr val="1B45F0">
                  <a:alpha val="40000"/>
                </a:srgbClr>
              </a:outerShdw>
            </a:effectLst>
          </p:spPr>
        </p:pic>
      </p:grpSp>
      <p:grpSp>
        <p:nvGrpSpPr>
          <p:cNvPr id="210" name="组合 14"/>
          <p:cNvGrpSpPr/>
          <p:nvPr/>
        </p:nvGrpSpPr>
        <p:grpSpPr>
          <a:xfrm>
            <a:off x="3473369" y="4002019"/>
            <a:ext cx="2553367" cy="1441792"/>
            <a:chOff x="5559" y="5196"/>
            <a:chExt cx="4231" cy="2567"/>
          </a:xfrm>
        </p:grpSpPr>
        <p:pic>
          <p:nvPicPr>
            <p:cNvPr id="2097242" name="图片 15"/>
            <p:cNvPicPr/>
            <p:nvPr>
              <p:custDataLst>
                <p:tags r:id="rId10"/>
              </p:custDataLst>
            </p:nvPr>
          </p:nvPicPr>
          <p:blipFill>
            <a:blip r:embed="rId11"/>
            <a:stretch>
              <a:fillRect/>
            </a:stretch>
          </p:blipFill>
          <p:spPr>
            <a:xfrm>
              <a:off x="7692" y="5214"/>
              <a:ext cx="2098" cy="2549"/>
            </a:xfrm>
            <a:prstGeom prst="rect">
              <a:avLst/>
            </a:prstGeom>
            <a:effectLst>
              <a:outerShdw blurRad="50800" dist="38100" dir="2700000" algn="tl" rotWithShape="0">
                <a:srgbClr val="1B45F0">
                  <a:alpha val="40000"/>
                </a:srgbClr>
              </a:outerShdw>
            </a:effectLst>
          </p:spPr>
        </p:pic>
        <p:pic>
          <p:nvPicPr>
            <p:cNvPr id="2097243" name="图片 16"/>
            <p:cNvPicPr/>
            <p:nvPr>
              <p:custDataLst>
                <p:tags r:id="rId12"/>
              </p:custDataLst>
            </p:nvPr>
          </p:nvPicPr>
          <p:blipFill>
            <a:blip r:embed="rId13"/>
            <a:stretch>
              <a:fillRect/>
            </a:stretch>
          </p:blipFill>
          <p:spPr>
            <a:xfrm>
              <a:off x="6928" y="5205"/>
              <a:ext cx="2098" cy="2541"/>
            </a:xfrm>
            <a:prstGeom prst="rect">
              <a:avLst/>
            </a:prstGeom>
            <a:effectLst>
              <a:outerShdw blurRad="50800" dist="38100" dir="2700000" algn="tl" rotWithShape="0">
                <a:srgbClr val="1B45F0">
                  <a:alpha val="40000"/>
                </a:srgbClr>
              </a:outerShdw>
            </a:effectLst>
          </p:spPr>
        </p:pic>
        <p:pic>
          <p:nvPicPr>
            <p:cNvPr id="2097244" name="图片 21"/>
            <p:cNvPicPr/>
            <p:nvPr>
              <p:custDataLst>
                <p:tags r:id="rId14"/>
              </p:custDataLst>
            </p:nvPr>
          </p:nvPicPr>
          <p:blipFill>
            <a:blip r:embed="rId15"/>
            <a:stretch>
              <a:fillRect/>
            </a:stretch>
          </p:blipFill>
          <p:spPr>
            <a:xfrm>
              <a:off x="5559" y="5196"/>
              <a:ext cx="2098" cy="2532"/>
            </a:xfrm>
            <a:prstGeom prst="rect">
              <a:avLst/>
            </a:prstGeom>
            <a:effectLst>
              <a:outerShdw blurRad="50800" dist="38100" dir="2700000" algn="tl" rotWithShape="0">
                <a:srgbClr val="1B45F0">
                  <a:alpha val="40000"/>
                </a:srgbClr>
              </a:outerShdw>
            </a:effectLst>
          </p:spPr>
        </p:pic>
      </p:grpSp>
      <p:sp>
        <p:nvSpPr>
          <p:cNvPr id="1049202" name="文本框 43"/>
          <p:cNvSpPr txBox="1"/>
          <p:nvPr>
            <p:custDataLst>
              <p:tags r:id="rId16"/>
            </p:custDataLst>
          </p:nvPr>
        </p:nvSpPr>
        <p:spPr>
          <a:xfrm>
            <a:off x="3962335" y="3713446"/>
            <a:ext cx="1603375" cy="272033"/>
          </a:xfrm>
          <a:prstGeom prst="rect">
            <a:avLst/>
          </a:prstGeom>
          <a:noFill/>
        </p:spPr>
        <p:txBody>
          <a:bodyPr wrap="square" lIns="0" tIns="0" rIns="0" bIns="0" rtlCol="0">
            <a:spAutoFit/>
          </a:bodyPr>
          <a:lstStyle>
            <a:defPPr>
              <a:defRPr lang="zh-CN"/>
            </a:defPPr>
          </a:lstStyle>
          <a:p>
            <a:pPr algn="ctr">
              <a:lnSpc>
                <a:spcPct val="105000"/>
              </a:lnSpc>
              <a:spcAft>
                <a:spcPts val="600"/>
              </a:spcAft>
            </a:pPr>
            <a:r>
              <a:rPr lang="zh-CN" altLang="en-US" sz="1400" dirty="0">
                <a:solidFill>
                  <a:srgbClr val="333333"/>
                </a:solidFill>
                <a:latin typeface="+mn-ea"/>
              </a:rPr>
              <a:t>环保许可</a:t>
            </a:r>
            <a:endParaRPr lang="zh-CN" altLang="en-US" sz="1400" dirty="0">
              <a:solidFill>
                <a:srgbClr val="333333"/>
              </a:solidFill>
              <a:latin typeface="+mn-ea"/>
            </a:endParaRPr>
          </a:p>
        </p:txBody>
      </p:sp>
      <p:sp>
        <p:nvSpPr>
          <p:cNvPr id="1049203" name="文本框 45"/>
          <p:cNvSpPr txBox="1"/>
          <p:nvPr>
            <p:custDataLst>
              <p:tags r:id="rId17"/>
            </p:custDataLst>
          </p:nvPr>
        </p:nvSpPr>
        <p:spPr>
          <a:xfrm>
            <a:off x="3947835" y="5601346"/>
            <a:ext cx="1604435" cy="233172"/>
          </a:xfrm>
          <a:prstGeom prst="rect">
            <a:avLst/>
          </a:prstGeom>
          <a:noFill/>
        </p:spPr>
        <p:txBody>
          <a:bodyPr wrap="square" lIns="0" tIns="0" rIns="0" bIns="0" rtlCol="0">
            <a:spAutoFit/>
          </a:bodyPr>
          <a:lstStyle>
            <a:defPPr>
              <a:defRPr lang="zh-CN"/>
            </a:defPPr>
          </a:lstStyle>
          <a:p>
            <a:pPr marL="0" marR="0" lvl="0" indent="0" algn="ctr" defTabSz="914400" rtl="0" eaLnBrk="1" fontAlgn="auto" latinLnBrk="0" hangingPunct="1">
              <a:lnSpc>
                <a:spcPct val="90000"/>
              </a:lnSpc>
              <a:spcBef>
                <a:spcPts val="0"/>
              </a:spcBef>
              <a:spcAft>
                <a:spcPts val="0"/>
              </a:spcAft>
              <a:buClrTx/>
              <a:buSzTx/>
              <a:buFontTx/>
              <a:buNone/>
            </a:pPr>
            <a:r>
              <a:rPr lang="zh-CN" altLang="en-US" sz="1400" dirty="0">
                <a:solidFill>
                  <a:srgbClr val="333333"/>
                </a:solidFill>
                <a:latin typeface="+mn-ea"/>
                <a:sym typeface="+mn-ea"/>
              </a:rPr>
              <a:t>能碳许可</a:t>
            </a:r>
            <a:endParaRPr lang="en-US" altLang="zh-CN" sz="1400" dirty="0">
              <a:solidFill>
                <a:srgbClr val="333333"/>
              </a:solidFill>
              <a:latin typeface="+mn-ea"/>
              <a:sym typeface="+mn-ea"/>
            </a:endParaRPr>
          </a:p>
        </p:txBody>
      </p:sp>
      <p:grpSp>
        <p:nvGrpSpPr>
          <p:cNvPr id="211" name="组合 46"/>
          <p:cNvGrpSpPr/>
          <p:nvPr/>
        </p:nvGrpSpPr>
        <p:grpSpPr>
          <a:xfrm>
            <a:off x="6279055" y="2173970"/>
            <a:ext cx="2303911" cy="1477229"/>
            <a:chOff x="6770" y="2821"/>
            <a:chExt cx="4196" cy="2630"/>
          </a:xfrm>
        </p:grpSpPr>
        <p:pic>
          <p:nvPicPr>
            <p:cNvPr id="2097245" name="图片 47" descr="4b9072f70f0214adeee401c42979879"/>
            <p:cNvPicPr/>
            <p:nvPr/>
          </p:nvPicPr>
          <p:blipFill>
            <a:blip r:embed="rId18"/>
            <a:stretch>
              <a:fillRect/>
            </a:stretch>
          </p:blipFill>
          <p:spPr>
            <a:xfrm>
              <a:off x="8868" y="2832"/>
              <a:ext cx="2098" cy="2608"/>
            </a:xfrm>
            <a:prstGeom prst="rect">
              <a:avLst/>
            </a:prstGeom>
            <a:effectLst>
              <a:outerShdw blurRad="50800" dist="38100" dir="2700000" algn="tl" rotWithShape="0">
                <a:srgbClr val="1B45F0">
                  <a:alpha val="40000"/>
                </a:srgbClr>
              </a:outerShdw>
            </a:effectLst>
          </p:spPr>
        </p:pic>
        <p:pic>
          <p:nvPicPr>
            <p:cNvPr id="2097246" name="图片 48" descr="411bb58ea7fd0d3a69d3461fd8e0439"/>
            <p:cNvPicPr/>
            <p:nvPr>
              <p:custDataLst>
                <p:tags r:id="rId19"/>
              </p:custDataLst>
            </p:nvPr>
          </p:nvPicPr>
          <p:blipFill>
            <a:blip r:embed="rId20"/>
            <a:stretch>
              <a:fillRect/>
            </a:stretch>
          </p:blipFill>
          <p:spPr>
            <a:xfrm>
              <a:off x="8100" y="2843"/>
              <a:ext cx="2098" cy="2608"/>
            </a:xfrm>
            <a:prstGeom prst="rect">
              <a:avLst/>
            </a:prstGeom>
            <a:effectLst>
              <a:outerShdw blurRad="50800" dist="38100" dir="2700000" algn="tl" rotWithShape="0">
                <a:srgbClr val="1B45F0">
                  <a:alpha val="40000"/>
                </a:srgbClr>
              </a:outerShdw>
            </a:effectLst>
          </p:spPr>
        </p:pic>
        <p:pic>
          <p:nvPicPr>
            <p:cNvPr id="2097247" name="图片 49" descr="777ab3747ed20e813af49e6536abb3b"/>
            <p:cNvPicPr/>
            <p:nvPr>
              <p:custDataLst>
                <p:tags r:id="rId21"/>
              </p:custDataLst>
            </p:nvPr>
          </p:nvPicPr>
          <p:blipFill>
            <a:blip r:embed="rId22"/>
            <a:stretch>
              <a:fillRect/>
            </a:stretch>
          </p:blipFill>
          <p:spPr>
            <a:xfrm>
              <a:off x="6770" y="2821"/>
              <a:ext cx="2098" cy="2608"/>
            </a:xfrm>
            <a:prstGeom prst="rect">
              <a:avLst/>
            </a:prstGeom>
            <a:effectLst>
              <a:outerShdw blurRad="50800" dist="38100" dir="2700000" algn="tl" rotWithShape="0">
                <a:srgbClr val="1B45F0">
                  <a:alpha val="40000"/>
                </a:srgbClr>
              </a:outerShdw>
            </a:effectLst>
          </p:spPr>
        </p:pic>
      </p:grpSp>
      <p:sp>
        <p:nvSpPr>
          <p:cNvPr id="1049204" name="文本框 50"/>
          <p:cNvSpPr txBox="1"/>
          <p:nvPr>
            <p:custDataLst>
              <p:tags r:id="rId23"/>
            </p:custDataLst>
          </p:nvPr>
        </p:nvSpPr>
        <p:spPr>
          <a:xfrm>
            <a:off x="6364442" y="3761195"/>
            <a:ext cx="2133136" cy="233171"/>
          </a:xfrm>
          <a:prstGeom prst="rect">
            <a:avLst/>
          </a:prstGeom>
          <a:noFill/>
        </p:spPr>
        <p:txBody>
          <a:bodyPr wrap="square" lIns="0" tIns="0" rIns="0" bIns="0" rtlCol="0">
            <a:spAutoFit/>
          </a:bodyPr>
          <a:lstStyle>
            <a:defPPr>
              <a:defRPr lang="zh-CN"/>
            </a:defPPr>
          </a:lstStyle>
          <a:p>
            <a:pPr marL="0" marR="0" lvl="0" indent="0" algn="ctr" defTabSz="914400" rtl="0" eaLnBrk="1" fontAlgn="auto" latinLnBrk="0" hangingPunct="1">
              <a:lnSpc>
                <a:spcPct val="90000"/>
              </a:lnSpc>
              <a:spcBef>
                <a:spcPts val="0"/>
              </a:spcBef>
              <a:spcAft>
                <a:spcPts val="0"/>
              </a:spcAft>
              <a:buClrTx/>
              <a:buSzTx/>
              <a:buFontTx/>
              <a:buNone/>
            </a:pPr>
            <a:r>
              <a:rPr lang="en-US" altLang="zh-CN" sz="1400" dirty="0">
                <a:solidFill>
                  <a:srgbClr val="333333"/>
                </a:solidFill>
                <a:latin typeface="+mn-ea"/>
              </a:rPr>
              <a:t>ISO9001</a:t>
            </a:r>
            <a:r>
              <a:rPr lang="zh-CN" altLang="en-US" sz="1400" dirty="0">
                <a:solidFill>
                  <a:srgbClr val="333333"/>
                </a:solidFill>
                <a:latin typeface="+mn-ea"/>
              </a:rPr>
              <a:t>、</a:t>
            </a:r>
            <a:r>
              <a:rPr lang="en-US" altLang="zh-CN" sz="1400" dirty="0">
                <a:solidFill>
                  <a:srgbClr val="333333"/>
                </a:solidFill>
                <a:latin typeface="+mn-ea"/>
              </a:rPr>
              <a:t>14001</a:t>
            </a:r>
            <a:r>
              <a:rPr lang="zh-CN" altLang="en-US" sz="1400" dirty="0">
                <a:solidFill>
                  <a:srgbClr val="333333"/>
                </a:solidFill>
                <a:latin typeface="+mn-ea"/>
              </a:rPr>
              <a:t>、</a:t>
            </a:r>
            <a:r>
              <a:rPr lang="en-US" altLang="zh-CN" sz="1400" dirty="0">
                <a:solidFill>
                  <a:srgbClr val="333333"/>
                </a:solidFill>
                <a:latin typeface="+mn-ea"/>
              </a:rPr>
              <a:t>45001</a:t>
            </a:r>
            <a:endParaRPr lang="en-US" altLang="zh-CN" sz="1400" dirty="0">
              <a:solidFill>
                <a:srgbClr val="333333"/>
              </a:solidFill>
              <a:latin typeface="+mn-ea"/>
            </a:endParaRPr>
          </a:p>
        </p:txBody>
      </p:sp>
      <p:pic>
        <p:nvPicPr>
          <p:cNvPr id="2097248" name="图片 51"/>
          <p:cNvPicPr>
            <a:picLocks noChangeAspect="1"/>
          </p:cNvPicPr>
          <p:nvPr/>
        </p:nvPicPr>
        <p:blipFill>
          <a:blip r:embed="rId24"/>
          <a:stretch>
            <a:fillRect/>
          </a:stretch>
        </p:blipFill>
        <p:spPr>
          <a:xfrm>
            <a:off x="6267313" y="4018436"/>
            <a:ext cx="1151956" cy="1510665"/>
          </a:xfrm>
          <a:prstGeom prst="rect">
            <a:avLst/>
          </a:prstGeom>
          <a:effectLst>
            <a:outerShdw blurRad="50800" dist="38100" dir="2700000" algn="tl" rotWithShape="0">
              <a:srgbClr val="1B45F0">
                <a:alpha val="40000"/>
              </a:srgbClr>
            </a:outerShdw>
          </a:effectLst>
        </p:spPr>
      </p:pic>
      <p:pic>
        <p:nvPicPr>
          <p:cNvPr id="2097249" name="图片 52"/>
          <p:cNvPicPr>
            <a:picLocks noChangeAspect="1"/>
          </p:cNvPicPr>
          <p:nvPr/>
        </p:nvPicPr>
        <p:blipFill>
          <a:blip r:embed="rId25"/>
          <a:stretch>
            <a:fillRect/>
          </a:stretch>
        </p:blipFill>
        <p:spPr>
          <a:xfrm>
            <a:off x="7532228" y="4004569"/>
            <a:ext cx="1069041" cy="1512000"/>
          </a:xfrm>
          <a:prstGeom prst="rect">
            <a:avLst/>
          </a:prstGeom>
          <a:effectLst>
            <a:outerShdw blurRad="50800" dist="38100" dir="2700000" algn="tl" rotWithShape="0">
              <a:srgbClr val="1B45F0">
                <a:alpha val="40000"/>
              </a:srgbClr>
            </a:outerShdw>
          </a:effectLst>
        </p:spPr>
      </p:pic>
      <p:sp>
        <p:nvSpPr>
          <p:cNvPr id="1049205" name="文本框 53"/>
          <p:cNvSpPr txBox="1"/>
          <p:nvPr>
            <p:custDataLst>
              <p:tags r:id="rId26"/>
            </p:custDataLst>
          </p:nvPr>
        </p:nvSpPr>
        <p:spPr>
          <a:xfrm>
            <a:off x="6421326" y="5601412"/>
            <a:ext cx="843930" cy="233171"/>
          </a:xfrm>
          <a:prstGeom prst="rect">
            <a:avLst/>
          </a:prstGeom>
          <a:noFill/>
        </p:spPr>
        <p:txBody>
          <a:bodyPr wrap="square" lIns="0" tIns="0" rIns="0" bIns="0" rtlCol="0">
            <a:spAutoFit/>
          </a:bodyPr>
          <a:lstStyle>
            <a:defPPr>
              <a:defRPr lang="zh-CN"/>
            </a:defPPr>
          </a:lstStyle>
          <a:p>
            <a:pPr marL="0" marR="0" lvl="0" indent="0" algn="ctr" defTabSz="914400" rtl="0" eaLnBrk="1" fontAlgn="auto" latinLnBrk="0" hangingPunct="1">
              <a:lnSpc>
                <a:spcPct val="90000"/>
              </a:lnSpc>
              <a:spcBef>
                <a:spcPts val="0"/>
              </a:spcBef>
              <a:spcAft>
                <a:spcPts val="0"/>
              </a:spcAft>
              <a:buClrTx/>
              <a:buSzTx/>
              <a:buFontTx/>
              <a:buNone/>
            </a:pPr>
            <a:r>
              <a:rPr lang="en-US" altLang="zh-CN" sz="1400" dirty="0">
                <a:solidFill>
                  <a:srgbClr val="333333"/>
                </a:solidFill>
                <a:latin typeface="+mn-ea"/>
                <a:sym typeface="+mn-ea"/>
              </a:rPr>
              <a:t>RoHS</a:t>
            </a:r>
            <a:endParaRPr lang="en-US" altLang="zh-CN" sz="1400" dirty="0">
              <a:solidFill>
                <a:srgbClr val="333333"/>
              </a:solidFill>
              <a:latin typeface="+mn-ea"/>
              <a:sym typeface="+mn-ea"/>
            </a:endParaRPr>
          </a:p>
        </p:txBody>
      </p:sp>
      <p:sp>
        <p:nvSpPr>
          <p:cNvPr id="1049206" name="文本框 54"/>
          <p:cNvSpPr txBox="1"/>
          <p:nvPr>
            <p:custDataLst>
              <p:tags r:id="rId27"/>
            </p:custDataLst>
          </p:nvPr>
        </p:nvSpPr>
        <p:spPr>
          <a:xfrm>
            <a:off x="7644783" y="5601346"/>
            <a:ext cx="843930" cy="233171"/>
          </a:xfrm>
          <a:prstGeom prst="rect">
            <a:avLst/>
          </a:prstGeom>
          <a:noFill/>
        </p:spPr>
        <p:txBody>
          <a:bodyPr wrap="square" lIns="0" tIns="0" rIns="0" bIns="0" rtlCol="0">
            <a:spAutoFit/>
          </a:bodyPr>
          <a:lstStyle>
            <a:defPPr>
              <a:defRPr lang="zh-CN"/>
            </a:defPPr>
          </a:lstStyle>
          <a:p>
            <a:pPr marL="0" marR="0" lvl="0" indent="0" algn="ctr" defTabSz="914400" rtl="0" eaLnBrk="1" fontAlgn="auto" latinLnBrk="0" hangingPunct="1">
              <a:lnSpc>
                <a:spcPct val="90000"/>
              </a:lnSpc>
              <a:spcBef>
                <a:spcPts val="0"/>
              </a:spcBef>
              <a:spcAft>
                <a:spcPts val="0"/>
              </a:spcAft>
              <a:buClrTx/>
              <a:buSzTx/>
              <a:buFontTx/>
              <a:buNone/>
            </a:pPr>
            <a:r>
              <a:rPr lang="en-US" altLang="zh-CN" sz="1400" dirty="0">
                <a:solidFill>
                  <a:srgbClr val="333333"/>
                </a:solidFill>
                <a:latin typeface="+mn-ea"/>
                <a:sym typeface="+mn-ea"/>
              </a:rPr>
              <a:t>REACH</a:t>
            </a:r>
            <a:endParaRPr lang="en-US" altLang="zh-CN" sz="1400" dirty="0">
              <a:solidFill>
                <a:srgbClr val="333333"/>
              </a:solidFill>
              <a:latin typeface="+mn-ea"/>
              <a:sym typeface="+mn-ea"/>
            </a:endParaRPr>
          </a:p>
        </p:txBody>
      </p:sp>
      <p:grpSp>
        <p:nvGrpSpPr>
          <p:cNvPr id="212" name="组合 55"/>
          <p:cNvGrpSpPr/>
          <p:nvPr/>
        </p:nvGrpSpPr>
        <p:grpSpPr>
          <a:xfrm>
            <a:off x="9006961" y="4095661"/>
            <a:ext cx="2393950" cy="1599429"/>
            <a:chOff x="826485" y="3711347"/>
            <a:chExt cx="4113069" cy="3162352"/>
          </a:xfrm>
        </p:grpSpPr>
        <p:pic>
          <p:nvPicPr>
            <p:cNvPr id="2097250" name="图片 56"/>
            <p:cNvPicPr>
              <a:picLocks noChangeAspect="1"/>
            </p:cNvPicPr>
            <p:nvPr/>
          </p:nvPicPr>
          <p:blipFill>
            <a:blip r:embed="rId28"/>
            <a:stretch>
              <a:fillRect/>
            </a:stretch>
          </p:blipFill>
          <p:spPr>
            <a:xfrm>
              <a:off x="829377" y="3712408"/>
              <a:ext cx="2053932" cy="1581150"/>
            </a:xfrm>
            <a:prstGeom prst="rect">
              <a:avLst/>
            </a:prstGeom>
          </p:spPr>
        </p:pic>
        <p:pic>
          <p:nvPicPr>
            <p:cNvPr id="2097251" name="图片 57" descr="64315131af6ac33a177dc779dff0ad7"/>
            <p:cNvPicPr>
              <a:picLocks noChangeAspect="1"/>
            </p:cNvPicPr>
            <p:nvPr/>
          </p:nvPicPr>
          <p:blipFill>
            <a:blip r:embed="rId29"/>
            <a:stretch>
              <a:fillRect/>
            </a:stretch>
          </p:blipFill>
          <p:spPr>
            <a:xfrm>
              <a:off x="826485" y="5293184"/>
              <a:ext cx="2059716" cy="1580515"/>
            </a:xfrm>
            <a:prstGeom prst="rect">
              <a:avLst/>
            </a:prstGeom>
          </p:spPr>
        </p:pic>
        <p:pic>
          <p:nvPicPr>
            <p:cNvPr id="2097252" name="图片 58" descr="ae173160d195f6e06ba9a1170adf9b8"/>
            <p:cNvPicPr>
              <a:picLocks noChangeAspect="1"/>
            </p:cNvPicPr>
            <p:nvPr/>
          </p:nvPicPr>
          <p:blipFill>
            <a:blip r:embed="rId30"/>
            <a:stretch>
              <a:fillRect/>
            </a:stretch>
          </p:blipFill>
          <p:spPr>
            <a:xfrm>
              <a:off x="2883309" y="3711347"/>
              <a:ext cx="2056245" cy="1580515"/>
            </a:xfrm>
            <a:prstGeom prst="rect">
              <a:avLst/>
            </a:prstGeom>
          </p:spPr>
        </p:pic>
        <p:pic>
          <p:nvPicPr>
            <p:cNvPr id="2097253" name="图片 59" descr="9fcd5a022ce851f4c0801308a5bc1c1"/>
            <p:cNvPicPr>
              <a:picLocks noChangeAspect="1"/>
            </p:cNvPicPr>
            <p:nvPr/>
          </p:nvPicPr>
          <p:blipFill>
            <a:blip r:embed="rId31"/>
            <a:stretch>
              <a:fillRect/>
            </a:stretch>
          </p:blipFill>
          <p:spPr>
            <a:xfrm>
              <a:off x="2883308" y="5285713"/>
              <a:ext cx="2053932" cy="1578393"/>
            </a:xfrm>
            <a:prstGeom prst="rect">
              <a:avLst/>
            </a:prstGeom>
          </p:spPr>
        </p:pic>
      </p:grpSp>
      <p:pic>
        <p:nvPicPr>
          <p:cNvPr id="2097254" name="图片 60" descr="图片4"/>
          <p:cNvPicPr>
            <a:picLocks noChangeAspect="1"/>
          </p:cNvPicPr>
          <p:nvPr/>
        </p:nvPicPr>
        <p:blipFill>
          <a:blip r:embed="rId32"/>
          <a:stretch>
            <a:fillRect/>
          </a:stretch>
        </p:blipFill>
        <p:spPr>
          <a:xfrm>
            <a:off x="827128" y="4619777"/>
            <a:ext cx="2412000" cy="12125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36" name=""/>
        <p:cNvGrpSpPr/>
        <p:nvPr/>
      </p:nvGrpSpPr>
      <p:grpSpPr>
        <a:xfrm>
          <a:off x="0" y="0"/>
          <a:ext cx="0" cy="0"/>
          <a:chOff x="0" y="0"/>
          <a:chExt cx="0" cy="0"/>
        </a:xfrm>
      </p:grpSpPr>
      <p:pic>
        <p:nvPicPr>
          <p:cNvPr id="2097255" name="图片 6"/>
          <p:cNvPicPr>
            <a:picLocks noChangeAspect="1"/>
          </p:cNvPicPr>
          <p:nvPr>
            <p:custDataLst>
              <p:tags r:id="rId1"/>
            </p:custDataLst>
          </p:nvPr>
        </p:nvPicPr>
        <p:blipFill>
          <a:blip r:embed="rId2">
            <a:lum contrast="6000"/>
          </a:blip>
          <a:srcRect l="3347" b="19712"/>
          <a:stretch>
            <a:fillRect/>
          </a:stretch>
        </p:blipFill>
        <p:spPr>
          <a:xfrm>
            <a:off x="161925" y="-850265"/>
            <a:ext cx="12030075" cy="6464935"/>
          </a:xfrm>
          <a:prstGeom prst="rect">
            <a:avLst/>
          </a:prstGeom>
        </p:spPr>
      </p:pic>
      <p:sp>
        <p:nvSpPr>
          <p:cNvPr id="1049266" name="矩形 22"/>
          <p:cNvSpPr/>
          <p:nvPr/>
        </p:nvSpPr>
        <p:spPr>
          <a:xfrm>
            <a:off x="-635" y="0"/>
            <a:ext cx="12192635" cy="5903595"/>
          </a:xfrm>
          <a:prstGeom prst="rect">
            <a:avLst/>
          </a:prstGeom>
          <a:gradFill>
            <a:gsLst>
              <a:gs pos="0">
                <a:schemeClr val="accent1">
                  <a:alpha val="80000"/>
                  <a:lumMod val="65000"/>
                </a:schemeClr>
              </a:gs>
              <a:gs pos="100000">
                <a:srgbClr val="1B45F0"/>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097256" name="图片 9" descr="水上有艘船&#10;&#10;中度可信度描述已自动生成" hidden="1"/>
          <p:cNvPicPr>
            <a:picLocks noChangeAspect="1"/>
          </p:cNvPicPr>
          <p:nvPr/>
        </p:nvPicPr>
        <p:blipFill rotWithShape="1">
          <a:blip r:embed="rId3"/>
          <a:srcRect b="27366"/>
          <a:stretch>
            <a:fillRect/>
          </a:stretch>
        </p:blipFill>
        <p:spPr>
          <a:xfrm>
            <a:off x="-19794" y="0"/>
            <a:ext cx="12231588" cy="5925862"/>
          </a:xfrm>
          <a:prstGeom prst="rect">
            <a:avLst/>
          </a:prstGeom>
        </p:spPr>
      </p:pic>
      <p:sp>
        <p:nvSpPr>
          <p:cNvPr id="1049267" name="文本框 4"/>
          <p:cNvSpPr txBox="1"/>
          <p:nvPr/>
        </p:nvSpPr>
        <p:spPr>
          <a:xfrm rot="5400000">
            <a:off x="7482205" y="2715895"/>
            <a:ext cx="8282940" cy="2306320"/>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8000" b="1" i="0" u="none" strike="noStrike" kern="1200" cap="none" spc="0" normalizeH="0" baseline="0" noProof="0" dirty="0">
                <a:ln>
                  <a:gradFill>
                    <a:gsLst>
                      <a:gs pos="31000">
                        <a:srgbClr val="003F88">
                          <a:lumMod val="5000"/>
                          <a:lumOff val="95000"/>
                          <a:alpha val="20000"/>
                        </a:srgbClr>
                      </a:gs>
                      <a:gs pos="46000">
                        <a:srgbClr val="003F88">
                          <a:lumMod val="45000"/>
                          <a:lumOff val="55000"/>
                        </a:srgbClr>
                      </a:gs>
                      <a:gs pos="89000">
                        <a:srgbClr val="003F88">
                          <a:lumMod val="45000"/>
                          <a:lumOff val="55000"/>
                        </a:srgbClr>
                      </a:gs>
                      <a:gs pos="100000">
                        <a:prstClr val="white"/>
                      </a:gs>
                    </a:gsLst>
                    <a:lin ang="0" scaled="0"/>
                  </a:gradFill>
                </a:ln>
                <a:noFill/>
                <a:effectLst/>
                <a:uLnTx/>
                <a:uFillTx/>
                <a:latin typeface="Arial Rounded MT Bold" panose="020F0704030504030204" pitchFamily="34" charset="0"/>
                <a:ea typeface="微软雅黑" panose="020B0503020204020204" charset="-122"/>
                <a:cs typeface="Aharoni" panose="02010803020104030203" pitchFamily="2" charset="-79"/>
              </a:rPr>
              <a:t>BZJZ</a:t>
            </a:r>
            <a:endParaRPr kumimoji="0" lang="zh-CN" altLang="en-US" sz="18000" b="1" i="0" u="none" strike="noStrike" kern="1200" cap="none" spc="0" normalizeH="0" baseline="0" noProof="0" dirty="0">
              <a:ln>
                <a:gradFill>
                  <a:gsLst>
                    <a:gs pos="31000">
                      <a:srgbClr val="003F88">
                        <a:lumMod val="5000"/>
                        <a:lumOff val="95000"/>
                        <a:alpha val="20000"/>
                      </a:srgbClr>
                    </a:gs>
                    <a:gs pos="46000">
                      <a:srgbClr val="003F88">
                        <a:lumMod val="45000"/>
                        <a:lumOff val="55000"/>
                      </a:srgbClr>
                    </a:gs>
                    <a:gs pos="89000">
                      <a:srgbClr val="003F88">
                        <a:lumMod val="45000"/>
                        <a:lumOff val="55000"/>
                      </a:srgbClr>
                    </a:gs>
                    <a:gs pos="100000">
                      <a:prstClr val="white"/>
                    </a:gs>
                  </a:gsLst>
                  <a:lin ang="0" scaled="0"/>
                </a:gradFill>
              </a:ln>
              <a:noFill/>
              <a:effectLst/>
              <a:uLnTx/>
              <a:uFillTx/>
              <a:latin typeface="Arial Rounded MT Bold" panose="020F0704030504030204" pitchFamily="34" charset="0"/>
              <a:ea typeface="微软雅黑" panose="020B0503020204020204" charset="-122"/>
              <a:cs typeface="Aharoni" panose="02010803020104030203" pitchFamily="2" charset="-79"/>
            </a:endParaRPr>
          </a:p>
        </p:txBody>
      </p:sp>
      <p:grpSp>
        <p:nvGrpSpPr>
          <p:cNvPr id="237" name="组合 12"/>
          <p:cNvGrpSpPr/>
          <p:nvPr/>
        </p:nvGrpSpPr>
        <p:grpSpPr>
          <a:xfrm>
            <a:off x="450879" y="6179735"/>
            <a:ext cx="14351051" cy="374556"/>
            <a:chOff x="712937" y="6123042"/>
            <a:chExt cx="14351051" cy="374556"/>
          </a:xfrm>
        </p:grpSpPr>
        <p:sp>
          <p:nvSpPr>
            <p:cNvPr id="1049268" name="文本框 19"/>
            <p:cNvSpPr txBox="1"/>
            <p:nvPr/>
          </p:nvSpPr>
          <p:spPr>
            <a:xfrm>
              <a:off x="712937" y="6128266"/>
              <a:ext cx="3446939" cy="369332"/>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rPr>
                <a:t>苏州博志金钻科技有限责任公司</a:t>
              </a:r>
              <a:endPar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grpSp>
          <p:nvGrpSpPr>
            <p:cNvPr id="238" name="组合 11"/>
            <p:cNvGrpSpPr/>
            <p:nvPr/>
          </p:nvGrpSpPr>
          <p:grpSpPr>
            <a:xfrm>
              <a:off x="4159876" y="6123042"/>
              <a:ext cx="5972577" cy="367271"/>
              <a:chOff x="634109" y="7705319"/>
              <a:chExt cx="5972577" cy="367271"/>
            </a:xfrm>
          </p:grpSpPr>
          <p:sp>
            <p:nvSpPr>
              <p:cNvPr id="1049269" name="文本框 72"/>
              <p:cNvSpPr txBox="1"/>
              <p:nvPr/>
            </p:nvSpPr>
            <p:spPr>
              <a:xfrm>
                <a:off x="941537" y="7705319"/>
                <a:ext cx="5665149" cy="367271"/>
              </a:xfrm>
              <a:prstGeom prst="rect">
                <a:avLst/>
              </a:prstGeom>
              <a:noFill/>
            </p:spPr>
            <p:txBody>
              <a:bodyPr wrap="square">
                <a:spAutoFit/>
              </a:bodyPr>
              <a:lstStyle>
                <a:defPPr>
                  <a:defRPr lang="zh-CN"/>
                </a:defPPr>
                <a:lvl1pPr>
                  <a:defRPr>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地址：苏州高新区长亭路</a:t>
                </a:r>
                <a:r>
                  <a:rPr kumimoji="0" lang="en-US" altLang="zh-CN" sz="1800" b="0" i="0" u="none" strike="noStrike" kern="1200" cap="none" spc="0" normalizeH="0" baseline="0" noProof="0" dirty="0">
                    <a:ln>
                      <a:noFill/>
                    </a:ln>
                    <a:solidFill>
                      <a:prstClr val="black"/>
                    </a:solidFill>
                    <a:effectLst/>
                    <a:uLnTx/>
                    <a:uFillTx/>
                    <a:ea typeface="OPPOSans M" panose="00020600040101010101" pitchFamily="18" charset="-122"/>
                  </a:rPr>
                  <a:t>8</a:t>
                </a: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号大新科技园</a:t>
                </a:r>
                <a:r>
                  <a:rPr kumimoji="0" lang="en-US" altLang="zh-CN" sz="1800" b="0" i="0" u="none" strike="noStrike" kern="1200" cap="none" spc="0" normalizeH="0" baseline="0" noProof="0" dirty="0">
                    <a:ln>
                      <a:noFill/>
                    </a:ln>
                    <a:solidFill>
                      <a:prstClr val="black"/>
                    </a:solidFill>
                    <a:effectLst/>
                    <a:uLnTx/>
                    <a:uFillTx/>
                    <a:ea typeface="OPPOSans M" panose="00020600040101010101" pitchFamily="18" charset="-122"/>
                  </a:rPr>
                  <a:t>3</a:t>
                </a:r>
                <a:r>
                  <a:rPr kumimoji="0" lang="zh-CN" altLang="en-US" sz="1800" b="0" i="0" u="none" strike="noStrike" kern="1200" cap="none" spc="0" normalizeH="0" baseline="0" noProof="0" dirty="0">
                    <a:ln>
                      <a:noFill/>
                    </a:ln>
                    <a:solidFill>
                      <a:prstClr val="black"/>
                    </a:solidFill>
                    <a:effectLst/>
                    <a:uLnTx/>
                    <a:uFillTx/>
                    <a:ea typeface="OPPOSans M" panose="00020600040101010101" pitchFamily="18" charset="-122"/>
                  </a:rPr>
                  <a:t>幢</a:t>
                </a:r>
                <a:endPar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cxnSp>
            <p:nvCxnSpPr>
              <p:cNvPr id="3145771" name="直接连接符 73"/>
              <p:cNvCxnSpPr/>
              <p:nvPr/>
            </p:nvCxnSpPr>
            <p:spPr>
              <a:xfrm>
                <a:off x="634109" y="7759492"/>
                <a:ext cx="0" cy="240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组合 77"/>
            <p:cNvGrpSpPr/>
            <p:nvPr/>
          </p:nvGrpSpPr>
          <p:grpSpPr>
            <a:xfrm>
              <a:off x="9320011" y="6123042"/>
              <a:ext cx="5743977" cy="369332"/>
              <a:chOff x="634109" y="7705319"/>
              <a:chExt cx="5743977" cy="369332"/>
            </a:xfrm>
          </p:grpSpPr>
          <p:sp>
            <p:nvSpPr>
              <p:cNvPr id="1049270" name="文本框 78"/>
              <p:cNvSpPr txBox="1"/>
              <p:nvPr/>
            </p:nvSpPr>
            <p:spPr>
              <a:xfrm>
                <a:off x="712937" y="7705319"/>
                <a:ext cx="5665149" cy="369332"/>
              </a:xfrm>
              <a:prstGeom prst="rect">
                <a:avLst/>
              </a:prstGeom>
              <a:noFill/>
            </p:spPr>
            <p:txBody>
              <a:bodyPr wrap="square">
                <a:spAutoFit/>
              </a:bodyPr>
              <a:lstStyle>
                <a:defPPr>
                  <a:defRPr lang="zh-CN"/>
                </a:defPPr>
                <a:lvl1pPr>
                  <a:defRPr>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1200" cap="none" spc="0" normalizeH="0" baseline="0" noProof="0" dirty="0">
                    <a:ln>
                      <a:noFill/>
                    </a:ln>
                    <a:solidFill>
                      <a:prstClr val="black"/>
                    </a:solidFill>
                    <a:effectLst/>
                    <a:uLnTx/>
                    <a:uFillTx/>
                    <a:latin typeface="OPPOSans M" panose="00020600040101010101" pitchFamily="18" charset="-122"/>
                    <a:ea typeface="OPPOSans M" panose="00020600040101010101" pitchFamily="18" charset="-122"/>
                    <a:cs typeface="OPPOSans M" panose="00020600040101010101" pitchFamily="18" charset="-122"/>
                  </a:rPr>
                  <a:t>联系方式：</a:t>
                </a:r>
                <a:r>
                  <a:rPr kumimoji="0" lang="en-US" altLang="zh-CN" sz="1800" b="0" i="0" u="none" strike="noStrike" kern="1200" cap="none" spc="0" normalizeH="0" baseline="0" noProof="0">
                    <a:ln>
                      <a:noFill/>
                    </a:ln>
                    <a:solidFill>
                      <a:prstClr val="black"/>
                    </a:solidFill>
                    <a:effectLst/>
                    <a:uLnTx/>
                    <a:uFillTx/>
                    <a:latin typeface="Bahnschrift" panose="020B0502040204020203" charset="0"/>
                    <a:ea typeface="OPPOSans M" panose="00020600040101010101" pitchFamily="18" charset="-122"/>
                  </a:rPr>
                  <a:t>157 1520 1195</a:t>
                </a:r>
                <a:endParaRPr kumimoji="0" lang="zh-CN" altLang="en-US" sz="1800" b="0" i="0" u="none" strike="noStrike" kern="1200" cap="none" spc="0" normalizeH="0" baseline="0" noProof="0" dirty="0">
                  <a:ln>
                    <a:noFill/>
                  </a:ln>
                  <a:solidFill>
                    <a:prstClr val="black"/>
                  </a:solidFill>
                  <a:effectLst/>
                  <a:uLnTx/>
                  <a:uFillTx/>
                  <a:latin typeface="Bahnschrift" panose="020B0502040204020203" charset="0"/>
                  <a:ea typeface="OPPOSans M" panose="00020600040101010101" pitchFamily="18" charset="-122"/>
                </a:endParaRPr>
              </a:p>
            </p:txBody>
          </p:sp>
          <p:cxnSp>
            <p:nvCxnSpPr>
              <p:cNvPr id="3145772" name="直接连接符 79"/>
              <p:cNvCxnSpPr/>
              <p:nvPr/>
            </p:nvCxnSpPr>
            <p:spPr>
              <a:xfrm>
                <a:off x="634109" y="7759492"/>
                <a:ext cx="0" cy="240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49271" name="PPT世界-13-5"/>
          <p:cNvSpPr txBox="1"/>
          <p:nvPr>
            <p:custDataLst>
              <p:tags r:id="rId4"/>
            </p:custDataLst>
          </p:nvPr>
        </p:nvSpPr>
        <p:spPr>
          <a:xfrm>
            <a:off x="580390" y="2113280"/>
            <a:ext cx="9681845" cy="768350"/>
          </a:xfrm>
          <a:prstGeom prst="rect">
            <a:avLst/>
          </a:prstGeom>
          <a:noFill/>
          <a:effectLst>
            <a:outerShdw blurRad="50800" dist="38100" dir="2700000" algn="tl" rotWithShape="0">
              <a:schemeClr val="accent3">
                <a:lumMod val="40000"/>
                <a:lumOff val="60000"/>
                <a:alpha val="40000"/>
              </a:schemeClr>
            </a:outerShdw>
          </a:effectLst>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4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Bold" panose="020B0800000000000000" pitchFamily="34" charset="-122"/>
                <a:sym typeface="+mn-ea"/>
              </a:rPr>
              <a:t>高功率芯片散热材料与封装器件</a:t>
            </a:r>
            <a:endParaRPr kumimoji="0" lang="zh-CN" altLang="en-US" sz="4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Bold" panose="020B0800000000000000" pitchFamily="34" charset="-122"/>
              <a:sym typeface="+mn-ea"/>
            </a:endParaRPr>
          </a:p>
        </p:txBody>
      </p:sp>
      <p:grpSp>
        <p:nvGrpSpPr>
          <p:cNvPr id="240" name="组合 15"/>
          <p:cNvGrpSpPr/>
          <p:nvPr/>
        </p:nvGrpSpPr>
        <p:grpSpPr>
          <a:xfrm>
            <a:off x="683260" y="3545840"/>
            <a:ext cx="8223250" cy="396875"/>
            <a:chOff x="1173" y="4964"/>
            <a:chExt cx="9064" cy="432"/>
          </a:xfrm>
        </p:grpSpPr>
        <p:sp>
          <p:nvSpPr>
            <p:cNvPr id="1049272" name="PPT世界-5"/>
            <p:cNvSpPr/>
            <p:nvPr>
              <p:custDataLst>
                <p:tags r:id="rId5"/>
              </p:custDataLst>
            </p:nvPr>
          </p:nvSpPr>
          <p:spPr>
            <a:xfrm>
              <a:off x="1173" y="4964"/>
              <a:ext cx="4291" cy="432"/>
            </a:xfrm>
            <a:prstGeom prst="parallelogram">
              <a:avLst>
                <a:gd name="adj" fmla="val 45601"/>
              </a:avLst>
            </a:prstGeom>
            <a:solidFill>
              <a:schemeClr val="bg1"/>
            </a:solidFill>
            <a:ln w="12700" cap="flat" cmpd="sng" algn="ctr">
              <a:noFill/>
              <a:prstDash val="solid"/>
              <a:miter lim="800000"/>
            </a:ln>
            <a:effectLst>
              <a:outerShdw blurRad="127000" dist="38100" dir="2700000" algn="tl" rotWithShape="0">
                <a:schemeClr val="bg1">
                  <a:alpha val="30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049273" name="文本框 1"/>
            <p:cNvSpPr txBox="1"/>
            <p:nvPr>
              <p:custDataLst>
                <p:tags r:id="rId6"/>
              </p:custDataLst>
            </p:nvPr>
          </p:nvSpPr>
          <p:spPr>
            <a:xfrm>
              <a:off x="1220" y="4964"/>
              <a:ext cx="4432" cy="411"/>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000" b="1" i="1" u="none" strike="noStrike" kern="1200" cap="none" spc="0" normalizeH="0" baseline="0" noProof="0">
                  <a:ln>
                    <a:noFill/>
                  </a:ln>
                  <a:solidFill>
                    <a:srgbClr val="2A4FCD"/>
                  </a:solidFill>
                  <a:effectLst/>
                  <a:uLnTx/>
                  <a:uFillTx/>
                  <a:latin typeface="Arial" panose="020B0604020202020204"/>
                  <a:ea typeface="微软雅黑" panose="020B0503020204020204" charset="-122"/>
                  <a:cs typeface="+mn-cs"/>
                </a:rPr>
                <a:t>苏州博志金钻科技有限责任公司</a:t>
              </a:r>
              <a:endParaRPr kumimoji="0" lang="zh-CN" altLang="en-US" sz="2000" b="1" i="1" u="none" strike="noStrike" kern="1200" cap="none" spc="0" normalizeH="0" baseline="0" noProof="0">
                <a:ln>
                  <a:noFill/>
                </a:ln>
                <a:solidFill>
                  <a:srgbClr val="2A4FCD"/>
                </a:solidFill>
                <a:effectLst/>
                <a:uLnTx/>
                <a:uFillTx/>
                <a:latin typeface="Arial" panose="020B0604020202020204"/>
                <a:ea typeface="微软雅黑" panose="020B0503020204020204" charset="-122"/>
                <a:cs typeface="+mn-cs"/>
              </a:endParaRPr>
            </a:p>
          </p:txBody>
        </p:sp>
        <p:sp>
          <p:nvSpPr>
            <p:cNvPr id="1049274" name="文本框 3"/>
            <p:cNvSpPr txBox="1"/>
            <p:nvPr>
              <p:custDataLst>
                <p:tags r:id="rId7"/>
              </p:custDataLst>
            </p:nvPr>
          </p:nvSpPr>
          <p:spPr>
            <a:xfrm>
              <a:off x="5384" y="5008"/>
              <a:ext cx="4853" cy="367"/>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mn-cs"/>
                </a:rPr>
                <a:t>Suzhou Bozhijinzuan Technology.Co.,Ltd</a:t>
              </a:r>
              <a:endParaRPr kumimoji="0" lang="en-US" altLang="zh-CN" sz="1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mn-cs"/>
              </a:endParaRPr>
            </a:p>
          </p:txBody>
        </p:sp>
      </p:grpSp>
      <p:sp>
        <p:nvSpPr>
          <p:cNvPr id="1049275" name="文本框 7"/>
          <p:cNvSpPr txBox="1"/>
          <p:nvPr>
            <p:custDataLst>
              <p:tags r:id="rId8"/>
            </p:custDataLst>
          </p:nvPr>
        </p:nvSpPr>
        <p:spPr>
          <a:xfrm>
            <a:off x="580390" y="2881630"/>
            <a:ext cx="9507855" cy="527050"/>
          </a:xfrm>
          <a:prstGeom prst="rect">
            <a:avLst/>
          </a:prstGeom>
          <a:noFill/>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思源黑体 CN Bold" panose="020B0800000000000000" pitchFamily="34" charset="-122"/>
              </a:rPr>
              <a:t>先进的膜层成型技术 / 全链条表面处理方案 / 高品质陶瓷载板与器件</a:t>
            </a:r>
            <a:endParaRPr kumimoji="0" lang="zh-CN" altLang="en-US" sz="24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思源黑体 CN Bold" panose="020B0800000000000000" pitchFamily="34" charset="-122"/>
            </a:endParaRPr>
          </a:p>
        </p:txBody>
      </p:sp>
      <p:cxnSp>
        <p:nvCxnSpPr>
          <p:cNvPr id="3145773" name="直接连接符 18"/>
          <p:cNvCxnSpPr/>
          <p:nvPr>
            <p:custDataLst>
              <p:tags r:id="rId9"/>
            </p:custDataLst>
          </p:nvPr>
        </p:nvCxnSpPr>
        <p:spPr>
          <a:xfrm>
            <a:off x="725805" y="3408680"/>
            <a:ext cx="9297035" cy="0"/>
          </a:xfrm>
          <a:prstGeom prst="line">
            <a:avLst/>
          </a:prstGeom>
          <a:ln>
            <a:gradFill>
              <a:gsLst>
                <a:gs pos="0">
                  <a:srgbClr val="1B45F0"/>
                </a:gs>
                <a:gs pos="52000">
                  <a:srgbClr val="6988F8">
                    <a:alpha val="100000"/>
                  </a:srgbClr>
                </a:gs>
                <a:gs pos="100000">
                  <a:srgbClr val="87A9FF">
                    <a:lumMod val="60000"/>
                    <a:lumOff val="40000"/>
                  </a:srgbClr>
                </a:gs>
              </a:gsLst>
              <a:lin ang="10740000" scaled="0"/>
            </a:gradFill>
          </a:ln>
        </p:spPr>
        <p:style>
          <a:lnRef idx="1">
            <a:schemeClr val="accent2"/>
          </a:lnRef>
          <a:fillRef idx="0">
            <a:schemeClr val="accent2"/>
          </a:fillRef>
          <a:effectRef idx="0">
            <a:schemeClr val="accent2"/>
          </a:effectRef>
          <a:fontRef idx="minor">
            <a:schemeClr val="tx1"/>
          </a:fontRef>
        </p:style>
      </p:cxnSp>
      <p:grpSp>
        <p:nvGrpSpPr>
          <p:cNvPr id="241" name="组合 24"/>
          <p:cNvGrpSpPr/>
          <p:nvPr/>
        </p:nvGrpSpPr>
        <p:grpSpPr>
          <a:xfrm>
            <a:off x="425450" y="1312545"/>
            <a:ext cx="2833370" cy="862965"/>
            <a:chOff x="985" y="2297"/>
            <a:chExt cx="4462" cy="1359"/>
          </a:xfrm>
          <a:effectLst/>
        </p:grpSpPr>
        <p:pic>
          <p:nvPicPr>
            <p:cNvPr id="2097257" name="图片 25"/>
            <p:cNvPicPr>
              <a:picLocks noChangeAspect="1"/>
            </p:cNvPicPr>
            <p:nvPr>
              <p:custDataLst>
                <p:tags r:id="rId10"/>
              </p:custDataLst>
            </p:nvPr>
          </p:nvPicPr>
          <p:blipFill>
            <a:blip r:embed="rId11" cstate="print">
              <a:biLevel thresh="50000"/>
              <a:lum bright="100000"/>
            </a:blip>
            <a:srcRect b="32723"/>
            <a:stretch>
              <a:fillRect/>
            </a:stretch>
          </p:blipFill>
          <p:spPr>
            <a:xfrm>
              <a:off x="985" y="2297"/>
              <a:ext cx="2076" cy="1359"/>
            </a:xfrm>
            <a:prstGeom prst="rect">
              <a:avLst/>
            </a:prstGeom>
          </p:spPr>
        </p:pic>
        <p:pic>
          <p:nvPicPr>
            <p:cNvPr id="2097258" name="图片 26"/>
            <p:cNvPicPr>
              <a:picLocks noChangeAspect="1"/>
            </p:cNvPicPr>
            <p:nvPr>
              <p:custDataLst>
                <p:tags r:id="rId12"/>
              </p:custDataLst>
            </p:nvPr>
          </p:nvPicPr>
          <p:blipFill>
            <a:blip r:embed="rId11" cstate="print">
              <a:biLevel thresh="50000"/>
              <a:lum bright="100000"/>
            </a:blip>
            <a:srcRect t="67030"/>
            <a:stretch>
              <a:fillRect/>
            </a:stretch>
          </p:blipFill>
          <p:spPr>
            <a:xfrm>
              <a:off x="2692" y="2385"/>
              <a:ext cx="2755" cy="8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29" name="矩形: 圆角 62"/>
          <p:cNvSpPr/>
          <p:nvPr/>
        </p:nvSpPr>
        <p:spPr>
          <a:xfrm>
            <a:off x="794656" y="976269"/>
            <a:ext cx="3348000"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630" name="矩形: 圆角 63"/>
          <p:cNvSpPr/>
          <p:nvPr/>
        </p:nvSpPr>
        <p:spPr>
          <a:xfrm>
            <a:off x="4421928" y="976269"/>
            <a:ext cx="3348000"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631" name="矩形: 圆角 64"/>
          <p:cNvSpPr/>
          <p:nvPr/>
        </p:nvSpPr>
        <p:spPr>
          <a:xfrm>
            <a:off x="8049200" y="976269"/>
            <a:ext cx="3348000"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632" name="矩形: 圆角 80"/>
          <p:cNvSpPr/>
          <p:nvPr/>
        </p:nvSpPr>
        <p:spPr>
          <a:xfrm>
            <a:off x="1353553" y="3290343"/>
            <a:ext cx="2321937"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rPr>
              <a:t>创新引领</a:t>
            </a:r>
            <a:r>
              <a:rPr lang="zh-CN" altLang="en-US" sz="1600" b="1" dirty="0">
                <a:solidFill>
                  <a:srgbClr val="FFFFFF"/>
                </a:solidFill>
                <a:latin typeface="Arial Black" panose="020B0A04020102020204"/>
                <a:ea typeface="HarmonyOS Sans SC" panose="00000500000000000000" pitchFamily="2" charset="-122"/>
              </a:rPr>
              <a:t>前沿技术</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8633" name="文本框 81"/>
          <p:cNvSpPr txBox="1"/>
          <p:nvPr/>
        </p:nvSpPr>
        <p:spPr>
          <a:xfrm>
            <a:off x="1693437" y="3693379"/>
            <a:ext cx="1625600" cy="380999"/>
          </a:xfrm>
          <a:prstGeom prst="rect">
            <a:avLst/>
          </a:prstGeom>
          <a:noFill/>
        </p:spPr>
        <p:txBody>
          <a:bodyPr wrap="none" lIns="0" rIns="0"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srgbClr val="007AFF"/>
                </a:solidFill>
                <a:effectLst/>
                <a:uLnTx/>
                <a:uFillTx/>
                <a:latin typeface="Arial" panose="020B0604020202020204"/>
                <a:ea typeface="HarmonyOS Sans SC"/>
              </a:rPr>
              <a:t>重新定义先进材料</a:t>
            </a:r>
            <a:endParaRPr kumimoji="0" lang="zh-CN" altLang="en-US" sz="1600" b="0" i="0" u="none" strike="noStrike" kern="1200" cap="none" spc="0" normalizeH="0" baseline="0" noProof="0" dirty="0">
              <a:ln>
                <a:noFill/>
              </a:ln>
              <a:solidFill>
                <a:srgbClr val="007AFF"/>
              </a:solidFill>
              <a:effectLst/>
              <a:uLnTx/>
              <a:uFillTx/>
              <a:latin typeface="Arial" panose="020B0604020202020204"/>
              <a:ea typeface="HarmonyOS Sans SC"/>
            </a:endParaRPr>
          </a:p>
        </p:txBody>
      </p:sp>
      <p:sp>
        <p:nvSpPr>
          <p:cNvPr id="1048634" name="文本框 82"/>
          <p:cNvSpPr txBox="1"/>
          <p:nvPr/>
        </p:nvSpPr>
        <p:spPr>
          <a:xfrm>
            <a:off x="1138453" y="4064539"/>
            <a:ext cx="2718479" cy="2115312"/>
          </a:xfrm>
          <a:prstGeom prst="rect">
            <a:avLst/>
          </a:prstGeom>
          <a:noFill/>
        </p:spPr>
        <p:txBody>
          <a:bodyPr wrap="square" lIns="0" rIns="0" rtlCol="0">
            <a:spAutoFit/>
          </a:bodyPr>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始于</a:t>
            </a:r>
            <a:r>
              <a:rPr kumimoji="0" lang="en-US" altLang="zh-CN" sz="1200" i="0" u="none" strike="noStrike" kern="1200" cap="none" spc="0" normalizeH="0" baseline="0" noProof="0" dirty="0">
                <a:ln>
                  <a:noFill/>
                </a:ln>
                <a:solidFill>
                  <a:srgbClr val="333333"/>
                </a:solidFill>
                <a:effectLst/>
                <a:uLnTx/>
                <a:uFillTx/>
                <a:latin typeface="Arial" panose="020B0604020202020204"/>
                <a:ea typeface="HarmonyOS Sans SC"/>
              </a:rPr>
              <a:t>1970</a:t>
            </a: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年代的五代研发传承</a:t>
            </a:r>
            <a:endPar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endParaRPr>
          </a:p>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全球领先</a:t>
            </a:r>
            <a:r>
              <a:rPr kumimoji="0" lang="zh-CN" altLang="en-US" sz="1200" i="0" u="none" strike="noStrike" kern="1200" cap="none" spc="0" normalizeH="0" baseline="0" noProof="0" dirty="0">
                <a:ln>
                  <a:noFill/>
                </a:ln>
                <a:solidFill>
                  <a:srgbClr val="333333"/>
                </a:solidFill>
                <a:effectLst/>
                <a:uLnTx/>
                <a:uFillTx/>
                <a:latin typeface="+mn-ea"/>
              </a:rPr>
              <a:t>的技</a:t>
            </a: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术</a:t>
            </a:r>
            <a:endPar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endParaRPr>
          </a:p>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权威认证的高新技术企业</a:t>
            </a:r>
            <a:endPar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endParaRPr>
          </a:p>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开拓创新，引领下一代技术</a:t>
            </a:r>
            <a:endParaRPr kumimoji="0" lang="en-US" altLang="zh-CN" sz="1200" i="0" u="none" strike="noStrike" kern="1200" cap="none" spc="0" normalizeH="0" baseline="0" noProof="0" dirty="0">
              <a:ln>
                <a:noFill/>
              </a:ln>
              <a:solidFill>
                <a:srgbClr val="333333"/>
              </a:solidFill>
              <a:effectLst/>
              <a:uLnTx/>
              <a:uFillTx/>
              <a:latin typeface="Arial" panose="020B0604020202020204"/>
              <a:ea typeface="HarmonyOS Sans SC"/>
            </a:endParaRPr>
          </a:p>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研发能力：国家级研发中心、中国科学院院士团队  </a:t>
            </a:r>
            <a:endPar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endParaRPr>
          </a:p>
          <a:p>
            <a:pPr marL="285750" marR="0" lvl="0" indent="-285750"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研发历程：</a:t>
            </a:r>
            <a:r>
              <a:rPr kumimoji="0" lang="en-US" altLang="zh-CN" sz="1200" i="0" u="none" strike="noStrike" kern="1200" cap="none" spc="0" normalizeH="0" baseline="0" noProof="0" dirty="0">
                <a:ln>
                  <a:noFill/>
                </a:ln>
                <a:solidFill>
                  <a:srgbClr val="333333"/>
                </a:solidFill>
                <a:effectLst/>
                <a:uLnTx/>
                <a:uFillTx/>
                <a:latin typeface="Arial" panose="020B0604020202020204"/>
                <a:ea typeface="HarmonyOS Sans SC"/>
              </a:rPr>
              <a:t>15</a:t>
            </a:r>
            <a:r>
              <a:rPr kumimoji="0" lang="zh-CN" altLang="en-US" sz="1200" i="0" u="none" strike="noStrike" kern="1200" cap="none" spc="0" normalizeH="0" baseline="0" noProof="0" dirty="0">
                <a:ln>
                  <a:noFill/>
                </a:ln>
                <a:solidFill>
                  <a:srgbClr val="333333"/>
                </a:solidFill>
                <a:effectLst/>
                <a:uLnTx/>
                <a:uFillTx/>
                <a:latin typeface="Arial" panose="020B0604020202020204"/>
                <a:ea typeface="HarmonyOS Sans SC"/>
              </a:rPr>
              <a:t>年</a:t>
            </a:r>
            <a:endParaRPr kumimoji="0" lang="en-US" altLang="zh-CN" sz="1200" i="0" u="none" strike="noStrike" kern="1200" cap="none" spc="0" normalizeH="0" baseline="0" noProof="0" dirty="0">
              <a:ln>
                <a:noFill/>
              </a:ln>
              <a:solidFill>
                <a:srgbClr val="333333"/>
              </a:solidFill>
              <a:effectLst/>
              <a:uLnTx/>
              <a:uFillTx/>
              <a:latin typeface="Arial" panose="020B0604020202020204"/>
              <a:ea typeface="HarmonyOS Sans SC"/>
            </a:endParaRPr>
          </a:p>
        </p:txBody>
      </p:sp>
      <p:sp>
        <p:nvSpPr>
          <p:cNvPr id="1048635" name="矩形: 圆角 85"/>
          <p:cNvSpPr/>
          <p:nvPr/>
        </p:nvSpPr>
        <p:spPr>
          <a:xfrm>
            <a:off x="4545790" y="3290343"/>
            <a:ext cx="3100420"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lang="zh-CN" altLang="en-US" sz="1600" b="1" dirty="0">
                <a:solidFill>
                  <a:srgbClr val="FFFFFF"/>
                </a:solidFill>
                <a:latin typeface="Arial Black" panose="020B0A04020102020204"/>
                <a:ea typeface="HarmonyOS Sans SC" panose="00000500000000000000" pitchFamily="2" charset="-122"/>
              </a:rPr>
              <a:t>批量稳定出货能力</a:t>
            </a:r>
            <a:endParaRPr kumimoji="0" lang="en-US" altLang="zh-CN"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8636" name="文本框 86"/>
          <p:cNvSpPr txBox="1"/>
          <p:nvPr/>
        </p:nvSpPr>
        <p:spPr>
          <a:xfrm>
            <a:off x="5404473" y="3679455"/>
            <a:ext cx="1219201" cy="380999"/>
          </a:xfrm>
          <a:prstGeom prst="rect">
            <a:avLst/>
          </a:prstGeom>
          <a:noFill/>
        </p:spPr>
        <p:txBody>
          <a:bodyPr wrap="none" lIns="0" rIns="0"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srgbClr val="007AFF"/>
                </a:solidFill>
                <a:effectLst/>
                <a:uLnTx/>
                <a:uFillTx/>
                <a:latin typeface="Arial" panose="020B0604020202020204"/>
                <a:ea typeface="HarmonyOS Sans SC"/>
              </a:rPr>
              <a:t>驱动共同成长</a:t>
            </a:r>
            <a:endParaRPr kumimoji="0" lang="zh-CN" altLang="en-US" sz="1600" b="0" i="0" u="none" strike="noStrike" kern="1200" cap="none" spc="0" normalizeH="0" baseline="0" noProof="0" dirty="0">
              <a:ln>
                <a:noFill/>
              </a:ln>
              <a:solidFill>
                <a:srgbClr val="007AFF"/>
              </a:solidFill>
              <a:effectLst/>
              <a:uLnTx/>
              <a:uFillTx/>
              <a:latin typeface="Arial" panose="020B0604020202020204"/>
              <a:ea typeface="HarmonyOS Sans SC"/>
            </a:endParaRPr>
          </a:p>
        </p:txBody>
      </p:sp>
      <p:sp>
        <p:nvSpPr>
          <p:cNvPr id="1048637" name="文本框 87"/>
          <p:cNvSpPr txBox="1"/>
          <p:nvPr/>
        </p:nvSpPr>
        <p:spPr>
          <a:xfrm>
            <a:off x="4745928" y="4033651"/>
            <a:ext cx="2700000" cy="1971040"/>
          </a:xfrm>
          <a:prstGeom prst="rect">
            <a:avLst/>
          </a:prstGeom>
          <a:noFill/>
        </p:spPr>
        <p:txBody>
          <a:bodyPr wrap="square" lIns="0" rIns="0" rtlCol="0">
            <a:spAutoFit/>
          </a:bodyPr>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全流程可控的稳健产能</a:t>
            </a:r>
            <a:endParaRPr lang="zh-CN" altLang="en-US" sz="1200" dirty="0">
              <a:solidFill>
                <a:srgbClr val="333333"/>
              </a:solidFill>
              <a:latin typeface="Arial" panose="020B0604020202020204"/>
              <a:ea typeface="HarmonyOS Sans SC"/>
            </a:endParaRPr>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超过</a:t>
            </a:r>
            <a:r>
              <a:rPr lang="en-US" altLang="zh-CN" sz="1200" dirty="0">
                <a:solidFill>
                  <a:srgbClr val="333333"/>
                </a:solidFill>
                <a:latin typeface="Arial" panose="020B0604020202020204"/>
                <a:ea typeface="HarmonyOS Sans SC"/>
              </a:rPr>
              <a:t>1W</a:t>
            </a:r>
            <a:r>
              <a:rPr lang="zh-CN" altLang="en-US" sz="1200" dirty="0">
                <a:solidFill>
                  <a:srgbClr val="333333"/>
                </a:solidFill>
                <a:latin typeface="Arial" panose="020B0604020202020204"/>
                <a:ea typeface="HarmonyOS Sans SC"/>
              </a:rPr>
              <a:t>平方米的制造基地</a:t>
            </a:r>
            <a:endParaRPr lang="zh-CN" altLang="en-US" sz="1200" dirty="0">
              <a:solidFill>
                <a:srgbClr val="333333"/>
              </a:solidFill>
              <a:latin typeface="Arial" panose="020B0604020202020204"/>
              <a:ea typeface="HarmonyOS Sans SC"/>
            </a:endParaRPr>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可扩展的高良率生产线</a:t>
            </a:r>
            <a:endParaRPr lang="zh-CN" altLang="en-US" sz="1200" dirty="0">
              <a:solidFill>
                <a:srgbClr val="333333"/>
              </a:solidFill>
              <a:latin typeface="Arial" panose="020B0604020202020204"/>
              <a:ea typeface="HarmonyOS Sans SC"/>
            </a:endParaRPr>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经过验证的工艺优化体系</a:t>
            </a:r>
            <a:endParaRPr lang="en-US" altLang="zh-CN" sz="1200" dirty="0">
              <a:solidFill>
                <a:srgbClr val="333333"/>
              </a:solidFill>
              <a:latin typeface="Arial" panose="020B0604020202020204"/>
              <a:ea typeface="HarmonyOS Sans SC"/>
            </a:endParaRPr>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员工人数：</a:t>
            </a:r>
            <a:r>
              <a:rPr lang="en-US" altLang="zh-CN" sz="1200" dirty="0">
                <a:solidFill>
                  <a:srgbClr val="333333"/>
                </a:solidFill>
                <a:latin typeface="Arial" panose="020B0604020202020204"/>
                <a:ea typeface="HarmonyOS Sans SC"/>
              </a:rPr>
              <a:t>90</a:t>
            </a:r>
            <a:r>
              <a:rPr lang="zh-CN" altLang="en-US" sz="1200" dirty="0">
                <a:solidFill>
                  <a:srgbClr val="333333"/>
                </a:solidFill>
                <a:latin typeface="Arial" panose="020B0604020202020204"/>
                <a:ea typeface="HarmonyOS Sans SC"/>
              </a:rPr>
              <a:t>人</a:t>
            </a:r>
            <a:endParaRPr lang="zh-CN" altLang="en-US" sz="1200" dirty="0">
              <a:solidFill>
                <a:srgbClr val="333333"/>
              </a:solidFill>
              <a:latin typeface="Arial" panose="020B0604020202020204"/>
              <a:ea typeface="HarmonyOS Sans SC"/>
            </a:endParaRPr>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专利数量：</a:t>
            </a:r>
            <a:r>
              <a:rPr lang="en-US" altLang="en-US" sz="1200" dirty="0">
                <a:solidFill>
                  <a:srgbClr val="333333"/>
                </a:solidFill>
                <a:latin typeface="Arial" panose="020B0604020202020204"/>
                <a:ea typeface="HarmonyOS Sans SC"/>
              </a:rPr>
              <a:t>4</a:t>
            </a:r>
            <a:r>
              <a:rPr lang="en-US" altLang="en-US" sz="1200" dirty="0">
                <a:solidFill>
                  <a:srgbClr val="333333"/>
                </a:solidFill>
                <a:latin typeface="Arial" panose="020B0604020202020204"/>
                <a:ea typeface="HarmonyOS Sans SC"/>
              </a:rPr>
              <a:t>0</a:t>
            </a:r>
            <a:r>
              <a:rPr lang="en-US" altLang="en-US" sz="1200" dirty="0">
                <a:solidFill>
                  <a:srgbClr val="333333"/>
                </a:solidFill>
                <a:latin typeface="Arial" panose="020B0604020202020204"/>
                <a:ea typeface="HarmonyOS Sans SC"/>
              </a:rPr>
              <a:t>余项</a:t>
            </a:r>
            <a:endParaRPr lang="zh-CN" altLang="en-US"/>
          </a:p>
          <a:p>
            <a:pPr marL="144145" marR="0" lvl="0" indent="-144145" algn="just"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公司估值：</a:t>
            </a:r>
            <a:r>
              <a:rPr lang="en-US" altLang="zh-CN" sz="1200" dirty="0">
                <a:solidFill>
                  <a:srgbClr val="333333"/>
                </a:solidFill>
                <a:latin typeface="Arial" panose="020B0604020202020204"/>
                <a:ea typeface="HarmonyOS Sans SC"/>
              </a:rPr>
              <a:t>8</a:t>
            </a:r>
            <a:r>
              <a:rPr lang="zh-CN" altLang="en-US" sz="1200" dirty="0">
                <a:solidFill>
                  <a:srgbClr val="333333"/>
                </a:solidFill>
                <a:latin typeface="Arial" panose="020B0604020202020204"/>
                <a:ea typeface="HarmonyOS Sans SC"/>
              </a:rPr>
              <a:t>亿</a:t>
            </a:r>
            <a:r>
              <a:rPr lang="en-US" altLang="en-US" sz="1200" dirty="0">
                <a:solidFill>
                  <a:srgbClr val="333333"/>
                </a:solidFill>
                <a:latin typeface="Arial" panose="020B0604020202020204"/>
                <a:ea typeface="HarmonyOS Sans SC"/>
              </a:rPr>
              <a:t>人民币</a:t>
            </a:r>
            <a:endParaRPr lang="zh-CN" altLang="en-US"/>
          </a:p>
        </p:txBody>
      </p:sp>
      <p:sp>
        <p:nvSpPr>
          <p:cNvPr id="1048638" name="矩形: 圆角 89"/>
          <p:cNvSpPr/>
          <p:nvPr/>
        </p:nvSpPr>
        <p:spPr>
          <a:xfrm>
            <a:off x="8242716" y="3290343"/>
            <a:ext cx="2743149"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lang="zh-CN" altLang="en-US" sz="1600" b="1" dirty="0">
                <a:solidFill>
                  <a:srgbClr val="FFFFFF"/>
                </a:solidFill>
                <a:latin typeface="Arial Black" panose="020B0A04020102020204"/>
                <a:ea typeface="HarmonyOS Sans SC" panose="00000500000000000000" pitchFamily="2" charset="-122"/>
              </a:rPr>
              <a:t>高端散热封装产品体系</a:t>
            </a:r>
            <a:endParaRPr kumimoji="0" lang="zh-CN" altLang="en-US" sz="1600" b="1" i="0" u="none" strike="noStrike" kern="1200" cap="none" spc="0" normalizeH="0" baseline="0" noProof="0" dirty="0">
              <a:ln>
                <a:noFill/>
              </a:ln>
              <a:solidFill>
                <a:srgbClr val="FFFFFF"/>
              </a:solidFill>
              <a:effectLst/>
              <a:uLnTx/>
              <a:uFillTx/>
              <a:latin typeface="Arial Black" panose="020B0A04020102020204"/>
              <a:ea typeface="HarmonyOS Sans SC" panose="00000500000000000000" pitchFamily="2" charset="-122"/>
              <a:cs typeface="+mn-cs"/>
            </a:endParaRPr>
          </a:p>
        </p:txBody>
      </p:sp>
      <p:sp>
        <p:nvSpPr>
          <p:cNvPr id="1048639" name="文本框 90"/>
          <p:cNvSpPr txBox="1"/>
          <p:nvPr/>
        </p:nvSpPr>
        <p:spPr>
          <a:xfrm>
            <a:off x="8378243" y="3679455"/>
            <a:ext cx="2713850" cy="380999"/>
          </a:xfrm>
          <a:prstGeom prst="rect">
            <a:avLst/>
          </a:prstGeom>
          <a:noFill/>
        </p:spPr>
        <p:txBody>
          <a:bodyPr wrap="square" lIns="0" rIns="0"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srgbClr val="007AFF"/>
                </a:solidFill>
                <a:effectLst/>
                <a:uLnTx/>
                <a:uFillTx/>
                <a:latin typeface="Arial" panose="020B0604020202020204"/>
                <a:ea typeface="HarmonyOS Sans SC"/>
              </a:rPr>
              <a:t>赋能高功率产业前沿</a:t>
            </a:r>
            <a:endParaRPr kumimoji="0" lang="en-US" altLang="zh-CN" sz="1600" b="0" i="0" u="none" strike="noStrike" kern="1200" cap="none" spc="0" normalizeH="0" baseline="0" noProof="0" dirty="0">
              <a:ln>
                <a:noFill/>
              </a:ln>
              <a:solidFill>
                <a:srgbClr val="007AFF"/>
              </a:solidFill>
              <a:effectLst/>
              <a:uLnTx/>
              <a:uFillTx/>
              <a:latin typeface="Arial" panose="020B0604020202020204"/>
              <a:ea typeface="HarmonyOS Sans SC"/>
            </a:endParaRPr>
          </a:p>
        </p:txBody>
      </p:sp>
      <p:sp>
        <p:nvSpPr>
          <p:cNvPr id="1048640" name="文本框 91"/>
          <p:cNvSpPr txBox="1"/>
          <p:nvPr/>
        </p:nvSpPr>
        <p:spPr>
          <a:xfrm>
            <a:off x="8368006" y="4018009"/>
            <a:ext cx="2700000" cy="1962912"/>
          </a:xfrm>
          <a:prstGeom prst="rect">
            <a:avLst/>
          </a:prstGeom>
          <a:noFill/>
        </p:spPr>
        <p:txBody>
          <a:bodyPr wrap="square" lIns="0" rIns="0" rtlCol="0">
            <a:spAutoFit/>
          </a:bodyPr>
          <a:p>
            <a:pPr marL="144145" marR="0" lvl="0" indent="-144145" algn="l"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核心产品：高功率芯片热管理封装材料与器件</a:t>
            </a:r>
            <a:endParaRPr lang="en-US" altLang="zh-CN" sz="1200" dirty="0">
              <a:solidFill>
                <a:srgbClr val="333333"/>
              </a:solidFill>
              <a:latin typeface="Arial" panose="020B0604020202020204"/>
              <a:ea typeface="HarmonyOS Sans SC"/>
            </a:endParaRPr>
          </a:p>
          <a:p>
            <a:pPr marL="144145" marR="0" lvl="0" indent="-144145" algn="l"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en-US" altLang="zh-CN" sz="1200" dirty="0">
                <a:solidFill>
                  <a:srgbClr val="333333"/>
                </a:solidFill>
                <a:latin typeface="Arial" panose="020B0604020202020204"/>
                <a:ea typeface="HarmonyOS Sans SC"/>
              </a:rPr>
              <a:t>TEC</a:t>
            </a:r>
            <a:r>
              <a:rPr lang="zh-CN" altLang="en-US" sz="1200" dirty="0">
                <a:solidFill>
                  <a:srgbClr val="333333"/>
                </a:solidFill>
                <a:latin typeface="Arial" panose="020B0604020202020204"/>
                <a:ea typeface="HarmonyOS Sans SC"/>
              </a:rPr>
              <a:t>载板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激光散热器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光通信载板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传感器载板 </a:t>
            </a:r>
            <a:endParaRPr lang="zh-CN" altLang="en-US" sz="1200" dirty="0">
              <a:solidFill>
                <a:srgbClr val="333333"/>
              </a:solidFill>
              <a:latin typeface="Arial" panose="020B0604020202020204"/>
              <a:ea typeface="HarmonyOS Sans SC"/>
            </a:endParaRPr>
          </a:p>
          <a:p>
            <a:pPr marL="144145" marR="0" lvl="0" indent="-144145" algn="l"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以客户为中心的产品与服务 </a:t>
            </a:r>
            <a:endParaRPr lang="zh-CN" altLang="en-US" sz="1200" dirty="0">
              <a:solidFill>
                <a:srgbClr val="333333"/>
              </a:solidFill>
              <a:latin typeface="Arial" panose="020B0604020202020204"/>
              <a:ea typeface="HarmonyOS Sans SC"/>
            </a:endParaRPr>
          </a:p>
          <a:p>
            <a:pPr marL="144145" marR="0" lvl="0" indent="-144145" algn="l" defTabSz="914400" rtl="0" eaLnBrk="1" fontAlgn="auto" latinLnBrk="0" hangingPunct="1">
              <a:lnSpc>
                <a:spcPct val="110000"/>
              </a:lnSpc>
              <a:spcBef>
                <a:spcPts val="0"/>
              </a:spcBef>
              <a:spcAft>
                <a:spcPts val="600"/>
              </a:spcAft>
              <a:buClrTx/>
              <a:buSzTx/>
              <a:buFont typeface="Arial" panose="020B0604020202020204" pitchFamily="34" charset="0"/>
              <a:buChar char="•"/>
            </a:pPr>
            <a:r>
              <a:rPr lang="zh-CN" altLang="en-US" sz="1200" dirty="0">
                <a:solidFill>
                  <a:srgbClr val="333333"/>
                </a:solidFill>
                <a:latin typeface="Arial" panose="020B0604020202020204"/>
                <a:ea typeface="HarmonyOS Sans SC"/>
              </a:rPr>
              <a:t>应用场景：光通信模块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激光器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传感器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数据中心 </a:t>
            </a:r>
            <a:r>
              <a:rPr lang="en-US" altLang="zh-CN" sz="1200" dirty="0">
                <a:solidFill>
                  <a:srgbClr val="333333"/>
                </a:solidFill>
                <a:latin typeface="Arial" panose="020B0604020202020204"/>
                <a:ea typeface="HarmonyOS Sans SC"/>
              </a:rPr>
              <a:t>| </a:t>
            </a:r>
            <a:r>
              <a:rPr lang="zh-CN" altLang="en-US" sz="1200" dirty="0">
                <a:solidFill>
                  <a:srgbClr val="333333"/>
                </a:solidFill>
                <a:latin typeface="Arial" panose="020B0604020202020204"/>
                <a:ea typeface="HarmonyOS Sans SC"/>
              </a:rPr>
              <a:t>射频系统</a:t>
            </a:r>
            <a:endParaRPr lang="zh-CN" altLang="en-US" sz="1200" dirty="0">
              <a:solidFill>
                <a:srgbClr val="333333"/>
              </a:solidFill>
              <a:latin typeface="Arial" panose="020B0604020202020204"/>
              <a:ea typeface="HarmonyOS Sans SC"/>
            </a:endParaRPr>
          </a:p>
        </p:txBody>
      </p:sp>
      <p:pic>
        <p:nvPicPr>
          <p:cNvPr id="2097157" name="图片 77"/>
          <p:cNvPicPr>
            <a:picLocks noChangeAspect="1"/>
          </p:cNvPicPr>
          <p:nvPr/>
        </p:nvPicPr>
        <p:blipFill>
          <a:blip r:embed="rId1"/>
          <a:srcRect t="6127" b="6127"/>
          <a:stretch>
            <a:fillRect/>
          </a:stretch>
        </p:blipFill>
        <p:spPr>
          <a:xfrm>
            <a:off x="1259508" y="1698283"/>
            <a:ext cx="2509334" cy="1411500"/>
          </a:xfrm>
          <a:prstGeom prst="roundRect">
            <a:avLst>
              <a:gd name="adj" fmla="val 7107"/>
            </a:avLst>
          </a:prstGeom>
          <a:effectLst>
            <a:outerShdw blurRad="241300" dist="190500" dir="5400000" sx="97000" sy="97000" algn="t" rotWithShape="0">
              <a:schemeClr val="accent1">
                <a:alpha val="20000"/>
              </a:schemeClr>
            </a:outerShdw>
          </a:effectLst>
        </p:spPr>
      </p:pic>
      <p:pic>
        <p:nvPicPr>
          <p:cNvPr id="2097158" name="图片 78"/>
          <p:cNvPicPr>
            <a:picLocks noChangeAspect="1"/>
          </p:cNvPicPr>
          <p:nvPr/>
        </p:nvPicPr>
        <p:blipFill>
          <a:blip r:embed="rId2"/>
          <a:srcRect t="6768" b="6768"/>
          <a:stretch>
            <a:fillRect/>
          </a:stretch>
        </p:blipFill>
        <p:spPr>
          <a:xfrm>
            <a:off x="4841260" y="1202993"/>
            <a:ext cx="2509334" cy="1411500"/>
          </a:xfrm>
          <a:prstGeom prst="roundRect">
            <a:avLst>
              <a:gd name="adj" fmla="val 7107"/>
            </a:avLst>
          </a:prstGeom>
          <a:effectLst>
            <a:outerShdw blurRad="241300" dist="190500" dir="5400000" sx="97000" sy="97000" algn="t" rotWithShape="0">
              <a:schemeClr val="accent1">
                <a:alpha val="20000"/>
              </a:schemeClr>
            </a:outerShdw>
          </a:effectLst>
        </p:spPr>
      </p:pic>
      <p:pic>
        <p:nvPicPr>
          <p:cNvPr id="2097159" name="图片 79"/>
          <p:cNvPicPr>
            <a:picLocks noChangeAspect="1"/>
          </p:cNvPicPr>
          <p:nvPr/>
        </p:nvPicPr>
        <p:blipFill>
          <a:blip r:embed="rId3"/>
          <a:srcRect t="6888" b="6888"/>
          <a:stretch>
            <a:fillRect/>
          </a:stretch>
        </p:blipFill>
        <p:spPr>
          <a:xfrm>
            <a:off x="8378176" y="1635304"/>
            <a:ext cx="2509334" cy="141150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642" name="矩形: 圆角 8"/>
          <p:cNvSpPr/>
          <p:nvPr/>
        </p:nvSpPr>
        <p:spPr>
          <a:xfrm>
            <a:off x="8378243" y="1635454"/>
            <a:ext cx="2509200" cy="1411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sp>
        <p:nvSpPr>
          <p:cNvPr id="1048643" name="矩形: 圆角 92"/>
          <p:cNvSpPr/>
          <p:nvPr/>
        </p:nvSpPr>
        <p:spPr>
          <a:xfrm>
            <a:off x="1259575" y="1698433"/>
            <a:ext cx="2509200" cy="1411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sp>
        <p:nvSpPr>
          <p:cNvPr id="1048644" name="文本框 10"/>
          <p:cNvSpPr txBox="1"/>
          <p:nvPr/>
        </p:nvSpPr>
        <p:spPr>
          <a:xfrm>
            <a:off x="1275958" y="1265972"/>
            <a:ext cx="2476434" cy="411480"/>
          </a:xfrm>
          <a:prstGeom prst="rect">
            <a:avLst/>
          </a:prstGeom>
          <a:noFill/>
        </p:spPr>
        <p:txBody>
          <a:bodyPr wrap="square" lIns="0" rIns="0"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007AFF"/>
                </a:solidFill>
                <a:effectLst/>
                <a:uLnTx/>
                <a:uFillTx/>
                <a:latin typeface="+mn-ea"/>
              </a:rPr>
              <a:t>苏州工厂</a:t>
            </a:r>
            <a:endParaRPr kumimoji="0" lang="en-US" altLang="zh-CN" sz="1800" b="1" i="0" u="none" strike="noStrike" kern="1200" cap="none" spc="0" normalizeH="0" baseline="0" noProof="0" dirty="0">
              <a:ln>
                <a:noFill/>
              </a:ln>
              <a:solidFill>
                <a:srgbClr val="007AFF"/>
              </a:solidFill>
              <a:effectLst/>
              <a:uLnTx/>
              <a:uFillTx/>
              <a:latin typeface="+mn-ea"/>
            </a:endParaRPr>
          </a:p>
        </p:txBody>
      </p:sp>
      <p:sp>
        <p:nvSpPr>
          <p:cNvPr id="1048645" name="文本框 11"/>
          <p:cNvSpPr txBox="1"/>
          <p:nvPr/>
        </p:nvSpPr>
        <p:spPr>
          <a:xfrm>
            <a:off x="4857783" y="1212119"/>
            <a:ext cx="2476434" cy="411480"/>
          </a:xfrm>
          <a:prstGeom prst="rect">
            <a:avLst/>
          </a:prstGeom>
          <a:noFill/>
        </p:spPr>
        <p:txBody>
          <a:bodyPr wrap="square" lIns="0" rIns="0" rtlCol="0">
            <a:spAutoFit/>
          </a:bodyPr>
          <a:p>
            <a:pPr algn="ctr"/>
            <a:r>
              <a:rPr lang="zh-CN" altLang="en-US" b="1" dirty="0">
                <a:solidFill>
                  <a:srgbClr val="007AFF"/>
                </a:solidFill>
                <a:latin typeface="+mn-ea"/>
              </a:rPr>
              <a:t>南通工厂</a:t>
            </a:r>
            <a:endParaRPr lang="en-US" altLang="zh-CN" b="1" dirty="0">
              <a:solidFill>
                <a:srgbClr val="007AFF"/>
              </a:solidFill>
              <a:latin typeface="+mn-ea"/>
            </a:endParaRPr>
          </a:p>
        </p:txBody>
      </p:sp>
      <p:sp>
        <p:nvSpPr>
          <p:cNvPr id="1048646" name="文本框 12"/>
          <p:cNvSpPr txBox="1"/>
          <p:nvPr/>
        </p:nvSpPr>
        <p:spPr>
          <a:xfrm>
            <a:off x="8394624" y="1202993"/>
            <a:ext cx="2476434" cy="411480"/>
          </a:xfrm>
          <a:prstGeom prst="rect">
            <a:avLst/>
          </a:prstGeom>
          <a:noFill/>
        </p:spPr>
        <p:txBody>
          <a:bodyPr wrap="square" lIns="0" rIns="0" rtlCol="0">
            <a:spAutoFit/>
          </a:bodyPr>
          <a:p>
            <a:pPr algn="ctr"/>
            <a:r>
              <a:rPr lang="zh-CN" altLang="en-US" b="1" dirty="0">
                <a:solidFill>
                  <a:srgbClr val="007AFF"/>
                </a:solidFill>
                <a:latin typeface="+mn-ea"/>
              </a:rPr>
              <a:t>研发实验室</a:t>
            </a:r>
            <a:endParaRPr lang="en-US" altLang="zh-CN" b="1" dirty="0">
              <a:solidFill>
                <a:srgbClr val="007AFF"/>
              </a:solidFill>
              <a:latin typeface="+mn-ea"/>
            </a:endParaRPr>
          </a:p>
        </p:txBody>
      </p:sp>
      <p:grpSp>
        <p:nvGrpSpPr>
          <p:cNvPr id="61" name="组合 1"/>
          <p:cNvGrpSpPr/>
          <p:nvPr/>
        </p:nvGrpSpPr>
        <p:grpSpPr>
          <a:xfrm>
            <a:off x="695325" y="422271"/>
            <a:ext cx="10801350" cy="553998"/>
            <a:chOff x="695325" y="422271"/>
            <a:chExt cx="10801350" cy="553998"/>
          </a:xfrm>
        </p:grpSpPr>
        <p:grpSp>
          <p:nvGrpSpPr>
            <p:cNvPr id="62" name="组合 2"/>
            <p:cNvGrpSpPr/>
            <p:nvPr/>
          </p:nvGrpSpPr>
          <p:grpSpPr>
            <a:xfrm>
              <a:off x="695325" y="485724"/>
              <a:ext cx="132443" cy="427093"/>
              <a:chOff x="491445" y="515482"/>
              <a:chExt cx="91437" cy="427093"/>
            </a:xfrm>
          </p:grpSpPr>
          <p:sp>
            <p:nvSpPr>
              <p:cNvPr id="1048647" name="任意多边形: 形状 6"/>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648" name="任意多边形: 形状 7"/>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31" name="直接连接符 4"/>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649" name="文本框 5"/>
            <p:cNvSpPr txBox="1"/>
            <p:nvPr/>
          </p:nvSpPr>
          <p:spPr>
            <a:xfrm>
              <a:off x="861222" y="422271"/>
              <a:ext cx="1723549" cy="553998"/>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公司简介</a:t>
              </a:r>
              <a:endParaRPr lang="en-US" altLang="zh-CN"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grpSp>
        <p:nvGrpSpPr>
          <p:cNvPr id="66" name="组合 1"/>
          <p:cNvGrpSpPr/>
          <p:nvPr/>
        </p:nvGrpSpPr>
        <p:grpSpPr>
          <a:xfrm>
            <a:off x="695325" y="422271"/>
            <a:ext cx="10801350" cy="535940"/>
            <a:chOff x="695325" y="422271"/>
            <a:chExt cx="10801350" cy="535940"/>
          </a:xfrm>
        </p:grpSpPr>
        <p:grpSp>
          <p:nvGrpSpPr>
            <p:cNvPr id="67" name="组合 2"/>
            <p:cNvGrpSpPr/>
            <p:nvPr/>
          </p:nvGrpSpPr>
          <p:grpSpPr>
            <a:xfrm>
              <a:off x="695325" y="485724"/>
              <a:ext cx="132443" cy="427093"/>
              <a:chOff x="491445" y="515482"/>
              <a:chExt cx="91437" cy="427093"/>
            </a:xfrm>
          </p:grpSpPr>
          <p:sp>
            <p:nvSpPr>
              <p:cNvPr id="1048653"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654"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32"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655" name="文本框 4"/>
            <p:cNvSpPr txBox="1"/>
            <p:nvPr/>
          </p:nvSpPr>
          <p:spPr>
            <a:xfrm>
              <a:off x="861222" y="422271"/>
              <a:ext cx="55168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芯片结构、发展趋势与重大挑战</a:t>
              </a:r>
              <a:endPar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8656" name="矩形: 圆角 7"/>
          <p:cNvSpPr/>
          <p:nvPr/>
        </p:nvSpPr>
        <p:spPr>
          <a:xfrm>
            <a:off x="-1" y="1154527"/>
            <a:ext cx="12192001" cy="2202494"/>
          </a:xfrm>
          <a:prstGeom prst="roundRect">
            <a:avLst>
              <a:gd name="adj" fmla="val 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5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8657" name="1"/>
          <p:cNvSpPr/>
          <p:nvPr/>
        </p:nvSpPr>
        <p:spPr>
          <a:xfrm>
            <a:off x="695326" y="2854824"/>
            <a:ext cx="5260631" cy="3768397"/>
          </a:xfrm>
          <a:prstGeom prst="roundRect">
            <a:avLst>
              <a:gd name="adj" fmla="val 2584"/>
            </a:avLst>
          </a:prstGeom>
          <a:solidFill>
            <a:schemeClr val="bg1"/>
          </a:solidFill>
          <a:ln w="12700">
            <a:solidFill>
              <a:schemeClr val="bg1"/>
            </a:solidFill>
          </a:ln>
          <a:effectLst>
            <a:outerShdw blurRad="177800" dist="139700" dir="5400000" algn="t"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800" b="0" i="0" u="none" strike="noStrike" kern="1200" cap="none" spc="0" normalizeH="0" baseline="0" noProof="0" dirty="0">
              <a:ln>
                <a:noFill/>
              </a:ln>
              <a:solidFill>
                <a:srgbClr val="FFFFFF">
                  <a:alpha val="0"/>
                </a:srgbClr>
              </a:solidFill>
              <a:effectLst/>
              <a:uLnTx/>
              <a:uFillTx/>
              <a:latin typeface="Arial" panose="020B0604020202020204"/>
              <a:ea typeface="HarmonyOS Sans SC"/>
            </a:endParaRPr>
          </a:p>
        </p:txBody>
      </p:sp>
      <p:sp>
        <p:nvSpPr>
          <p:cNvPr id="1048658" name="文本框 38"/>
          <p:cNvSpPr txBox="1"/>
          <p:nvPr/>
        </p:nvSpPr>
        <p:spPr>
          <a:xfrm>
            <a:off x="711708" y="1343209"/>
            <a:ext cx="2926080" cy="447041"/>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芯片小型化、高性能</a:t>
            </a:r>
            <a:endParaRPr kumimoji="0" lang="zh-CN" altLang="en-US" sz="2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sp>
        <p:nvSpPr>
          <p:cNvPr id="1048659" name="文本框 39"/>
          <p:cNvSpPr txBox="1"/>
          <p:nvPr/>
        </p:nvSpPr>
        <p:spPr>
          <a:xfrm>
            <a:off x="711708" y="1838338"/>
            <a:ext cx="9882367" cy="409956"/>
          </a:xfrm>
          <a:prstGeom prst="rect">
            <a:avLst/>
          </a:prstGeom>
          <a:noFill/>
        </p:spPr>
        <p:txBody>
          <a:bodyPr wrap="square">
            <a:spAutoFit/>
          </a:bodyPr>
          <a:p>
            <a:pPr marL="0" marR="0" lvl="0" indent="0" algn="l" defTabSz="914400" rtl="0" eaLnBrk="1" fontAlgn="auto" latinLnBrk="0" hangingPunct="1">
              <a:lnSpc>
                <a:spcPct val="110000"/>
              </a:lnSpc>
              <a:spcBef>
                <a:spcPts val="0"/>
              </a:spcBef>
              <a:spcAft>
                <a:spcPts val="300"/>
              </a:spcAft>
              <a:buClrTx/>
              <a:buSzTx/>
              <a:buFontTx/>
              <a:buNone/>
            </a:pP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随着</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各类芯片</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尺寸越来</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越小</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性能越来越强</a:t>
            </a:r>
            <a:r>
              <a:rPr kumimoji="0" lang="en-US"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a:t>
            </a:r>
            <a:r>
              <a:rPr kumimoji="0" lang="zh-CN"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必然结果是单位面积平均功耗的提高，对散热的要求大幅提升</a:t>
            </a:r>
            <a:endParaRPr kumimoji="0" lang="en-US" altLang="zh-CN" sz="16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660" name="文本框 40"/>
          <p:cNvSpPr txBox="1"/>
          <p:nvPr/>
        </p:nvSpPr>
        <p:spPr>
          <a:xfrm>
            <a:off x="711708" y="2294352"/>
            <a:ext cx="6550038" cy="409955"/>
          </a:xfrm>
          <a:prstGeom prst="rect">
            <a:avLst/>
          </a:prstGeom>
          <a:noFill/>
        </p:spPr>
        <p:txBody>
          <a:bodyPr wrap="square">
            <a:spAutoFit/>
          </a:bodyPr>
          <a:p>
            <a:pPr marL="0" marR="0" lvl="0" indent="0" algn="l" defTabSz="914400" rtl="0" eaLnBrk="1" fontAlgn="auto" latinLnBrk="0" hangingPunct="1">
              <a:lnSpc>
                <a:spcPct val="110000"/>
              </a:lnSpc>
              <a:spcBef>
                <a:spcPts val="0"/>
              </a:spcBef>
              <a:spcAft>
                <a:spcPts val="300"/>
              </a:spcAft>
              <a:buClrTx/>
              <a:buSzTx/>
              <a:buFontTx/>
              <a:buNone/>
            </a:pPr>
            <a:r>
              <a:rPr kumimoji="0" lang="zh-CN" altLang="en-US" sz="1600" b="0" i="0" u="none" strike="noStrike" kern="1200" cap="none" spc="0" normalizeH="0" baseline="0" noProof="0" dirty="0">
                <a:ln>
                  <a:noFill/>
                </a:ln>
                <a:solidFill>
                  <a:srgbClr val="FFFFFF"/>
                </a:solidFill>
                <a:effectLst/>
                <a:uLnTx/>
                <a:uFillTx/>
                <a:latin typeface="Arial" panose="020B0604020202020204"/>
                <a:ea typeface="HarmonyOS Sans SC"/>
                <a:cs typeface="+mn-cs"/>
              </a:rPr>
              <a:t>当前芯片面临两大问题</a:t>
            </a:r>
            <a:endParaRPr kumimoji="0" lang="en-US" altLang="zh-CN" sz="16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661" name="1"/>
          <p:cNvSpPr/>
          <p:nvPr/>
        </p:nvSpPr>
        <p:spPr>
          <a:xfrm>
            <a:off x="3049510" y="2277791"/>
            <a:ext cx="1423636" cy="378153"/>
          </a:xfrm>
          <a:prstGeom prst="roundRect">
            <a:avLst>
              <a:gd name="adj" fmla="val 50000"/>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2000" b="0"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高散热</a:t>
            </a:r>
            <a:endParaRPr kumimoji="0" lang="zh-CN" altLang="en-US" sz="2000" b="0"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8662" name="1"/>
          <p:cNvSpPr/>
          <p:nvPr/>
        </p:nvSpPr>
        <p:spPr>
          <a:xfrm>
            <a:off x="4706328" y="2277791"/>
            <a:ext cx="1830395" cy="378153"/>
          </a:xfrm>
          <a:prstGeom prst="roundRect">
            <a:avLst>
              <a:gd name="adj" fmla="val 50000"/>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2000" b="0"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高密度互联</a:t>
            </a:r>
            <a:endParaRPr kumimoji="0" lang="zh-CN" altLang="en-US" sz="2000" b="0"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sp>
        <p:nvSpPr>
          <p:cNvPr id="1048663" name="1"/>
          <p:cNvSpPr/>
          <p:nvPr/>
        </p:nvSpPr>
        <p:spPr>
          <a:xfrm>
            <a:off x="6236043" y="2854825"/>
            <a:ext cx="5260631" cy="3768397"/>
          </a:xfrm>
          <a:prstGeom prst="roundRect">
            <a:avLst>
              <a:gd name="adj" fmla="val 2584"/>
            </a:avLst>
          </a:prstGeom>
          <a:solidFill>
            <a:schemeClr val="bg1"/>
          </a:solidFill>
          <a:ln w="12700">
            <a:solidFill>
              <a:schemeClr val="bg1"/>
            </a:solidFill>
          </a:ln>
          <a:effectLst>
            <a:outerShdw blurRad="177800" dist="139700" dir="5400000" algn="t"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800" b="0" i="0" u="none" strike="noStrike" kern="1200" cap="none" spc="0" normalizeH="0" baseline="0" noProof="0" dirty="0">
              <a:ln>
                <a:noFill/>
              </a:ln>
              <a:solidFill>
                <a:srgbClr val="FFFFFF">
                  <a:alpha val="0"/>
                </a:srgbClr>
              </a:solidFill>
              <a:effectLst/>
              <a:uLnTx/>
              <a:uFillTx/>
              <a:latin typeface="Arial" panose="020B0604020202020204"/>
              <a:ea typeface="HarmonyOS Sans SC"/>
            </a:endParaRPr>
          </a:p>
        </p:txBody>
      </p:sp>
      <p:sp>
        <p:nvSpPr>
          <p:cNvPr id="1048664" name="文本框 44"/>
          <p:cNvSpPr txBox="1"/>
          <p:nvPr/>
        </p:nvSpPr>
        <p:spPr>
          <a:xfrm>
            <a:off x="1963730" y="3005868"/>
            <a:ext cx="2697480" cy="35814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典型的芯片散热封装结构</a:t>
            </a:r>
            <a:endParaRPr kumimoji="0" lang="zh-CN" altLang="en-US" sz="1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68" name="组合 62"/>
          <p:cNvGrpSpPr/>
          <p:nvPr/>
        </p:nvGrpSpPr>
        <p:grpSpPr>
          <a:xfrm>
            <a:off x="6368156" y="4011752"/>
            <a:ext cx="4996405" cy="1423140"/>
            <a:chOff x="6247826" y="3896023"/>
            <a:chExt cx="5237066" cy="1491688"/>
          </a:xfrm>
        </p:grpSpPr>
        <p:grpSp>
          <p:nvGrpSpPr>
            <p:cNvPr id="69" name="组合 55"/>
            <p:cNvGrpSpPr/>
            <p:nvPr/>
          </p:nvGrpSpPr>
          <p:grpSpPr>
            <a:xfrm>
              <a:off x="6247826" y="3896023"/>
              <a:ext cx="5237066" cy="1491688"/>
              <a:chOff x="0" y="1807462"/>
              <a:chExt cx="12192000" cy="3472679"/>
            </a:xfrm>
          </p:grpSpPr>
          <p:sp>
            <p:nvSpPr>
              <p:cNvPr id="1048665" name="任意多边形: 形状 46"/>
              <p:cNvSpPr/>
              <p:nvPr/>
            </p:nvSpPr>
            <p:spPr>
              <a:xfrm>
                <a:off x="0" y="1807462"/>
                <a:ext cx="7800841" cy="1863334"/>
              </a:xfrm>
              <a:custGeom>
                <a:avLst/>
                <a:gdLst>
                  <a:gd name="connsiteX0" fmla="*/ 6096000 w 7800841"/>
                  <a:gd name="connsiteY0" fmla="*/ 0 h 1863334"/>
                  <a:gd name="connsiteX1" fmla="*/ 7101017 w 7800841"/>
                  <a:gd name="connsiteY1" fmla="*/ 320284 h 1863334"/>
                  <a:gd name="connsiteX2" fmla="*/ 7618342 w 7800841"/>
                  <a:gd name="connsiteY2" fmla="*/ 900281 h 1863334"/>
                  <a:gd name="connsiteX3" fmla="*/ 7724674 w 7800841"/>
                  <a:gd name="connsiteY3" fmla="*/ 1134437 h 1863334"/>
                  <a:gd name="connsiteX4" fmla="*/ 7761305 w 7800841"/>
                  <a:gd name="connsiteY4" fmla="*/ 1120719 h 1863334"/>
                  <a:gd name="connsiteX5" fmla="*/ 7776362 w 7800841"/>
                  <a:gd name="connsiteY5" fmla="*/ 1119268 h 1863334"/>
                  <a:gd name="connsiteX6" fmla="*/ 7800441 w 7800841"/>
                  <a:gd name="connsiteY6" fmla="*/ 1152967 h 1863334"/>
                  <a:gd name="connsiteX7" fmla="*/ 7744968 w 7800841"/>
                  <a:gd name="connsiteY7" fmla="*/ 1485473 h 1863334"/>
                  <a:gd name="connsiteX8" fmla="*/ 7738658 w 7800841"/>
                  <a:gd name="connsiteY8" fmla="*/ 1499320 h 1863334"/>
                  <a:gd name="connsiteX9" fmla="*/ 7697479 w 7800841"/>
                  <a:gd name="connsiteY9" fmla="*/ 1503274 h 1863334"/>
                  <a:gd name="connsiteX10" fmla="*/ 7437242 w 7800841"/>
                  <a:gd name="connsiteY10" fmla="*/ 1288969 h 1863334"/>
                  <a:gd name="connsiteX11" fmla="*/ 7428402 w 7800841"/>
                  <a:gd name="connsiteY11" fmla="*/ 1276597 h 1863334"/>
                  <a:gd name="connsiteX12" fmla="*/ 7445593 w 7800841"/>
                  <a:gd name="connsiteY12" fmla="*/ 1238951 h 1863334"/>
                  <a:gd name="connsiteX13" fmla="*/ 7486898 w 7800841"/>
                  <a:gd name="connsiteY13" fmla="*/ 1223483 h 1863334"/>
                  <a:gd name="connsiteX14" fmla="*/ 7392587 w 7800841"/>
                  <a:gd name="connsiteY14" fmla="*/ 1017521 h 1863334"/>
                  <a:gd name="connsiteX15" fmla="*/ 6095939 w 7800841"/>
                  <a:gd name="connsiteY15" fmla="*/ 253959 h 1863334"/>
                  <a:gd name="connsiteX16" fmla="*/ 4618695 w 7800841"/>
                  <a:gd name="connsiteY16" fmla="*/ 1612301 h 1863334"/>
                  <a:gd name="connsiteX17" fmla="*/ 4347119 w 7800841"/>
                  <a:gd name="connsiteY17" fmla="*/ 1863334 h 1863334"/>
                  <a:gd name="connsiteX18" fmla="*/ 0 w 7800841"/>
                  <a:gd name="connsiteY18" fmla="*/ 1863334 h 1863334"/>
                  <a:gd name="connsiteX19" fmla="*/ 0 w 7800841"/>
                  <a:gd name="connsiteY19" fmla="*/ 1609344 h 1863334"/>
                  <a:gd name="connsiteX20" fmla="*/ 4347119 w 7800841"/>
                  <a:gd name="connsiteY20" fmla="*/ 1609344 h 1863334"/>
                  <a:gd name="connsiteX21" fmla="*/ 4365620 w 7800841"/>
                  <a:gd name="connsiteY21" fmla="*/ 1591391 h 1863334"/>
                  <a:gd name="connsiteX22" fmla="*/ 6096000 w 7800841"/>
                  <a:gd name="connsiteY22" fmla="*/ 0 h 186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0841" h="1863334">
                    <a:moveTo>
                      <a:pt x="6096000" y="0"/>
                    </a:moveTo>
                    <a:cubicBezTo>
                      <a:pt x="6458712" y="0"/>
                      <a:pt x="6806184" y="110734"/>
                      <a:pt x="7101017" y="320284"/>
                    </a:cubicBezTo>
                    <a:cubicBezTo>
                      <a:pt x="7316107" y="472575"/>
                      <a:pt x="7492621" y="671240"/>
                      <a:pt x="7618342" y="900281"/>
                    </a:cubicBezTo>
                    <a:lnTo>
                      <a:pt x="7724674" y="1134437"/>
                    </a:lnTo>
                    <a:lnTo>
                      <a:pt x="7761305" y="1120719"/>
                    </a:lnTo>
                    <a:cubicBezTo>
                      <a:pt x="7766120" y="1118927"/>
                      <a:pt x="7771302" y="1118427"/>
                      <a:pt x="7776362" y="1119268"/>
                    </a:cubicBezTo>
                    <a:cubicBezTo>
                      <a:pt x="7792303" y="1121920"/>
                      <a:pt x="7803093" y="1137008"/>
                      <a:pt x="7800441" y="1152967"/>
                    </a:cubicBezTo>
                    <a:lnTo>
                      <a:pt x="7744968" y="1485473"/>
                    </a:lnTo>
                    <a:cubicBezTo>
                      <a:pt x="7744114" y="1490563"/>
                      <a:pt x="7741950" y="1495340"/>
                      <a:pt x="7738658" y="1499320"/>
                    </a:cubicBezTo>
                    <a:cubicBezTo>
                      <a:pt x="7728387" y="1511787"/>
                      <a:pt x="7709946" y="1513558"/>
                      <a:pt x="7697479" y="1503274"/>
                    </a:cubicBezTo>
                    <a:lnTo>
                      <a:pt x="7437242" y="1288969"/>
                    </a:lnTo>
                    <a:cubicBezTo>
                      <a:pt x="7433248" y="1285695"/>
                      <a:pt x="7430200" y="1281425"/>
                      <a:pt x="7428402" y="1276597"/>
                    </a:cubicBezTo>
                    <a:cubicBezTo>
                      <a:pt x="7422764" y="1261454"/>
                      <a:pt x="7430445" y="1244602"/>
                      <a:pt x="7445593" y="1238951"/>
                    </a:cubicBezTo>
                    <a:lnTo>
                      <a:pt x="7486898" y="1223483"/>
                    </a:lnTo>
                    <a:lnTo>
                      <a:pt x="7392587" y="1017521"/>
                    </a:lnTo>
                    <a:cubicBezTo>
                      <a:pt x="7134270" y="553130"/>
                      <a:pt x="6638114" y="253959"/>
                      <a:pt x="6095939" y="253959"/>
                    </a:cubicBezTo>
                    <a:cubicBezTo>
                      <a:pt x="5330587" y="253959"/>
                      <a:pt x="4681667" y="850636"/>
                      <a:pt x="4618695" y="1612301"/>
                    </a:cubicBezTo>
                    <a:cubicBezTo>
                      <a:pt x="4606930" y="1755435"/>
                      <a:pt x="4490131" y="1863334"/>
                      <a:pt x="4347119" y="1863334"/>
                    </a:cubicBezTo>
                    <a:lnTo>
                      <a:pt x="0" y="1863334"/>
                    </a:lnTo>
                    <a:lnTo>
                      <a:pt x="0" y="1609344"/>
                    </a:lnTo>
                    <a:lnTo>
                      <a:pt x="4347119" y="1609344"/>
                    </a:lnTo>
                    <a:cubicBezTo>
                      <a:pt x="4357025" y="1609134"/>
                      <a:pt x="4365102" y="1601301"/>
                      <a:pt x="4365620" y="1591391"/>
                    </a:cubicBezTo>
                    <a:cubicBezTo>
                      <a:pt x="4441058" y="691780"/>
                      <a:pt x="5193243" y="27"/>
                      <a:pt x="6096000" y="0"/>
                    </a:cubicBezTo>
                    <a:close/>
                  </a:path>
                </a:pathLst>
              </a:custGeom>
              <a:gradFill flip="none" rotWithShape="1">
                <a:gsLst>
                  <a:gs pos="0">
                    <a:schemeClr val="accent1"/>
                  </a:gs>
                  <a:gs pos="45400">
                    <a:schemeClr val="accent1"/>
                  </a:gs>
                  <a:gs pos="100000">
                    <a:schemeClr val="accent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8666" name="任意多边形: 形状 47"/>
              <p:cNvSpPr/>
              <p:nvPr/>
            </p:nvSpPr>
            <p:spPr>
              <a:xfrm>
                <a:off x="4391310" y="3416807"/>
                <a:ext cx="7800690" cy="1863334"/>
              </a:xfrm>
              <a:custGeom>
                <a:avLst/>
                <a:gdLst>
                  <a:gd name="connsiteX0" fmla="*/ 3453572 w 7800690"/>
                  <a:gd name="connsiteY0" fmla="*/ 0 h 1863334"/>
                  <a:gd name="connsiteX1" fmla="*/ 7800690 w 7800690"/>
                  <a:gd name="connsiteY1" fmla="*/ 0 h 1863334"/>
                  <a:gd name="connsiteX2" fmla="*/ 7800690 w 7800690"/>
                  <a:gd name="connsiteY2" fmla="*/ 253990 h 1863334"/>
                  <a:gd name="connsiteX3" fmla="*/ 3453572 w 7800690"/>
                  <a:gd name="connsiteY3" fmla="*/ 253990 h 1863334"/>
                  <a:gd name="connsiteX4" fmla="*/ 3435070 w 7800690"/>
                  <a:gd name="connsiteY4" fmla="*/ 271942 h 1863334"/>
                  <a:gd name="connsiteX5" fmla="*/ 1704690 w 7800690"/>
                  <a:gd name="connsiteY5" fmla="*/ 1863334 h 1863334"/>
                  <a:gd name="connsiteX6" fmla="*/ 699673 w 7800690"/>
                  <a:gd name="connsiteY6" fmla="*/ 1543081 h 1863334"/>
                  <a:gd name="connsiteX7" fmla="*/ 182353 w 7800690"/>
                  <a:gd name="connsiteY7" fmla="*/ 963053 h 1863334"/>
                  <a:gd name="connsiteX8" fmla="*/ 76074 w 7800690"/>
                  <a:gd name="connsiteY8" fmla="*/ 729023 h 1863334"/>
                  <a:gd name="connsiteX9" fmla="*/ 39537 w 7800690"/>
                  <a:gd name="connsiteY9" fmla="*/ 742706 h 1863334"/>
                  <a:gd name="connsiteX10" fmla="*/ 24449 w 7800690"/>
                  <a:gd name="connsiteY10" fmla="*/ 744169 h 1863334"/>
                  <a:gd name="connsiteX11" fmla="*/ 401 w 7800690"/>
                  <a:gd name="connsiteY11" fmla="*/ 710488 h 1863334"/>
                  <a:gd name="connsiteX12" fmla="*/ 55874 w 7800690"/>
                  <a:gd name="connsiteY12" fmla="*/ 377952 h 1863334"/>
                  <a:gd name="connsiteX13" fmla="*/ 62184 w 7800690"/>
                  <a:gd name="connsiteY13" fmla="*/ 364129 h 1863334"/>
                  <a:gd name="connsiteX14" fmla="*/ 103362 w 7800690"/>
                  <a:gd name="connsiteY14" fmla="*/ 360182 h 1863334"/>
                  <a:gd name="connsiteX15" fmla="*/ 363600 w 7800690"/>
                  <a:gd name="connsiteY15" fmla="*/ 574456 h 1863334"/>
                  <a:gd name="connsiteX16" fmla="*/ 372440 w 7800690"/>
                  <a:gd name="connsiteY16" fmla="*/ 586828 h 1863334"/>
                  <a:gd name="connsiteX17" fmla="*/ 355249 w 7800690"/>
                  <a:gd name="connsiteY17" fmla="*/ 624474 h 1863334"/>
                  <a:gd name="connsiteX18" fmla="*/ 313811 w 7800690"/>
                  <a:gd name="connsiteY18" fmla="*/ 639993 h 1863334"/>
                  <a:gd name="connsiteX19" fmla="*/ 408043 w 7800690"/>
                  <a:gd name="connsiteY19" fmla="*/ 845773 h 1863334"/>
                  <a:gd name="connsiteX20" fmla="*/ 1704690 w 7800690"/>
                  <a:gd name="connsiteY20" fmla="*/ 1609344 h 1863334"/>
                  <a:gd name="connsiteX21" fmla="*/ 3181934 w 7800690"/>
                  <a:gd name="connsiteY21" fmla="*/ 251003 h 1863334"/>
                  <a:gd name="connsiteX22" fmla="*/ 3453572 w 7800690"/>
                  <a:gd name="connsiteY22" fmla="*/ 0 h 186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0690" h="1863334">
                    <a:moveTo>
                      <a:pt x="3453572" y="0"/>
                    </a:moveTo>
                    <a:lnTo>
                      <a:pt x="7800690" y="0"/>
                    </a:lnTo>
                    <a:lnTo>
                      <a:pt x="7800690" y="253990"/>
                    </a:lnTo>
                    <a:lnTo>
                      <a:pt x="3453572" y="253990"/>
                    </a:lnTo>
                    <a:cubicBezTo>
                      <a:pt x="3443666" y="254215"/>
                      <a:pt x="3435588" y="262040"/>
                      <a:pt x="3435070" y="271942"/>
                    </a:cubicBezTo>
                    <a:cubicBezTo>
                      <a:pt x="3359632" y="1171554"/>
                      <a:pt x="2607447" y="1863303"/>
                      <a:pt x="1704690" y="1863334"/>
                    </a:cubicBezTo>
                    <a:cubicBezTo>
                      <a:pt x="1341978" y="1863334"/>
                      <a:pt x="994506" y="1752600"/>
                      <a:pt x="699673" y="1543081"/>
                    </a:cubicBezTo>
                    <a:cubicBezTo>
                      <a:pt x="484606" y="1390769"/>
                      <a:pt x="308081" y="1192095"/>
                      <a:pt x="182353" y="963053"/>
                    </a:cubicBezTo>
                    <a:lnTo>
                      <a:pt x="76074" y="729023"/>
                    </a:lnTo>
                    <a:lnTo>
                      <a:pt x="39537" y="742706"/>
                    </a:lnTo>
                    <a:cubicBezTo>
                      <a:pt x="34721" y="744513"/>
                      <a:pt x="29509" y="745016"/>
                      <a:pt x="24449" y="744169"/>
                    </a:cubicBezTo>
                    <a:cubicBezTo>
                      <a:pt x="8508" y="741508"/>
                      <a:pt x="-2251" y="726426"/>
                      <a:pt x="401" y="710488"/>
                    </a:cubicBezTo>
                    <a:lnTo>
                      <a:pt x="55874" y="377952"/>
                    </a:lnTo>
                    <a:cubicBezTo>
                      <a:pt x="56728" y="372871"/>
                      <a:pt x="58892" y="368101"/>
                      <a:pt x="62184" y="364129"/>
                    </a:cubicBezTo>
                    <a:cubicBezTo>
                      <a:pt x="72455" y="351663"/>
                      <a:pt x="90896" y="349898"/>
                      <a:pt x="103362" y="360182"/>
                    </a:cubicBezTo>
                    <a:lnTo>
                      <a:pt x="363600" y="574456"/>
                    </a:lnTo>
                    <a:cubicBezTo>
                      <a:pt x="367593" y="577730"/>
                      <a:pt x="370641" y="582000"/>
                      <a:pt x="372440" y="586828"/>
                    </a:cubicBezTo>
                    <a:cubicBezTo>
                      <a:pt x="378078" y="601971"/>
                      <a:pt x="370397" y="618823"/>
                      <a:pt x="355249" y="624474"/>
                    </a:cubicBezTo>
                    <a:lnTo>
                      <a:pt x="313811" y="639993"/>
                    </a:lnTo>
                    <a:lnTo>
                      <a:pt x="408043" y="845773"/>
                    </a:lnTo>
                    <a:cubicBezTo>
                      <a:pt x="666361" y="1310150"/>
                      <a:pt x="1162516" y="1609344"/>
                      <a:pt x="1704690" y="1609344"/>
                    </a:cubicBezTo>
                    <a:cubicBezTo>
                      <a:pt x="2470043" y="1609344"/>
                      <a:pt x="3118962" y="1012698"/>
                      <a:pt x="3181934" y="251003"/>
                    </a:cubicBezTo>
                    <a:cubicBezTo>
                      <a:pt x="3193760" y="107747"/>
                      <a:pt x="3310560" y="0"/>
                      <a:pt x="3453572" y="0"/>
                    </a:cubicBezTo>
                    <a:close/>
                  </a:path>
                </a:pathLst>
              </a:custGeom>
              <a:gradFill flip="none" rotWithShape="1">
                <a:gsLst>
                  <a:gs pos="0">
                    <a:schemeClr val="accent2"/>
                  </a:gs>
                  <a:gs pos="46600">
                    <a:schemeClr val="accent2"/>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grpSp>
            <p:nvGrpSpPr>
              <p:cNvPr id="70" name="组合 48"/>
              <p:cNvGrpSpPr/>
              <p:nvPr/>
            </p:nvGrpSpPr>
            <p:grpSpPr>
              <a:xfrm>
                <a:off x="4869517" y="2317336"/>
                <a:ext cx="2452964" cy="2452964"/>
                <a:chOff x="3285991" y="-942595"/>
                <a:chExt cx="4514850" cy="4514850"/>
              </a:xfrm>
            </p:grpSpPr>
            <p:sp>
              <p:nvSpPr>
                <p:cNvPr id="1048667" name="Oval 28"/>
                <p:cNvSpPr/>
                <p:nvPr/>
              </p:nvSpPr>
              <p:spPr>
                <a:xfrm flipH="1">
                  <a:off x="3285991" y="-942595"/>
                  <a:ext cx="4514850" cy="4514850"/>
                </a:xfrm>
                <a:prstGeom prst="ellipse">
                  <a:avLst/>
                </a:prstGeom>
                <a:gradFill flip="none" rotWithShape="1">
                  <a:gsLst>
                    <a:gs pos="65000">
                      <a:schemeClr val="accent1">
                        <a:alpha val="0"/>
                      </a:schemeClr>
                    </a:gs>
                    <a:gs pos="100000">
                      <a:schemeClr val="accent1"/>
                    </a:gs>
                  </a:gsLst>
                  <a:path path="circle">
                    <a:fillToRect l="50000" t="50000" r="50000" b="50000"/>
                  </a:path>
                </a:gradFill>
                <a:ln w="41275" cap="rnd">
                  <a:noFill/>
                  <a:prstDash val="sysDot"/>
                  <a:round/>
                </a:ln>
                <a:effectLst>
                  <a:innerShdw blurRad="381000">
                    <a:schemeClr val="bg1">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1000"/>
                    </a:spcBef>
                    <a:spcAft>
                      <a:spcPts val="0"/>
                    </a:spcAft>
                    <a:buClrTx/>
                    <a:buSzTx/>
                    <a:buFontTx/>
                    <a:buNone/>
                  </a:pPr>
                  <a:endParaRPr kumimoji="0" lang="x-none" sz="2400" b="0" i="0" u="none" strike="noStrike" kern="120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endParaRPr>
                </a:p>
              </p:txBody>
            </p:sp>
            <p:grpSp>
              <p:nvGrpSpPr>
                <p:cNvPr id="71" name="组合 50"/>
                <p:cNvGrpSpPr/>
                <p:nvPr/>
              </p:nvGrpSpPr>
              <p:grpSpPr>
                <a:xfrm rot="2405227">
                  <a:off x="3301926" y="-926663"/>
                  <a:ext cx="4482980" cy="4482986"/>
                  <a:chOff x="3451026" y="784022"/>
                  <a:chExt cx="5289950" cy="5289957"/>
                </a:xfrm>
              </p:grpSpPr>
              <p:sp>
                <p:nvSpPr>
                  <p:cNvPr id="1048668" name="弧形 51"/>
                  <p:cNvSpPr/>
                  <p:nvPr/>
                </p:nvSpPr>
                <p:spPr>
                  <a:xfrm rot="16200000">
                    <a:off x="3451023" y="784025"/>
                    <a:ext cx="5289955" cy="5289950"/>
                  </a:xfrm>
                  <a:prstGeom prst="arc">
                    <a:avLst>
                      <a:gd name="adj1" fmla="val 13970280"/>
                      <a:gd name="adj2" fmla="val 19137223"/>
                    </a:avLst>
                  </a:prstGeom>
                  <a:noFill/>
                  <a:ln w="28575" cap="rnd">
                    <a:gradFill flip="none" rotWithShape="1">
                      <a:gsLst>
                        <a:gs pos="1000">
                          <a:schemeClr val="accent1"/>
                        </a:gs>
                        <a:gs pos="100000">
                          <a:schemeClr val="accent1">
                            <a:alpha val="0"/>
                          </a:schemeClr>
                        </a:gs>
                      </a:gsLst>
                      <a:lin ang="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HarmonyOS Sans SC Black"/>
                    </a:endParaRPr>
                  </a:p>
                </p:txBody>
              </p:sp>
              <p:sp>
                <p:nvSpPr>
                  <p:cNvPr id="1048669" name="弧形 52"/>
                  <p:cNvSpPr/>
                  <p:nvPr/>
                </p:nvSpPr>
                <p:spPr>
                  <a:xfrm rot="5400000">
                    <a:off x="3451023" y="784027"/>
                    <a:ext cx="5289955" cy="5289950"/>
                  </a:xfrm>
                  <a:prstGeom prst="arc">
                    <a:avLst>
                      <a:gd name="adj1" fmla="val 13970280"/>
                      <a:gd name="adj2" fmla="val 19137223"/>
                    </a:avLst>
                  </a:prstGeom>
                  <a:noFill/>
                  <a:ln w="28575" cap="rnd">
                    <a:gradFill flip="none" rotWithShape="1">
                      <a:gsLst>
                        <a:gs pos="1000">
                          <a:schemeClr val="accent1"/>
                        </a:gs>
                        <a:gs pos="100000">
                          <a:schemeClr val="accent1">
                            <a:alpha val="0"/>
                          </a:schemeClr>
                        </a:gs>
                      </a:gsLst>
                      <a:lin ang="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HarmonyOS Sans SC Black"/>
                    </a:endParaRPr>
                  </a:p>
                </p:txBody>
              </p:sp>
            </p:grpSp>
          </p:grpSp>
          <p:pic>
            <p:nvPicPr>
              <p:cNvPr id="2097160" name="图片 53"/>
              <p:cNvPicPr/>
              <p:nvPr/>
            </p:nvPicPr>
            <p:blipFill>
              <a:blip r:embed="rId1" cstate="print">
                <a:duotone>
                  <a:schemeClr val="accent1">
                    <a:shade val="45000"/>
                    <a:satMod val="135000"/>
                  </a:schemeClr>
                  <a:prstClr val="white"/>
                </a:duotone>
              </a:blip>
              <a:stretch>
                <a:fillRect/>
              </a:stretch>
            </p:blipFill>
            <p:spPr>
              <a:xfrm>
                <a:off x="4869516" y="2317335"/>
                <a:ext cx="2452966" cy="2452966"/>
              </a:xfrm>
              <a:prstGeom prst="rect">
                <a:avLst/>
              </a:prstGeom>
            </p:spPr>
          </p:pic>
        </p:grpSp>
        <p:grpSp>
          <p:nvGrpSpPr>
            <p:cNvPr id="72" name="组合 56"/>
            <p:cNvGrpSpPr/>
            <p:nvPr/>
          </p:nvGrpSpPr>
          <p:grpSpPr>
            <a:xfrm>
              <a:off x="8617073" y="4392581"/>
              <a:ext cx="498571" cy="498571"/>
              <a:chOff x="13215014" y="1945708"/>
              <a:chExt cx="409817" cy="409817"/>
            </a:xfrm>
            <a:gradFill>
              <a:gsLst>
                <a:gs pos="0">
                  <a:schemeClr val="accent2"/>
                </a:gs>
                <a:gs pos="93000">
                  <a:schemeClr val="accent1"/>
                </a:gs>
              </a:gsLst>
              <a:path path="circle">
                <a:fillToRect r="100000" b="100000"/>
              </a:path>
            </a:gradFill>
          </p:grpSpPr>
          <p:sp>
            <p:nvSpPr>
              <p:cNvPr id="1048670" name="任意多边形: 形状 57"/>
              <p:cNvSpPr/>
              <p:nvPr/>
            </p:nvSpPr>
            <p:spPr>
              <a:xfrm>
                <a:off x="13346604" y="2077266"/>
                <a:ext cx="147055" cy="147055"/>
              </a:xfrm>
              <a:custGeom>
                <a:avLst/>
                <a:gdLst>
                  <a:gd name="connsiteX0" fmla="*/ 102964 w 147055"/>
                  <a:gd name="connsiteY0" fmla="*/ 0 h 147055"/>
                  <a:gd name="connsiteX1" fmla="*/ 44096 w 147055"/>
                  <a:gd name="connsiteY1" fmla="*/ 0 h 147055"/>
                  <a:gd name="connsiteX2" fmla="*/ 0 w 147055"/>
                  <a:gd name="connsiteY2" fmla="*/ 44096 h 147055"/>
                  <a:gd name="connsiteX3" fmla="*/ 0 w 147055"/>
                  <a:gd name="connsiteY3" fmla="*/ 102960 h 147055"/>
                  <a:gd name="connsiteX4" fmla="*/ 44096 w 147055"/>
                  <a:gd name="connsiteY4" fmla="*/ 147056 h 147055"/>
                  <a:gd name="connsiteX5" fmla="*/ 102960 w 147055"/>
                  <a:gd name="connsiteY5" fmla="*/ 147056 h 147055"/>
                  <a:gd name="connsiteX6" fmla="*/ 147056 w 147055"/>
                  <a:gd name="connsiteY6" fmla="*/ 102960 h 147055"/>
                  <a:gd name="connsiteX7" fmla="*/ 147056 w 147055"/>
                  <a:gd name="connsiteY7" fmla="*/ 44096 h 147055"/>
                  <a:gd name="connsiteX8" fmla="*/ 102964 w 147055"/>
                  <a:gd name="connsiteY8" fmla="*/ 0 h 147055"/>
                  <a:gd name="connsiteX9" fmla="*/ 117663 w 147055"/>
                  <a:gd name="connsiteY9" fmla="*/ 102960 h 147055"/>
                  <a:gd name="connsiteX10" fmla="*/ 102964 w 147055"/>
                  <a:gd name="connsiteY10" fmla="*/ 117658 h 147055"/>
                  <a:gd name="connsiteX11" fmla="*/ 44096 w 147055"/>
                  <a:gd name="connsiteY11" fmla="*/ 117658 h 147055"/>
                  <a:gd name="connsiteX12" fmla="*/ 29397 w 147055"/>
                  <a:gd name="connsiteY12" fmla="*/ 102960 h 147055"/>
                  <a:gd name="connsiteX13" fmla="*/ 29397 w 147055"/>
                  <a:gd name="connsiteY13" fmla="*/ 44096 h 147055"/>
                  <a:gd name="connsiteX14" fmla="*/ 44096 w 147055"/>
                  <a:gd name="connsiteY14" fmla="*/ 29397 h 147055"/>
                  <a:gd name="connsiteX15" fmla="*/ 102960 w 147055"/>
                  <a:gd name="connsiteY15" fmla="*/ 29397 h 147055"/>
                  <a:gd name="connsiteX16" fmla="*/ 117658 w 147055"/>
                  <a:gd name="connsiteY16" fmla="*/ 44096 h 147055"/>
                  <a:gd name="connsiteX17" fmla="*/ 117658 w 147055"/>
                  <a:gd name="connsiteY17" fmla="*/ 102960 h 1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55" h="147055">
                    <a:moveTo>
                      <a:pt x="102964" y="0"/>
                    </a:moveTo>
                    <a:lnTo>
                      <a:pt x="44096" y="0"/>
                    </a:lnTo>
                    <a:cubicBezTo>
                      <a:pt x="19784" y="0"/>
                      <a:pt x="0" y="19784"/>
                      <a:pt x="0" y="44096"/>
                    </a:cubicBezTo>
                    <a:lnTo>
                      <a:pt x="0" y="102960"/>
                    </a:lnTo>
                    <a:cubicBezTo>
                      <a:pt x="0" y="127272"/>
                      <a:pt x="19784" y="147056"/>
                      <a:pt x="44096" y="147056"/>
                    </a:cubicBezTo>
                    <a:lnTo>
                      <a:pt x="102960" y="147056"/>
                    </a:lnTo>
                    <a:cubicBezTo>
                      <a:pt x="127272" y="147056"/>
                      <a:pt x="147056" y="127272"/>
                      <a:pt x="147056" y="102960"/>
                    </a:cubicBezTo>
                    <a:lnTo>
                      <a:pt x="147056" y="44096"/>
                    </a:lnTo>
                    <a:cubicBezTo>
                      <a:pt x="147060" y="19784"/>
                      <a:pt x="127277" y="0"/>
                      <a:pt x="102964" y="0"/>
                    </a:cubicBezTo>
                    <a:close/>
                    <a:moveTo>
                      <a:pt x="117663" y="102960"/>
                    </a:moveTo>
                    <a:cubicBezTo>
                      <a:pt x="117663" y="111062"/>
                      <a:pt x="111067" y="117658"/>
                      <a:pt x="102964" y="117658"/>
                    </a:cubicBezTo>
                    <a:lnTo>
                      <a:pt x="44096" y="117658"/>
                    </a:lnTo>
                    <a:cubicBezTo>
                      <a:pt x="35989" y="117658"/>
                      <a:pt x="29397" y="111062"/>
                      <a:pt x="29397" y="102960"/>
                    </a:cubicBezTo>
                    <a:lnTo>
                      <a:pt x="29397" y="44096"/>
                    </a:lnTo>
                    <a:cubicBezTo>
                      <a:pt x="29397" y="35989"/>
                      <a:pt x="35989" y="29397"/>
                      <a:pt x="44096" y="29397"/>
                    </a:cubicBezTo>
                    <a:lnTo>
                      <a:pt x="102960" y="29397"/>
                    </a:lnTo>
                    <a:cubicBezTo>
                      <a:pt x="111062" y="29397"/>
                      <a:pt x="117658" y="35989"/>
                      <a:pt x="117658" y="44096"/>
                    </a:cubicBezTo>
                    <a:lnTo>
                      <a:pt x="117658" y="102960"/>
                    </a:lnTo>
                    <a:close/>
                  </a:path>
                </a:pathLst>
              </a:custGeom>
              <a:grpFill/>
              <a:ln w="456"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671" name="任意多边形: 形状 58"/>
              <p:cNvSpPr/>
              <p:nvPr/>
            </p:nvSpPr>
            <p:spPr>
              <a:xfrm>
                <a:off x="13215014" y="1945708"/>
                <a:ext cx="409817" cy="409817"/>
              </a:xfrm>
              <a:custGeom>
                <a:avLst/>
                <a:gdLst>
                  <a:gd name="connsiteX0" fmla="*/ 395115 w 409817"/>
                  <a:gd name="connsiteY0" fmla="*/ 219557 h 409817"/>
                  <a:gd name="connsiteX1" fmla="*/ 409813 w 409817"/>
                  <a:gd name="connsiteY1" fmla="*/ 204858 h 409817"/>
                  <a:gd name="connsiteX2" fmla="*/ 395115 w 409817"/>
                  <a:gd name="connsiteY2" fmla="*/ 190160 h 409817"/>
                  <a:gd name="connsiteX3" fmla="*/ 366434 w 409817"/>
                  <a:gd name="connsiteY3" fmla="*/ 190160 h 409817"/>
                  <a:gd name="connsiteX4" fmla="*/ 366434 w 409817"/>
                  <a:gd name="connsiteY4" fmla="*/ 131397 h 409817"/>
                  <a:gd name="connsiteX5" fmla="*/ 395115 w 409817"/>
                  <a:gd name="connsiteY5" fmla="*/ 131397 h 409817"/>
                  <a:gd name="connsiteX6" fmla="*/ 409813 w 409817"/>
                  <a:gd name="connsiteY6" fmla="*/ 116698 h 409817"/>
                  <a:gd name="connsiteX7" fmla="*/ 395115 w 409817"/>
                  <a:gd name="connsiteY7" fmla="*/ 102000 h 409817"/>
                  <a:gd name="connsiteX8" fmla="*/ 365547 w 409817"/>
                  <a:gd name="connsiteY8" fmla="*/ 102000 h 409817"/>
                  <a:gd name="connsiteX9" fmla="*/ 307814 w 409817"/>
                  <a:gd name="connsiteY9" fmla="*/ 44183 h 409817"/>
                  <a:gd name="connsiteX10" fmla="*/ 307814 w 409817"/>
                  <a:gd name="connsiteY10" fmla="*/ 14699 h 409817"/>
                  <a:gd name="connsiteX11" fmla="*/ 293115 w 409817"/>
                  <a:gd name="connsiteY11" fmla="*/ 0 h 409817"/>
                  <a:gd name="connsiteX12" fmla="*/ 278416 w 409817"/>
                  <a:gd name="connsiteY12" fmla="*/ 14699 h 409817"/>
                  <a:gd name="connsiteX13" fmla="*/ 278416 w 409817"/>
                  <a:gd name="connsiteY13" fmla="*/ 43278 h 409817"/>
                  <a:gd name="connsiteX14" fmla="*/ 219654 w 409817"/>
                  <a:gd name="connsiteY14" fmla="*/ 43278 h 409817"/>
                  <a:gd name="connsiteX15" fmla="*/ 219654 w 409817"/>
                  <a:gd name="connsiteY15" fmla="*/ 14699 h 409817"/>
                  <a:gd name="connsiteX16" fmla="*/ 204955 w 409817"/>
                  <a:gd name="connsiteY16" fmla="*/ 0 h 409817"/>
                  <a:gd name="connsiteX17" fmla="*/ 190256 w 409817"/>
                  <a:gd name="connsiteY17" fmla="*/ 14699 h 409817"/>
                  <a:gd name="connsiteX18" fmla="*/ 190256 w 409817"/>
                  <a:gd name="connsiteY18" fmla="*/ 43278 h 409817"/>
                  <a:gd name="connsiteX19" fmla="*/ 131397 w 409817"/>
                  <a:gd name="connsiteY19" fmla="*/ 43278 h 409817"/>
                  <a:gd name="connsiteX20" fmla="*/ 131397 w 409817"/>
                  <a:gd name="connsiteY20" fmla="*/ 14699 h 409817"/>
                  <a:gd name="connsiteX21" fmla="*/ 116698 w 409817"/>
                  <a:gd name="connsiteY21" fmla="*/ 0 h 409817"/>
                  <a:gd name="connsiteX22" fmla="*/ 102000 w 409817"/>
                  <a:gd name="connsiteY22" fmla="*/ 14699 h 409817"/>
                  <a:gd name="connsiteX23" fmla="*/ 102000 w 409817"/>
                  <a:gd name="connsiteY23" fmla="*/ 44170 h 409817"/>
                  <a:gd name="connsiteX24" fmla="*/ 44202 w 409817"/>
                  <a:gd name="connsiteY24" fmla="*/ 102000 h 409817"/>
                  <a:gd name="connsiteX25" fmla="*/ 14699 w 409817"/>
                  <a:gd name="connsiteY25" fmla="*/ 102000 h 409817"/>
                  <a:gd name="connsiteX26" fmla="*/ 0 w 409817"/>
                  <a:gd name="connsiteY26" fmla="*/ 116698 h 409817"/>
                  <a:gd name="connsiteX27" fmla="*/ 14699 w 409817"/>
                  <a:gd name="connsiteY27" fmla="*/ 131397 h 409817"/>
                  <a:gd name="connsiteX28" fmla="*/ 43315 w 409817"/>
                  <a:gd name="connsiteY28" fmla="*/ 131397 h 409817"/>
                  <a:gd name="connsiteX29" fmla="*/ 43315 w 409817"/>
                  <a:gd name="connsiteY29" fmla="*/ 190160 h 409817"/>
                  <a:gd name="connsiteX30" fmla="*/ 14699 w 409817"/>
                  <a:gd name="connsiteY30" fmla="*/ 190160 h 409817"/>
                  <a:gd name="connsiteX31" fmla="*/ 0 w 409817"/>
                  <a:gd name="connsiteY31" fmla="*/ 204858 h 409817"/>
                  <a:gd name="connsiteX32" fmla="*/ 14699 w 409817"/>
                  <a:gd name="connsiteY32" fmla="*/ 219557 h 409817"/>
                  <a:gd name="connsiteX33" fmla="*/ 43315 w 409817"/>
                  <a:gd name="connsiteY33" fmla="*/ 219557 h 409817"/>
                  <a:gd name="connsiteX34" fmla="*/ 43315 w 409817"/>
                  <a:gd name="connsiteY34" fmla="*/ 278416 h 409817"/>
                  <a:gd name="connsiteX35" fmla="*/ 14699 w 409817"/>
                  <a:gd name="connsiteY35" fmla="*/ 278416 h 409817"/>
                  <a:gd name="connsiteX36" fmla="*/ 0 w 409817"/>
                  <a:gd name="connsiteY36" fmla="*/ 293115 h 409817"/>
                  <a:gd name="connsiteX37" fmla="*/ 14699 w 409817"/>
                  <a:gd name="connsiteY37" fmla="*/ 307814 h 409817"/>
                  <a:gd name="connsiteX38" fmla="*/ 44225 w 409817"/>
                  <a:gd name="connsiteY38" fmla="*/ 307814 h 409817"/>
                  <a:gd name="connsiteX39" fmla="*/ 102004 w 409817"/>
                  <a:gd name="connsiteY39" fmla="*/ 365510 h 409817"/>
                  <a:gd name="connsiteX40" fmla="*/ 102004 w 409817"/>
                  <a:gd name="connsiteY40" fmla="*/ 395119 h 409817"/>
                  <a:gd name="connsiteX41" fmla="*/ 116703 w 409817"/>
                  <a:gd name="connsiteY41" fmla="*/ 409818 h 409817"/>
                  <a:gd name="connsiteX42" fmla="*/ 131402 w 409817"/>
                  <a:gd name="connsiteY42" fmla="*/ 395119 h 409817"/>
                  <a:gd name="connsiteX43" fmla="*/ 131402 w 409817"/>
                  <a:gd name="connsiteY43" fmla="*/ 366406 h 409817"/>
                  <a:gd name="connsiteX44" fmla="*/ 190261 w 409817"/>
                  <a:gd name="connsiteY44" fmla="*/ 366406 h 409817"/>
                  <a:gd name="connsiteX45" fmla="*/ 190261 w 409817"/>
                  <a:gd name="connsiteY45" fmla="*/ 395119 h 409817"/>
                  <a:gd name="connsiteX46" fmla="*/ 204959 w 409817"/>
                  <a:gd name="connsiteY46" fmla="*/ 409818 h 409817"/>
                  <a:gd name="connsiteX47" fmla="*/ 219658 w 409817"/>
                  <a:gd name="connsiteY47" fmla="*/ 395119 h 409817"/>
                  <a:gd name="connsiteX48" fmla="*/ 219658 w 409817"/>
                  <a:gd name="connsiteY48" fmla="*/ 366406 h 409817"/>
                  <a:gd name="connsiteX49" fmla="*/ 278421 w 409817"/>
                  <a:gd name="connsiteY49" fmla="*/ 366406 h 409817"/>
                  <a:gd name="connsiteX50" fmla="*/ 278421 w 409817"/>
                  <a:gd name="connsiteY50" fmla="*/ 395119 h 409817"/>
                  <a:gd name="connsiteX51" fmla="*/ 293119 w 409817"/>
                  <a:gd name="connsiteY51" fmla="*/ 409818 h 409817"/>
                  <a:gd name="connsiteX52" fmla="*/ 307818 w 409817"/>
                  <a:gd name="connsiteY52" fmla="*/ 395119 h 409817"/>
                  <a:gd name="connsiteX53" fmla="*/ 307818 w 409817"/>
                  <a:gd name="connsiteY53" fmla="*/ 365501 h 409817"/>
                  <a:gd name="connsiteX54" fmla="*/ 365529 w 409817"/>
                  <a:gd name="connsiteY54" fmla="*/ 307818 h 409817"/>
                  <a:gd name="connsiteX55" fmla="*/ 395119 w 409817"/>
                  <a:gd name="connsiteY55" fmla="*/ 307818 h 409817"/>
                  <a:gd name="connsiteX56" fmla="*/ 409818 w 409817"/>
                  <a:gd name="connsiteY56" fmla="*/ 293119 h 409817"/>
                  <a:gd name="connsiteX57" fmla="*/ 395119 w 409817"/>
                  <a:gd name="connsiteY57" fmla="*/ 278421 h 409817"/>
                  <a:gd name="connsiteX58" fmla="*/ 366438 w 409817"/>
                  <a:gd name="connsiteY58" fmla="*/ 278421 h 409817"/>
                  <a:gd name="connsiteX59" fmla="*/ 366438 w 409817"/>
                  <a:gd name="connsiteY59" fmla="*/ 219557 h 409817"/>
                  <a:gd name="connsiteX60" fmla="*/ 395115 w 409817"/>
                  <a:gd name="connsiteY60" fmla="*/ 219557 h 409817"/>
                  <a:gd name="connsiteX61" fmla="*/ 337036 w 409817"/>
                  <a:gd name="connsiteY61" fmla="*/ 296583 h 409817"/>
                  <a:gd name="connsiteX62" fmla="*/ 296615 w 409817"/>
                  <a:gd name="connsiteY62" fmla="*/ 337004 h 409817"/>
                  <a:gd name="connsiteX63" fmla="*/ 113134 w 409817"/>
                  <a:gd name="connsiteY63" fmla="*/ 337004 h 409817"/>
                  <a:gd name="connsiteX64" fmla="*/ 72713 w 409817"/>
                  <a:gd name="connsiteY64" fmla="*/ 296583 h 409817"/>
                  <a:gd name="connsiteX65" fmla="*/ 72713 w 409817"/>
                  <a:gd name="connsiteY65" fmla="*/ 113097 h 409817"/>
                  <a:gd name="connsiteX66" fmla="*/ 113134 w 409817"/>
                  <a:gd name="connsiteY66" fmla="*/ 72676 h 409817"/>
                  <a:gd name="connsiteX67" fmla="*/ 296620 w 409817"/>
                  <a:gd name="connsiteY67" fmla="*/ 72676 h 409817"/>
                  <a:gd name="connsiteX68" fmla="*/ 337041 w 409817"/>
                  <a:gd name="connsiteY68" fmla="*/ 113097 h 409817"/>
                  <a:gd name="connsiteX69" fmla="*/ 337041 w 409817"/>
                  <a:gd name="connsiteY69" fmla="*/ 296583 h 40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9817" h="409817">
                    <a:moveTo>
                      <a:pt x="395115" y="219557"/>
                    </a:moveTo>
                    <a:cubicBezTo>
                      <a:pt x="403231" y="219557"/>
                      <a:pt x="409813" y="212975"/>
                      <a:pt x="409813" y="204858"/>
                    </a:cubicBezTo>
                    <a:cubicBezTo>
                      <a:pt x="409813" y="196742"/>
                      <a:pt x="403231" y="190160"/>
                      <a:pt x="395115" y="190160"/>
                    </a:cubicBezTo>
                    <a:lnTo>
                      <a:pt x="366434" y="190160"/>
                    </a:lnTo>
                    <a:lnTo>
                      <a:pt x="366434" y="131397"/>
                    </a:lnTo>
                    <a:lnTo>
                      <a:pt x="395115" y="131397"/>
                    </a:lnTo>
                    <a:cubicBezTo>
                      <a:pt x="403231" y="131397"/>
                      <a:pt x="409813" y="124815"/>
                      <a:pt x="409813" y="116698"/>
                    </a:cubicBezTo>
                    <a:cubicBezTo>
                      <a:pt x="409813" y="108582"/>
                      <a:pt x="403231" y="102000"/>
                      <a:pt x="395115" y="102000"/>
                    </a:cubicBezTo>
                    <a:lnTo>
                      <a:pt x="365547" y="102000"/>
                    </a:lnTo>
                    <a:cubicBezTo>
                      <a:pt x="360798" y="72405"/>
                      <a:pt x="337390" y="48970"/>
                      <a:pt x="307814" y="44183"/>
                    </a:cubicBezTo>
                    <a:lnTo>
                      <a:pt x="307814" y="14699"/>
                    </a:lnTo>
                    <a:cubicBezTo>
                      <a:pt x="307814" y="6582"/>
                      <a:pt x="301231" y="0"/>
                      <a:pt x="293115" y="0"/>
                    </a:cubicBezTo>
                    <a:cubicBezTo>
                      <a:pt x="284998" y="0"/>
                      <a:pt x="278416" y="6582"/>
                      <a:pt x="278416" y="14699"/>
                    </a:cubicBezTo>
                    <a:lnTo>
                      <a:pt x="278416" y="43278"/>
                    </a:lnTo>
                    <a:lnTo>
                      <a:pt x="219654" y="43278"/>
                    </a:lnTo>
                    <a:lnTo>
                      <a:pt x="219654" y="14699"/>
                    </a:lnTo>
                    <a:cubicBezTo>
                      <a:pt x="219654" y="6582"/>
                      <a:pt x="213071" y="0"/>
                      <a:pt x="204955" y="0"/>
                    </a:cubicBezTo>
                    <a:cubicBezTo>
                      <a:pt x="196838" y="0"/>
                      <a:pt x="190256" y="6582"/>
                      <a:pt x="190256" y="14699"/>
                    </a:cubicBezTo>
                    <a:lnTo>
                      <a:pt x="190256" y="43278"/>
                    </a:lnTo>
                    <a:lnTo>
                      <a:pt x="131397" y="43278"/>
                    </a:lnTo>
                    <a:lnTo>
                      <a:pt x="131397" y="14699"/>
                    </a:lnTo>
                    <a:cubicBezTo>
                      <a:pt x="131397" y="6582"/>
                      <a:pt x="124815" y="0"/>
                      <a:pt x="116698" y="0"/>
                    </a:cubicBezTo>
                    <a:cubicBezTo>
                      <a:pt x="108582" y="0"/>
                      <a:pt x="102000" y="6582"/>
                      <a:pt x="102000" y="14699"/>
                    </a:cubicBezTo>
                    <a:lnTo>
                      <a:pt x="102000" y="44170"/>
                    </a:lnTo>
                    <a:cubicBezTo>
                      <a:pt x="72391" y="48933"/>
                      <a:pt x="48951" y="72382"/>
                      <a:pt x="44202" y="102000"/>
                    </a:cubicBezTo>
                    <a:lnTo>
                      <a:pt x="14699" y="102000"/>
                    </a:lnTo>
                    <a:cubicBezTo>
                      <a:pt x="6582" y="102000"/>
                      <a:pt x="0" y="108582"/>
                      <a:pt x="0" y="116698"/>
                    </a:cubicBezTo>
                    <a:cubicBezTo>
                      <a:pt x="0" y="124815"/>
                      <a:pt x="6582" y="131397"/>
                      <a:pt x="14699" y="131397"/>
                    </a:cubicBezTo>
                    <a:lnTo>
                      <a:pt x="43315" y="131397"/>
                    </a:lnTo>
                    <a:lnTo>
                      <a:pt x="43315" y="190160"/>
                    </a:lnTo>
                    <a:lnTo>
                      <a:pt x="14699" y="190160"/>
                    </a:lnTo>
                    <a:cubicBezTo>
                      <a:pt x="6582" y="190160"/>
                      <a:pt x="0" y="196742"/>
                      <a:pt x="0" y="204858"/>
                    </a:cubicBezTo>
                    <a:cubicBezTo>
                      <a:pt x="0" y="212975"/>
                      <a:pt x="6582" y="219557"/>
                      <a:pt x="14699" y="219557"/>
                    </a:cubicBezTo>
                    <a:lnTo>
                      <a:pt x="43315" y="219557"/>
                    </a:lnTo>
                    <a:lnTo>
                      <a:pt x="43315" y="278416"/>
                    </a:lnTo>
                    <a:lnTo>
                      <a:pt x="14699" y="278416"/>
                    </a:lnTo>
                    <a:cubicBezTo>
                      <a:pt x="6582" y="278416"/>
                      <a:pt x="0" y="284998"/>
                      <a:pt x="0" y="293115"/>
                    </a:cubicBezTo>
                    <a:cubicBezTo>
                      <a:pt x="0" y="301231"/>
                      <a:pt x="6582" y="307814"/>
                      <a:pt x="14699" y="307814"/>
                    </a:cubicBezTo>
                    <a:lnTo>
                      <a:pt x="44225" y="307814"/>
                    </a:lnTo>
                    <a:cubicBezTo>
                      <a:pt x="49025" y="337367"/>
                      <a:pt x="72437" y="360752"/>
                      <a:pt x="102004" y="365510"/>
                    </a:cubicBezTo>
                    <a:lnTo>
                      <a:pt x="102004" y="395119"/>
                    </a:lnTo>
                    <a:cubicBezTo>
                      <a:pt x="102004" y="403236"/>
                      <a:pt x="108587" y="409818"/>
                      <a:pt x="116703" y="409818"/>
                    </a:cubicBezTo>
                    <a:cubicBezTo>
                      <a:pt x="124819" y="409818"/>
                      <a:pt x="131402" y="403236"/>
                      <a:pt x="131402" y="395119"/>
                    </a:cubicBezTo>
                    <a:lnTo>
                      <a:pt x="131402" y="366406"/>
                    </a:lnTo>
                    <a:lnTo>
                      <a:pt x="190261" y="366406"/>
                    </a:lnTo>
                    <a:lnTo>
                      <a:pt x="190261" y="395119"/>
                    </a:lnTo>
                    <a:cubicBezTo>
                      <a:pt x="190261" y="403236"/>
                      <a:pt x="196843" y="409818"/>
                      <a:pt x="204959" y="409818"/>
                    </a:cubicBezTo>
                    <a:cubicBezTo>
                      <a:pt x="213076" y="409818"/>
                      <a:pt x="219658" y="403236"/>
                      <a:pt x="219658" y="395119"/>
                    </a:cubicBezTo>
                    <a:lnTo>
                      <a:pt x="219658" y="366406"/>
                    </a:lnTo>
                    <a:lnTo>
                      <a:pt x="278421" y="366406"/>
                    </a:lnTo>
                    <a:lnTo>
                      <a:pt x="278421" y="395119"/>
                    </a:lnTo>
                    <a:cubicBezTo>
                      <a:pt x="278421" y="403236"/>
                      <a:pt x="285003" y="409818"/>
                      <a:pt x="293119" y="409818"/>
                    </a:cubicBezTo>
                    <a:cubicBezTo>
                      <a:pt x="301236" y="409818"/>
                      <a:pt x="307818" y="403236"/>
                      <a:pt x="307818" y="395119"/>
                    </a:cubicBezTo>
                    <a:lnTo>
                      <a:pt x="307818" y="365501"/>
                    </a:lnTo>
                    <a:cubicBezTo>
                      <a:pt x="337353" y="360720"/>
                      <a:pt x="360733" y="337349"/>
                      <a:pt x="365529" y="307818"/>
                    </a:cubicBezTo>
                    <a:lnTo>
                      <a:pt x="395119" y="307818"/>
                    </a:lnTo>
                    <a:cubicBezTo>
                      <a:pt x="403236" y="307818"/>
                      <a:pt x="409818" y="301236"/>
                      <a:pt x="409818" y="293119"/>
                    </a:cubicBezTo>
                    <a:cubicBezTo>
                      <a:pt x="409818" y="285003"/>
                      <a:pt x="403236" y="278421"/>
                      <a:pt x="395119" y="278421"/>
                    </a:cubicBezTo>
                    <a:lnTo>
                      <a:pt x="366438" y="278421"/>
                    </a:lnTo>
                    <a:lnTo>
                      <a:pt x="366438" y="219557"/>
                    </a:lnTo>
                    <a:lnTo>
                      <a:pt x="395115" y="219557"/>
                    </a:lnTo>
                    <a:close/>
                    <a:moveTo>
                      <a:pt x="337036" y="296583"/>
                    </a:moveTo>
                    <a:cubicBezTo>
                      <a:pt x="337036" y="318870"/>
                      <a:pt x="318902" y="337004"/>
                      <a:pt x="296615" y="337004"/>
                    </a:cubicBezTo>
                    <a:lnTo>
                      <a:pt x="113134" y="337004"/>
                    </a:lnTo>
                    <a:cubicBezTo>
                      <a:pt x="90847" y="337004"/>
                      <a:pt x="72713" y="318870"/>
                      <a:pt x="72713" y="296583"/>
                    </a:cubicBezTo>
                    <a:lnTo>
                      <a:pt x="72713" y="113097"/>
                    </a:lnTo>
                    <a:cubicBezTo>
                      <a:pt x="72713" y="90810"/>
                      <a:pt x="90847" y="72676"/>
                      <a:pt x="113134" y="72676"/>
                    </a:cubicBezTo>
                    <a:lnTo>
                      <a:pt x="296620" y="72676"/>
                    </a:lnTo>
                    <a:cubicBezTo>
                      <a:pt x="318906" y="72676"/>
                      <a:pt x="337041" y="90810"/>
                      <a:pt x="337041" y="113097"/>
                    </a:cubicBezTo>
                    <a:lnTo>
                      <a:pt x="337041" y="296583"/>
                    </a:lnTo>
                    <a:close/>
                  </a:path>
                </a:pathLst>
              </a:custGeom>
              <a:grpFill/>
              <a:ln w="456"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grpSp>
      </p:grpSp>
      <p:sp>
        <p:nvSpPr>
          <p:cNvPr id="1048672" name="矩形: 圆角 65"/>
          <p:cNvSpPr/>
          <p:nvPr>
            <p:custDataLst>
              <p:tags r:id="rId2"/>
            </p:custDataLst>
          </p:nvPr>
        </p:nvSpPr>
        <p:spPr>
          <a:xfrm>
            <a:off x="6379168" y="3007320"/>
            <a:ext cx="2249360" cy="349701"/>
          </a:xfrm>
          <a:prstGeom prst="roundRect">
            <a:avLst>
              <a:gd name="adj" fmla="val 50000"/>
            </a:avLst>
          </a:prstGeom>
          <a:gradFill flip="none" rotWithShape="1">
            <a:gsLst>
              <a:gs pos="17000">
                <a:srgbClr val="007AFF"/>
              </a:gs>
              <a:gs pos="100000">
                <a:srgbClr val="007AFF"/>
              </a:gs>
            </a:gsLst>
            <a:path path="circle">
              <a:fillToRect r="100000" b="100000"/>
            </a:path>
            <a:tileRect l="-100000" t="-100000"/>
          </a:gradFill>
          <a:ln w="12700" cap="flat" cmpd="sng" algn="ctr">
            <a:noFill/>
            <a:prstDash val="solid"/>
            <a:miter lim="800000"/>
          </a:ln>
          <a:effectLst>
            <a:innerShdw blurRad="127000">
              <a:srgbClr val="FFFFFF">
                <a:alpha val="70000"/>
              </a:srgbClr>
            </a:innerShdw>
          </a:effectLst>
        </p:spPr>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uLnTx/>
                <a:uFillTx/>
                <a:latin typeface="Arial" panose="020B0604020202020204"/>
                <a:ea typeface="HarmonyOS Sans SC"/>
                <a:sym typeface="+mn-ea"/>
              </a:rPr>
              <a:t>高散热挑战</a:t>
            </a:r>
            <a:endParaRPr kumimoji="0" lang="zh-CN" altLang="en-US" sz="1800" b="1" i="0" u="none" strike="noStrike" kern="1200" cap="none" spc="0" normalizeH="0" baseline="0" noProof="0" dirty="0">
              <a:ln>
                <a:noFill/>
              </a:ln>
              <a:solidFill>
                <a:srgbClr val="FFFFFF"/>
              </a:solidFill>
              <a:effectLst/>
              <a:uLnTx/>
              <a:uFillTx/>
              <a:latin typeface="Arial Black" panose="020B0A04020102020204" pitchFamily="34" charset="0"/>
              <a:ea typeface="HarmonyOS Sans SC" panose="00000500000000000000" pitchFamily="2" charset="-122"/>
              <a:cs typeface="Helvetica Neue" charset="0"/>
              <a:sym typeface="+mn-ea"/>
            </a:endParaRPr>
          </a:p>
        </p:txBody>
      </p:sp>
      <p:sp>
        <p:nvSpPr>
          <p:cNvPr id="1048673" name="文本框 60"/>
          <p:cNvSpPr txBox="1"/>
          <p:nvPr>
            <p:custDataLst>
              <p:tags r:id="rId3"/>
            </p:custDataLst>
          </p:nvPr>
        </p:nvSpPr>
        <p:spPr>
          <a:xfrm>
            <a:off x="6401067" y="3439262"/>
            <a:ext cx="2544968" cy="849630"/>
          </a:xfrm>
          <a:prstGeom prst="rect">
            <a:avLst/>
          </a:prstGeom>
          <a:noFill/>
        </p:spPr>
        <p:txBody>
          <a:bodyPr wrap="square" lIns="0" rIns="0" rtlCol="0">
            <a:spAutoFit/>
          </a:bodyPr>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局部热点对可靠性具有致命威胁</a:t>
            </a:r>
            <a:endPar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endParaRPr>
          </a:p>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现有材料的导热能力和热应力受限、材料老化</a:t>
            </a:r>
            <a:endPar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endParaRPr>
          </a:p>
        </p:txBody>
      </p:sp>
      <p:sp>
        <p:nvSpPr>
          <p:cNvPr id="1048674" name="文本框 61"/>
          <p:cNvSpPr txBox="1"/>
          <p:nvPr>
            <p:custDataLst>
              <p:tags r:id="rId4"/>
            </p:custDataLst>
          </p:nvPr>
        </p:nvSpPr>
        <p:spPr>
          <a:xfrm>
            <a:off x="9324117" y="3439262"/>
            <a:ext cx="2055599" cy="1645920"/>
          </a:xfrm>
          <a:prstGeom prst="rect">
            <a:avLst/>
          </a:prstGeom>
          <a:noFill/>
        </p:spPr>
        <p:txBody>
          <a:bodyPr wrap="square" lIns="0" rIns="0" rtlCol="0">
            <a:spAutoFit/>
          </a:bodyPr>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动态功耗波动造成焊点疲劳和热疲劳</a:t>
            </a:r>
            <a:endParaRPr lang="zh-CN" altLang="en-US"/>
          </a:p>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高密度布线散热路径受限，形成局部热点</a:t>
            </a:r>
            <a:endParaRPr lang="zh-CN" altLang="en-US"/>
          </a:p>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endParaRPr lang="zh-CN" altLang="en-US"/>
          </a:p>
          <a:p>
            <a:pPr marL="144145" marR="0" lvl="0" indent="-144145" algn="l" defTabSz="914400" rtl="0" eaLnBrk="1" fontAlgn="auto" latinLnBrk="0" hangingPunct="1">
              <a:lnSpc>
                <a:spcPct val="105000"/>
              </a:lnSpc>
              <a:spcBef>
                <a:spcPts val="0"/>
              </a:spcBef>
              <a:spcAft>
                <a:spcPts val="300"/>
              </a:spcAft>
              <a:buClrTx/>
              <a:buSzTx/>
              <a:buFont typeface="Arial" panose="020B0604020202020204" pitchFamily="34" charset="0"/>
              <a:buChar char="•"/>
            </a:pPr>
            <a:endParaRPr kumimoji="0" lang="zh-CN" altLang="en-US" sz="1300" b="0" i="0" u="none" strike="noStrike" kern="1200" cap="none" spc="0" normalizeH="0" baseline="0" noProof="0" dirty="0">
              <a:ln>
                <a:noFill/>
              </a:ln>
              <a:solidFill>
                <a:srgbClr val="333333"/>
              </a:solidFill>
              <a:effectLst/>
              <a:uLnTx/>
              <a:uFillTx/>
              <a:latin typeface="Arial" panose="020B0604020202020204"/>
              <a:ea typeface="HarmonyOS Sans SC"/>
              <a:sym typeface="+mn-ea"/>
            </a:endParaRPr>
          </a:p>
        </p:txBody>
      </p:sp>
      <p:grpSp>
        <p:nvGrpSpPr>
          <p:cNvPr id="73" name="组合 1037"/>
          <p:cNvGrpSpPr/>
          <p:nvPr>
            <p:custDataLst>
              <p:tags r:id="rId5"/>
            </p:custDataLst>
          </p:nvPr>
        </p:nvGrpSpPr>
        <p:grpSpPr>
          <a:xfrm>
            <a:off x="831996" y="3555901"/>
            <a:ext cx="4987290" cy="2826385"/>
            <a:chOff x="7751180" y="1123747"/>
            <a:chExt cx="4143737" cy="2348307"/>
          </a:xfrm>
        </p:grpSpPr>
        <p:grpSp>
          <p:nvGrpSpPr>
            <p:cNvPr id="74" name="组合 1038"/>
            <p:cNvGrpSpPr/>
            <p:nvPr/>
          </p:nvGrpSpPr>
          <p:grpSpPr>
            <a:xfrm>
              <a:off x="7751180" y="2409309"/>
              <a:ext cx="4143737" cy="1062745"/>
              <a:chOff x="1209553" y="3509255"/>
              <a:chExt cx="4143737" cy="1062745"/>
            </a:xfrm>
          </p:grpSpPr>
          <p:sp>
            <p:nvSpPr>
              <p:cNvPr id="1048675" name="矩形 1053"/>
              <p:cNvSpPr/>
              <p:nvPr/>
            </p:nvSpPr>
            <p:spPr>
              <a:xfrm>
                <a:off x="1209553" y="3509255"/>
                <a:ext cx="4143737" cy="1062745"/>
              </a:xfrm>
              <a:prstGeom prst="rect">
                <a:avLst/>
              </a:prstGeom>
              <a:solidFill>
                <a:srgbClr val="75BD42"/>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dirty="0">
                  <a:ln>
                    <a:noFill/>
                  </a:ln>
                  <a:solidFill>
                    <a:prstClr val="white"/>
                  </a:solidFill>
                  <a:effectLst/>
                  <a:uLnTx/>
                  <a:uFillTx/>
                  <a:latin typeface="HarmonyOS Sans SC"/>
                  <a:ea typeface="HarmonyOS Sans SC"/>
                  <a:cs typeface="+mn-ea"/>
                </a:endParaRPr>
              </a:p>
            </p:txBody>
          </p:sp>
          <p:sp>
            <p:nvSpPr>
              <p:cNvPr id="1048676" name="矩形 1054"/>
              <p:cNvSpPr/>
              <p:nvPr/>
            </p:nvSpPr>
            <p:spPr>
              <a:xfrm>
                <a:off x="1400537" y="4068500"/>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77" name="矩形 1055"/>
              <p:cNvSpPr/>
              <p:nvPr/>
            </p:nvSpPr>
            <p:spPr>
              <a:xfrm>
                <a:off x="1730416"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78" name="矩形 1056"/>
              <p:cNvSpPr/>
              <p:nvPr/>
            </p:nvSpPr>
            <p:spPr>
              <a:xfrm>
                <a:off x="2060295"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79" name="矩形 1057"/>
              <p:cNvSpPr/>
              <p:nvPr/>
            </p:nvSpPr>
            <p:spPr>
              <a:xfrm>
                <a:off x="2390174"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0" name="矩形 1058"/>
              <p:cNvSpPr/>
              <p:nvPr/>
            </p:nvSpPr>
            <p:spPr>
              <a:xfrm>
                <a:off x="2720053"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1" name="矩形 1059"/>
              <p:cNvSpPr/>
              <p:nvPr/>
            </p:nvSpPr>
            <p:spPr>
              <a:xfrm>
                <a:off x="3379811"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2" name="矩形 1060"/>
              <p:cNvSpPr/>
              <p:nvPr/>
            </p:nvSpPr>
            <p:spPr>
              <a:xfrm>
                <a:off x="3049932" y="4068498"/>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3" name="矩形 1061"/>
              <p:cNvSpPr/>
              <p:nvPr/>
            </p:nvSpPr>
            <p:spPr>
              <a:xfrm>
                <a:off x="3709690"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4" name="矩形 1062"/>
              <p:cNvSpPr/>
              <p:nvPr/>
            </p:nvSpPr>
            <p:spPr>
              <a:xfrm>
                <a:off x="4039569"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5" name="矩形 1063"/>
              <p:cNvSpPr/>
              <p:nvPr/>
            </p:nvSpPr>
            <p:spPr>
              <a:xfrm>
                <a:off x="4369448"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6" name="矩形 1064"/>
              <p:cNvSpPr/>
              <p:nvPr/>
            </p:nvSpPr>
            <p:spPr>
              <a:xfrm>
                <a:off x="4699327"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7" name="矩形 1065"/>
              <p:cNvSpPr/>
              <p:nvPr/>
            </p:nvSpPr>
            <p:spPr>
              <a:xfrm>
                <a:off x="5029206" y="4068496"/>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grpSp>
        <p:sp>
          <p:nvSpPr>
            <p:cNvPr id="1048688" name="矩形 1039"/>
            <p:cNvSpPr/>
            <p:nvPr/>
          </p:nvSpPr>
          <p:spPr>
            <a:xfrm>
              <a:off x="7916117" y="2106144"/>
              <a:ext cx="3813859" cy="307777"/>
            </a:xfrm>
            <a:prstGeom prst="rect">
              <a:avLst/>
            </a:prstGeom>
            <a:solidFill>
              <a:srgbClr val="EE822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89" name="矩形 1040"/>
            <p:cNvSpPr/>
            <p:nvPr/>
          </p:nvSpPr>
          <p:spPr>
            <a:xfrm>
              <a:off x="8112885" y="1899161"/>
              <a:ext cx="3420320" cy="211692"/>
            </a:xfrm>
            <a:prstGeom prst="rect">
              <a:avLst/>
            </a:prstGeom>
            <a:solidFill>
              <a:srgbClr val="00B0F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90" name="矩形 1041"/>
            <p:cNvSpPr/>
            <p:nvPr/>
          </p:nvSpPr>
          <p:spPr>
            <a:xfrm>
              <a:off x="8379103" y="1572493"/>
              <a:ext cx="2887884" cy="329873"/>
            </a:xfrm>
            <a:prstGeom prst="rect">
              <a:avLst/>
            </a:prstGeom>
            <a:solidFill>
              <a:srgbClr val="FFFF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dirty="0">
                <a:ln>
                  <a:noFill/>
                </a:ln>
                <a:solidFill>
                  <a:prstClr val="white"/>
                </a:solidFill>
                <a:effectLst/>
                <a:uLnTx/>
                <a:uFillTx/>
                <a:latin typeface="HarmonyOS Sans SC"/>
                <a:ea typeface="HarmonyOS Sans SC"/>
                <a:cs typeface="+mn-ea"/>
              </a:endParaRPr>
            </a:p>
          </p:txBody>
        </p:sp>
        <p:sp>
          <p:nvSpPr>
            <p:cNvPr id="1048691" name="矩形 1042"/>
            <p:cNvSpPr/>
            <p:nvPr>
              <p:custDataLst>
                <p:tags r:id="rId6"/>
              </p:custDataLst>
            </p:nvPr>
          </p:nvSpPr>
          <p:spPr>
            <a:xfrm>
              <a:off x="8754310" y="1271545"/>
              <a:ext cx="659758" cy="308598"/>
            </a:xfrm>
            <a:prstGeom prst="rect">
              <a:avLst/>
            </a:prstGeom>
            <a:solidFill>
              <a:srgbClr val="4874CB"/>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92" name="文本框 1043"/>
            <p:cNvSpPr txBox="1"/>
            <p:nvPr>
              <p:custDataLst>
                <p:tags r:id="rId7"/>
              </p:custDataLst>
            </p:nvPr>
          </p:nvSpPr>
          <p:spPr>
            <a:xfrm>
              <a:off x="9176788" y="2514794"/>
              <a:ext cx="1088020"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换热器</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3" name="文本框 1044"/>
            <p:cNvSpPr txBox="1"/>
            <p:nvPr>
              <p:custDataLst>
                <p:tags r:id="rId8"/>
              </p:custDataLst>
            </p:nvPr>
          </p:nvSpPr>
          <p:spPr>
            <a:xfrm>
              <a:off x="9186442" y="2117966"/>
              <a:ext cx="1088020"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热沉</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4" name="文本框 1045"/>
            <p:cNvSpPr txBox="1"/>
            <p:nvPr>
              <p:custDataLst>
                <p:tags r:id="rId9"/>
              </p:custDataLst>
            </p:nvPr>
          </p:nvSpPr>
          <p:spPr>
            <a:xfrm>
              <a:off x="9176788" y="1851514"/>
              <a:ext cx="1088020"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TEC</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5" name="文本框 1046"/>
            <p:cNvSpPr txBox="1"/>
            <p:nvPr>
              <p:custDataLst>
                <p:tags r:id="rId10"/>
              </p:custDataLst>
            </p:nvPr>
          </p:nvSpPr>
          <p:spPr>
            <a:xfrm>
              <a:off x="9182574" y="1584453"/>
              <a:ext cx="1088020"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载板</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6" name="文本框 1047"/>
            <p:cNvSpPr txBox="1"/>
            <p:nvPr>
              <p:custDataLst>
                <p:tags r:id="rId11"/>
              </p:custDataLst>
            </p:nvPr>
          </p:nvSpPr>
          <p:spPr>
            <a:xfrm>
              <a:off x="8836309" y="1276652"/>
              <a:ext cx="468775"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Die</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7" name="矩形 1048"/>
            <p:cNvSpPr/>
            <p:nvPr>
              <p:custDataLst>
                <p:tags r:id="rId12"/>
              </p:custDataLst>
            </p:nvPr>
          </p:nvSpPr>
          <p:spPr>
            <a:xfrm>
              <a:off x="9990886" y="1261772"/>
              <a:ext cx="399327" cy="308598"/>
            </a:xfrm>
            <a:prstGeom prst="rect">
              <a:avLst/>
            </a:prstGeom>
            <a:solidFill>
              <a:srgbClr val="4874CB"/>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698" name="文本框 1049"/>
            <p:cNvSpPr txBox="1"/>
            <p:nvPr>
              <p:custDataLst>
                <p:tags r:id="rId13"/>
              </p:custDataLst>
            </p:nvPr>
          </p:nvSpPr>
          <p:spPr>
            <a:xfrm>
              <a:off x="9956161" y="1262319"/>
              <a:ext cx="468775" cy="2912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Die</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699" name="任意多边形: 形状 18"/>
            <p:cNvSpPr/>
            <p:nvPr/>
          </p:nvSpPr>
          <p:spPr>
            <a:xfrm>
              <a:off x="8540190" y="1123747"/>
              <a:ext cx="353291" cy="443571"/>
            </a:xfrm>
            <a:custGeom>
              <a:avLst/>
              <a:gdLst>
                <a:gd name="connsiteX0" fmla="*/ 353291 w 353291"/>
                <a:gd name="connsiteY0" fmla="*/ 145698 h 443571"/>
                <a:gd name="connsiteX1" fmla="*/ 180109 w 353291"/>
                <a:gd name="connsiteY1" fmla="*/ 14080 h 443571"/>
                <a:gd name="connsiteX2" fmla="*/ 0 w 353291"/>
                <a:gd name="connsiteY2" fmla="*/ 443571 h 443571"/>
              </a:gdLst>
              <a:ahLst/>
              <a:cxnLst>
                <a:cxn ang="0">
                  <a:pos x="connsiteX0" y="connsiteY0"/>
                </a:cxn>
                <a:cxn ang="0">
                  <a:pos x="connsiteX1" y="connsiteY1"/>
                </a:cxn>
                <a:cxn ang="0">
                  <a:pos x="connsiteX2" y="connsiteY2"/>
                </a:cxn>
              </a:cxnLst>
              <a:rect l="l" t="t" r="r" b="b"/>
              <a:pathLst>
                <a:path w="353291" h="443571">
                  <a:moveTo>
                    <a:pt x="353291" y="145698"/>
                  </a:moveTo>
                  <a:cubicBezTo>
                    <a:pt x="296141" y="55066"/>
                    <a:pt x="238991" y="-35565"/>
                    <a:pt x="180109" y="14080"/>
                  </a:cubicBezTo>
                  <a:cubicBezTo>
                    <a:pt x="121227" y="63725"/>
                    <a:pt x="60613" y="253648"/>
                    <a:pt x="0" y="443571"/>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sp>
          <p:nvSpPr>
            <p:cNvPr id="1048700" name="任意多边形: 形状 19"/>
            <p:cNvSpPr/>
            <p:nvPr/>
          </p:nvSpPr>
          <p:spPr>
            <a:xfrm rot="60000">
              <a:off x="9163645" y="1151389"/>
              <a:ext cx="896689" cy="127083"/>
            </a:xfrm>
            <a:custGeom>
              <a:avLst/>
              <a:gdLst>
                <a:gd name="connsiteX0" fmla="*/ 0 w 900545"/>
                <a:gd name="connsiteY0" fmla="*/ 124983 h 124983"/>
                <a:gd name="connsiteX1" fmla="*/ 491836 w 900545"/>
                <a:gd name="connsiteY1" fmla="*/ 292 h 124983"/>
                <a:gd name="connsiteX2" fmla="*/ 900545 w 900545"/>
                <a:gd name="connsiteY2" fmla="*/ 97274 h 124983"/>
              </a:gdLst>
              <a:ahLst/>
              <a:cxnLst>
                <a:cxn ang="0">
                  <a:pos x="connsiteX0" y="connsiteY0"/>
                </a:cxn>
                <a:cxn ang="0">
                  <a:pos x="connsiteX1" y="connsiteY1"/>
                </a:cxn>
                <a:cxn ang="0">
                  <a:pos x="connsiteX2" y="connsiteY2"/>
                </a:cxn>
              </a:cxnLst>
              <a:rect l="l" t="t" r="r" b="b"/>
              <a:pathLst>
                <a:path w="900545" h="124983">
                  <a:moveTo>
                    <a:pt x="0" y="124983"/>
                  </a:moveTo>
                  <a:cubicBezTo>
                    <a:pt x="170872" y="64946"/>
                    <a:pt x="341745" y="4910"/>
                    <a:pt x="491836" y="292"/>
                  </a:cubicBezTo>
                  <a:cubicBezTo>
                    <a:pt x="641927" y="-4326"/>
                    <a:pt x="771236" y="46474"/>
                    <a:pt x="900545" y="97274"/>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sp>
          <p:nvSpPr>
            <p:cNvPr id="1048701" name="任意多边形: 形状 20"/>
            <p:cNvSpPr/>
            <p:nvPr/>
          </p:nvSpPr>
          <p:spPr>
            <a:xfrm>
              <a:off x="10306645" y="1129454"/>
              <a:ext cx="743326" cy="437864"/>
            </a:xfrm>
            <a:custGeom>
              <a:avLst/>
              <a:gdLst>
                <a:gd name="connsiteX0" fmla="*/ 0 w 706581"/>
                <a:gd name="connsiteY0" fmla="*/ 126137 h 424009"/>
                <a:gd name="connsiteX1" fmla="*/ 263236 w 706581"/>
                <a:gd name="connsiteY1" fmla="*/ 15300 h 424009"/>
                <a:gd name="connsiteX2" fmla="*/ 706581 w 706581"/>
                <a:gd name="connsiteY2" fmla="*/ 424009 h 424009"/>
              </a:gdLst>
              <a:ahLst/>
              <a:cxnLst>
                <a:cxn ang="0">
                  <a:pos x="connsiteX0" y="connsiteY0"/>
                </a:cxn>
                <a:cxn ang="0">
                  <a:pos x="connsiteX1" y="connsiteY1"/>
                </a:cxn>
                <a:cxn ang="0">
                  <a:pos x="connsiteX2" y="connsiteY2"/>
                </a:cxn>
              </a:cxnLst>
              <a:rect l="l" t="t" r="r" b="b"/>
              <a:pathLst>
                <a:path w="706581" h="424009">
                  <a:moveTo>
                    <a:pt x="0" y="126137"/>
                  </a:moveTo>
                  <a:cubicBezTo>
                    <a:pt x="72736" y="45896"/>
                    <a:pt x="145472" y="-34345"/>
                    <a:pt x="263236" y="15300"/>
                  </a:cubicBezTo>
                  <a:cubicBezTo>
                    <a:pt x="381000" y="64945"/>
                    <a:pt x="543790" y="244477"/>
                    <a:pt x="706581" y="424009"/>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grpSp>
      <p:sp>
        <p:nvSpPr>
          <p:cNvPr id="1048702" name="矩形: 圆角 65"/>
          <p:cNvSpPr/>
          <p:nvPr>
            <p:custDataLst>
              <p:tags r:id="rId14"/>
            </p:custDataLst>
          </p:nvPr>
        </p:nvSpPr>
        <p:spPr>
          <a:xfrm>
            <a:off x="9144974" y="6139999"/>
            <a:ext cx="2249360" cy="349701"/>
          </a:xfrm>
          <a:prstGeom prst="roundRect">
            <a:avLst>
              <a:gd name="adj" fmla="val 50000"/>
            </a:avLst>
          </a:prstGeom>
          <a:gradFill flip="none" rotWithShape="1">
            <a:gsLst>
              <a:gs pos="17000">
                <a:srgbClr val="007AFF"/>
              </a:gs>
              <a:gs pos="100000">
                <a:srgbClr val="007AFF"/>
              </a:gs>
            </a:gsLst>
            <a:path path="circle">
              <a:fillToRect r="100000" b="100000"/>
            </a:path>
            <a:tileRect l="-100000" t="-100000"/>
          </a:gradFill>
          <a:ln w="12700" cap="flat" cmpd="sng" algn="ctr">
            <a:noFill/>
            <a:prstDash val="solid"/>
            <a:miter lim="800000"/>
          </a:ln>
          <a:effectLst>
            <a:innerShdw blurRad="127000">
              <a:srgbClr val="FFFFFF">
                <a:alpha val="70000"/>
              </a:srgbClr>
            </a:innerShdw>
          </a:effectLst>
        </p:spPr>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uLnTx/>
                <a:uFillTx/>
                <a:latin typeface="Arial" panose="020B0604020202020204"/>
                <a:ea typeface="HarmonyOS Sans SC"/>
                <a:sym typeface="+mn-ea"/>
              </a:rPr>
              <a:t>高密度互联挑战</a:t>
            </a:r>
            <a:endParaRPr kumimoji="0" lang="zh-CN" altLang="en-US" sz="1800" b="1" i="0" u="none" strike="noStrike" kern="1200" cap="none" spc="0" normalizeH="0" baseline="0" noProof="0" dirty="0">
              <a:ln>
                <a:noFill/>
              </a:ln>
              <a:solidFill>
                <a:srgbClr val="FFFFFF"/>
              </a:solidFill>
              <a:effectLst/>
              <a:uLnTx/>
              <a:uFillTx/>
              <a:latin typeface="Arial" panose="020B0604020202020204"/>
              <a:ea typeface="HarmonyOS Sans SC"/>
              <a:sym typeface="+mn-ea"/>
            </a:endParaRPr>
          </a:p>
        </p:txBody>
      </p:sp>
      <p:sp>
        <p:nvSpPr>
          <p:cNvPr id="1048703" name="文本框 1067"/>
          <p:cNvSpPr txBox="1"/>
          <p:nvPr>
            <p:custDataLst>
              <p:tags r:id="rId15"/>
            </p:custDataLst>
          </p:nvPr>
        </p:nvSpPr>
        <p:spPr>
          <a:xfrm>
            <a:off x="7372429" y="5319112"/>
            <a:ext cx="3890740" cy="887731"/>
          </a:xfrm>
          <a:prstGeom prst="rect">
            <a:avLst/>
          </a:prstGeom>
          <a:noFill/>
        </p:spPr>
        <p:txBody>
          <a:bodyPr wrap="square" lIns="0" rIns="0" rtlCol="0">
            <a:spAutoFit/>
          </a:bodyPr>
          <a:p>
            <a:pPr marL="144145" marR="0" lvl="0" indent="-144145" algn="r"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导线尺寸缩小导致电阻增加</a:t>
            </a:r>
            <a:endPar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endParaRPr>
          </a:p>
          <a:p>
            <a:pPr marL="144145" marR="0" lvl="0" indent="-144145" algn="r"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传统散热技术不满足超薄芯片、微型化封装空间</a:t>
            </a:r>
            <a:endParaRPr lang="zh-CN" altLang="en-US"/>
          </a:p>
          <a:p>
            <a:pPr marL="144145" marR="0" lvl="0" indent="-144145" algn="r" defTabSz="914400" rtl="0" eaLnBrk="1" fontAlgn="auto" latinLnBrk="0" hangingPunct="1">
              <a:lnSpc>
                <a:spcPct val="105000"/>
              </a:lnSpc>
              <a:spcBef>
                <a:spcPts val="0"/>
              </a:spcBef>
              <a:spcAft>
                <a:spcPts val="300"/>
              </a:spcAft>
              <a:buClrTx/>
              <a:buSzTx/>
              <a:buFont typeface="Arial" panose="020B0604020202020204" pitchFamily="34" charset="0"/>
              <a:buChar char="•"/>
            </a:pPr>
            <a:r>
              <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rPr>
              <a:t>电流密度高引发电迁移，造成材料老化</a:t>
            </a:r>
            <a:endParaRPr kumimoji="0" lang="zh-CN" altLang="en-US" sz="1300" b="0" i="0" u="none" strike="noStrike" kern="1200" cap="none" spc="0" normalizeH="0" baseline="0" noProof="0" dirty="0">
              <a:ln>
                <a:noFill/>
              </a:ln>
              <a:solidFill>
                <a:srgbClr val="000000"/>
              </a:solidFill>
              <a:effectLst/>
              <a:uLnTx/>
              <a:uFillTx/>
              <a:latin typeface="Arial" panose="020B0604020202020204"/>
              <a:ea typeface="HarmonyOS Sans SC"/>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grpSp>
        <p:nvGrpSpPr>
          <p:cNvPr id="76" name="组合 1"/>
          <p:cNvGrpSpPr/>
          <p:nvPr/>
        </p:nvGrpSpPr>
        <p:grpSpPr>
          <a:xfrm>
            <a:off x="695325" y="422271"/>
            <a:ext cx="10801350" cy="535940"/>
            <a:chOff x="695325" y="422271"/>
            <a:chExt cx="10801350" cy="535940"/>
          </a:xfrm>
        </p:grpSpPr>
        <p:grpSp>
          <p:nvGrpSpPr>
            <p:cNvPr id="77" name="组合 2"/>
            <p:cNvGrpSpPr/>
            <p:nvPr/>
          </p:nvGrpSpPr>
          <p:grpSpPr>
            <a:xfrm>
              <a:off x="695325" y="485724"/>
              <a:ext cx="132443" cy="427093"/>
              <a:chOff x="491445" y="515482"/>
              <a:chExt cx="91437" cy="427093"/>
            </a:xfrm>
          </p:grpSpPr>
          <p:sp>
            <p:nvSpPr>
              <p:cNvPr id="1048704"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705"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33"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706" name="文本框 4"/>
            <p:cNvSpPr txBox="1"/>
            <p:nvPr/>
          </p:nvSpPr>
          <p:spPr>
            <a:xfrm>
              <a:off x="861222" y="422271"/>
              <a:ext cx="55168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芯片结构、发展趋势与重大挑战</a:t>
              </a:r>
              <a:endPar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grpSp>
        <p:nvGrpSpPr>
          <p:cNvPr id="78" name="组合 34"/>
          <p:cNvGrpSpPr/>
          <p:nvPr/>
        </p:nvGrpSpPr>
        <p:grpSpPr>
          <a:xfrm>
            <a:off x="1538919" y="1044061"/>
            <a:ext cx="5734320" cy="5734320"/>
            <a:chOff x="2619893" y="1044061"/>
            <a:chExt cx="5734320" cy="5734320"/>
          </a:xfrm>
        </p:grpSpPr>
        <p:sp>
          <p:nvSpPr>
            <p:cNvPr id="1048707" name="椭圆 7"/>
            <p:cNvSpPr/>
            <p:nvPr/>
          </p:nvSpPr>
          <p:spPr>
            <a:xfrm>
              <a:off x="2624893" y="1049061"/>
              <a:ext cx="5724322" cy="5724322"/>
            </a:xfrm>
            <a:prstGeom prst="ellipse">
              <a:avLst/>
            </a:prstGeom>
            <a:gradFill>
              <a:gsLst>
                <a:gs pos="0">
                  <a:schemeClr val="bg1">
                    <a:alpha val="0"/>
                  </a:schemeClr>
                </a:gs>
                <a:gs pos="87000">
                  <a:schemeClr val="accent1">
                    <a:alpha val="10000"/>
                  </a:schemeClr>
                </a:gs>
              </a:gsLst>
              <a:lin ang="0" scaled="1"/>
            </a:gradFill>
            <a:ln>
              <a:noFill/>
            </a:ln>
            <a:effectLst>
              <a:outerShdw blurRad="254000" dist="4699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HarmonyOS Sans SC Black" panose="00000A00000000000000" pitchFamily="2" charset="-122"/>
                <a:ea typeface="HarmonyOS Sans SC Black" panose="00000A00000000000000" pitchFamily="2" charset="-122"/>
                <a:cs typeface="+mn-cs"/>
              </a:endParaRPr>
            </a:p>
          </p:txBody>
        </p:sp>
        <p:sp>
          <p:nvSpPr>
            <p:cNvPr id="1048708" name="椭圆 8"/>
            <p:cNvSpPr/>
            <p:nvPr/>
          </p:nvSpPr>
          <p:spPr>
            <a:xfrm>
              <a:off x="2619893" y="1044061"/>
              <a:ext cx="5734320" cy="5734320"/>
            </a:xfrm>
            <a:prstGeom prst="ellipse">
              <a:avLst/>
            </a:prstGeom>
            <a:noFill/>
            <a:ln>
              <a:gradFill flip="none" rotWithShape="1">
                <a:gsLst>
                  <a:gs pos="57000">
                    <a:schemeClr val="accent1">
                      <a:alpha val="0"/>
                    </a:schemeClr>
                  </a:gs>
                  <a:gs pos="100000">
                    <a:schemeClr val="accent1"/>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HarmonyOS Sans SC Black" panose="00000A00000000000000" pitchFamily="2" charset="-122"/>
                <a:ea typeface="HarmonyOS Sans SC Black" panose="00000A00000000000000" pitchFamily="2" charset="-122"/>
                <a:cs typeface="+mn-cs"/>
              </a:endParaRPr>
            </a:p>
          </p:txBody>
        </p:sp>
        <p:sp>
          <p:nvSpPr>
            <p:cNvPr id="1048709" name="椭圆 9"/>
            <p:cNvSpPr/>
            <p:nvPr/>
          </p:nvSpPr>
          <p:spPr>
            <a:xfrm>
              <a:off x="3356013" y="1780181"/>
              <a:ext cx="4262080" cy="4262080"/>
            </a:xfrm>
            <a:prstGeom prst="ellipse">
              <a:avLst/>
            </a:prstGeom>
            <a:gradFill>
              <a:gsLst>
                <a:gs pos="0">
                  <a:schemeClr val="bg1">
                    <a:alpha val="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HarmonyOS Sans SC Black" panose="00000A00000000000000" pitchFamily="2" charset="-122"/>
                <a:ea typeface="HarmonyOS Sans SC Black" panose="00000A00000000000000" pitchFamily="2" charset="-122"/>
                <a:cs typeface="+mn-cs"/>
              </a:endParaRPr>
            </a:p>
          </p:txBody>
        </p:sp>
        <p:sp>
          <p:nvSpPr>
            <p:cNvPr id="1048710" name="图形 156"/>
            <p:cNvSpPr/>
            <p:nvPr/>
          </p:nvSpPr>
          <p:spPr>
            <a:xfrm>
              <a:off x="2743760" y="1164875"/>
              <a:ext cx="5486587" cy="5492695"/>
            </a:xfrm>
            <a:custGeom>
              <a:avLst/>
              <a:gdLst>
                <a:gd name="connsiteX0" fmla="*/ 894874 w 2308383"/>
                <a:gd name="connsiteY0" fmla="*/ 1329785 h 2310955"/>
                <a:gd name="connsiteX1" fmla="*/ 894683 w 2308383"/>
                <a:gd name="connsiteY1" fmla="*/ 1329976 h 2310955"/>
                <a:gd name="connsiteX2" fmla="*/ 894874 w 2308383"/>
                <a:gd name="connsiteY2" fmla="*/ 1330166 h 2310955"/>
                <a:gd name="connsiteX3" fmla="*/ 895064 w 2308383"/>
                <a:gd name="connsiteY3" fmla="*/ 1329976 h 2310955"/>
                <a:gd name="connsiteX4" fmla="*/ 894874 w 2308383"/>
                <a:gd name="connsiteY4" fmla="*/ 1329785 h 2310955"/>
                <a:gd name="connsiteX5" fmla="*/ 873157 w 2308383"/>
                <a:gd name="connsiteY5" fmla="*/ 1269111 h 2310955"/>
                <a:gd name="connsiteX6" fmla="*/ 873347 w 2308383"/>
                <a:gd name="connsiteY6" fmla="*/ 1269302 h 2310955"/>
                <a:gd name="connsiteX7" fmla="*/ 873538 w 2308383"/>
                <a:gd name="connsiteY7" fmla="*/ 1269111 h 2310955"/>
                <a:gd name="connsiteX8" fmla="*/ 873347 w 2308383"/>
                <a:gd name="connsiteY8" fmla="*/ 1268921 h 2310955"/>
                <a:gd name="connsiteX9" fmla="*/ 873157 w 2308383"/>
                <a:gd name="connsiteY9" fmla="*/ 1269111 h 2310955"/>
                <a:gd name="connsiteX10" fmla="*/ 1091089 w 2308383"/>
                <a:gd name="connsiteY10" fmla="*/ 1558481 h 2310955"/>
                <a:gd name="connsiteX11" fmla="*/ 1090898 w 2308383"/>
                <a:gd name="connsiteY11" fmla="*/ 1558671 h 2310955"/>
                <a:gd name="connsiteX12" fmla="*/ 1091089 w 2308383"/>
                <a:gd name="connsiteY12" fmla="*/ 1558862 h 2310955"/>
                <a:gd name="connsiteX13" fmla="*/ 1091279 w 2308383"/>
                <a:gd name="connsiteY13" fmla="*/ 1558671 h 2310955"/>
                <a:gd name="connsiteX14" fmla="*/ 1091089 w 2308383"/>
                <a:gd name="connsiteY14" fmla="*/ 1558481 h 2310955"/>
                <a:gd name="connsiteX15" fmla="*/ 1028700 w 2308383"/>
                <a:gd name="connsiteY15" fmla="*/ 1541336 h 2310955"/>
                <a:gd name="connsiteX16" fmla="*/ 1028319 w 2308383"/>
                <a:gd name="connsiteY16" fmla="*/ 1541717 h 2310955"/>
                <a:gd name="connsiteX17" fmla="*/ 1028700 w 2308383"/>
                <a:gd name="connsiteY17" fmla="*/ 1542002 h 2310955"/>
                <a:gd name="connsiteX18" fmla="*/ 1029081 w 2308383"/>
                <a:gd name="connsiteY18" fmla="*/ 1541621 h 2310955"/>
                <a:gd name="connsiteX19" fmla="*/ 1028700 w 2308383"/>
                <a:gd name="connsiteY19" fmla="*/ 1541336 h 2310955"/>
                <a:gd name="connsiteX20" fmla="*/ 970407 w 2308383"/>
                <a:gd name="connsiteY20" fmla="*/ 1513713 h 2310955"/>
                <a:gd name="connsiteX21" fmla="*/ 970217 w 2308383"/>
                <a:gd name="connsiteY21" fmla="*/ 1513904 h 2310955"/>
                <a:gd name="connsiteX22" fmla="*/ 970407 w 2308383"/>
                <a:gd name="connsiteY22" fmla="*/ 1514094 h 2310955"/>
                <a:gd name="connsiteX23" fmla="*/ 970598 w 2308383"/>
                <a:gd name="connsiteY23" fmla="*/ 1513904 h 2310955"/>
                <a:gd name="connsiteX24" fmla="*/ 970407 w 2308383"/>
                <a:gd name="connsiteY24" fmla="*/ 1513713 h 2310955"/>
                <a:gd name="connsiteX25" fmla="*/ 918020 w 2308383"/>
                <a:gd name="connsiteY25" fmla="*/ 1475994 h 2310955"/>
                <a:gd name="connsiteX26" fmla="*/ 917829 w 2308383"/>
                <a:gd name="connsiteY26" fmla="*/ 1476185 h 2310955"/>
                <a:gd name="connsiteX27" fmla="*/ 918020 w 2308383"/>
                <a:gd name="connsiteY27" fmla="*/ 1476375 h 2310955"/>
                <a:gd name="connsiteX28" fmla="*/ 918210 w 2308383"/>
                <a:gd name="connsiteY28" fmla="*/ 1476185 h 2310955"/>
                <a:gd name="connsiteX29" fmla="*/ 918020 w 2308383"/>
                <a:gd name="connsiteY29" fmla="*/ 1475994 h 2310955"/>
                <a:gd name="connsiteX30" fmla="*/ 873062 w 2308383"/>
                <a:gd name="connsiteY30" fmla="*/ 1429607 h 2310955"/>
                <a:gd name="connsiteX31" fmla="*/ 873252 w 2308383"/>
                <a:gd name="connsiteY31" fmla="*/ 1429798 h 2310955"/>
                <a:gd name="connsiteX32" fmla="*/ 873443 w 2308383"/>
                <a:gd name="connsiteY32" fmla="*/ 1429607 h 2310955"/>
                <a:gd name="connsiteX33" fmla="*/ 873252 w 2308383"/>
                <a:gd name="connsiteY33" fmla="*/ 1429417 h 2310955"/>
                <a:gd name="connsiteX34" fmla="*/ 873062 w 2308383"/>
                <a:gd name="connsiteY34" fmla="*/ 1429607 h 2310955"/>
                <a:gd name="connsiteX35" fmla="*/ 835152 w 2308383"/>
                <a:gd name="connsiteY35" fmla="*/ 1375791 h 2310955"/>
                <a:gd name="connsiteX36" fmla="*/ 837533 w 2308383"/>
                <a:gd name="connsiteY36" fmla="*/ 1378172 h 2310955"/>
                <a:gd name="connsiteX37" fmla="*/ 839915 w 2308383"/>
                <a:gd name="connsiteY37" fmla="*/ 1375791 h 2310955"/>
                <a:gd name="connsiteX38" fmla="*/ 837533 w 2308383"/>
                <a:gd name="connsiteY38" fmla="*/ 1373410 h 2310955"/>
                <a:gd name="connsiteX39" fmla="*/ 835152 w 2308383"/>
                <a:gd name="connsiteY39" fmla="*/ 1375791 h 2310955"/>
                <a:gd name="connsiteX40" fmla="*/ 809720 w 2308383"/>
                <a:gd name="connsiteY40" fmla="*/ 1316546 h 2310955"/>
                <a:gd name="connsiteX41" fmla="*/ 811911 w 2308383"/>
                <a:gd name="connsiteY41" fmla="*/ 1318736 h 2310955"/>
                <a:gd name="connsiteX42" fmla="*/ 814102 w 2308383"/>
                <a:gd name="connsiteY42" fmla="*/ 1316546 h 2310955"/>
                <a:gd name="connsiteX43" fmla="*/ 811911 w 2308383"/>
                <a:gd name="connsiteY43" fmla="*/ 1314355 h 2310955"/>
                <a:gd name="connsiteX44" fmla="*/ 809720 w 2308383"/>
                <a:gd name="connsiteY44" fmla="*/ 1316546 h 2310955"/>
                <a:gd name="connsiteX45" fmla="*/ 795433 w 2308383"/>
                <a:gd name="connsiteY45" fmla="*/ 1253585 h 2310955"/>
                <a:gd name="connsiteX46" fmla="*/ 797338 w 2308383"/>
                <a:gd name="connsiteY46" fmla="*/ 1255395 h 2310955"/>
                <a:gd name="connsiteX47" fmla="*/ 799148 w 2308383"/>
                <a:gd name="connsiteY47" fmla="*/ 1253585 h 2310955"/>
                <a:gd name="connsiteX48" fmla="*/ 797243 w 2308383"/>
                <a:gd name="connsiteY48" fmla="*/ 1251776 h 2310955"/>
                <a:gd name="connsiteX49" fmla="*/ 795433 w 2308383"/>
                <a:gd name="connsiteY49" fmla="*/ 1253585 h 2310955"/>
                <a:gd name="connsiteX50" fmla="*/ 792956 w 2308383"/>
                <a:gd name="connsiteY50" fmla="*/ 1189101 h 2310955"/>
                <a:gd name="connsiteX51" fmla="*/ 794099 w 2308383"/>
                <a:gd name="connsiteY51" fmla="*/ 1190244 h 2310955"/>
                <a:gd name="connsiteX52" fmla="*/ 795242 w 2308383"/>
                <a:gd name="connsiteY52" fmla="*/ 1189101 h 2310955"/>
                <a:gd name="connsiteX53" fmla="*/ 794099 w 2308383"/>
                <a:gd name="connsiteY53" fmla="*/ 1187958 h 2310955"/>
                <a:gd name="connsiteX54" fmla="*/ 792956 w 2308383"/>
                <a:gd name="connsiteY54" fmla="*/ 1189101 h 2310955"/>
                <a:gd name="connsiteX55" fmla="*/ 801719 w 2308383"/>
                <a:gd name="connsiteY55" fmla="*/ 1125093 h 2310955"/>
                <a:gd name="connsiteX56" fmla="*/ 802577 w 2308383"/>
                <a:gd name="connsiteY56" fmla="*/ 1125950 h 2310955"/>
                <a:gd name="connsiteX57" fmla="*/ 803434 w 2308383"/>
                <a:gd name="connsiteY57" fmla="*/ 1125093 h 2310955"/>
                <a:gd name="connsiteX58" fmla="*/ 802577 w 2308383"/>
                <a:gd name="connsiteY58" fmla="*/ 1124236 h 2310955"/>
                <a:gd name="connsiteX59" fmla="*/ 801719 w 2308383"/>
                <a:gd name="connsiteY59" fmla="*/ 1125093 h 2310955"/>
                <a:gd name="connsiteX60" fmla="*/ 822388 w 2308383"/>
                <a:gd name="connsiteY60" fmla="*/ 1062800 h 2310955"/>
                <a:gd name="connsiteX61" fmla="*/ 821531 w 2308383"/>
                <a:gd name="connsiteY61" fmla="*/ 1063657 h 2310955"/>
                <a:gd name="connsiteX62" fmla="*/ 822388 w 2308383"/>
                <a:gd name="connsiteY62" fmla="*/ 1064514 h 2310955"/>
                <a:gd name="connsiteX63" fmla="*/ 823246 w 2308383"/>
                <a:gd name="connsiteY63" fmla="*/ 1063657 h 2310955"/>
                <a:gd name="connsiteX64" fmla="*/ 822388 w 2308383"/>
                <a:gd name="connsiteY64" fmla="*/ 1062800 h 2310955"/>
                <a:gd name="connsiteX65" fmla="*/ 1364647 w 2308383"/>
                <a:gd name="connsiteY65" fmla="*/ 911733 h 2310955"/>
                <a:gd name="connsiteX66" fmla="*/ 1364837 w 2308383"/>
                <a:gd name="connsiteY66" fmla="*/ 911924 h 2310955"/>
                <a:gd name="connsiteX67" fmla="*/ 1365028 w 2308383"/>
                <a:gd name="connsiteY67" fmla="*/ 911733 h 2310955"/>
                <a:gd name="connsiteX68" fmla="*/ 1364837 w 2308383"/>
                <a:gd name="connsiteY68" fmla="*/ 911543 h 2310955"/>
                <a:gd name="connsiteX69" fmla="*/ 1364647 w 2308383"/>
                <a:gd name="connsiteY69" fmla="*/ 911733 h 2310955"/>
                <a:gd name="connsiteX70" fmla="*/ 1413605 w 2308383"/>
                <a:gd name="connsiteY70" fmla="*/ 953929 h 2310955"/>
                <a:gd name="connsiteX71" fmla="*/ 1413415 w 2308383"/>
                <a:gd name="connsiteY71" fmla="*/ 954119 h 2310955"/>
                <a:gd name="connsiteX72" fmla="*/ 1413605 w 2308383"/>
                <a:gd name="connsiteY72" fmla="*/ 954310 h 2310955"/>
                <a:gd name="connsiteX73" fmla="*/ 1413796 w 2308383"/>
                <a:gd name="connsiteY73" fmla="*/ 954119 h 2310955"/>
                <a:gd name="connsiteX74" fmla="*/ 1413605 w 2308383"/>
                <a:gd name="connsiteY74" fmla="*/ 953929 h 2310955"/>
                <a:gd name="connsiteX75" fmla="*/ 1453991 w 2308383"/>
                <a:gd name="connsiteY75" fmla="*/ 1004221 h 2310955"/>
                <a:gd name="connsiteX76" fmla="*/ 1453801 w 2308383"/>
                <a:gd name="connsiteY76" fmla="*/ 1004411 h 2310955"/>
                <a:gd name="connsiteX77" fmla="*/ 1453991 w 2308383"/>
                <a:gd name="connsiteY77" fmla="*/ 1004602 h 2310955"/>
                <a:gd name="connsiteX78" fmla="*/ 1454182 w 2308383"/>
                <a:gd name="connsiteY78" fmla="*/ 1004411 h 2310955"/>
                <a:gd name="connsiteX79" fmla="*/ 1453991 w 2308383"/>
                <a:gd name="connsiteY79" fmla="*/ 1004221 h 2310955"/>
                <a:gd name="connsiteX80" fmla="*/ 1505045 w 2308383"/>
                <a:gd name="connsiteY80" fmla="*/ 1122712 h 2310955"/>
                <a:gd name="connsiteX81" fmla="*/ 1505236 w 2308383"/>
                <a:gd name="connsiteY81" fmla="*/ 1122521 h 2310955"/>
                <a:gd name="connsiteX82" fmla="*/ 1505045 w 2308383"/>
                <a:gd name="connsiteY82" fmla="*/ 1122331 h 2310955"/>
                <a:gd name="connsiteX83" fmla="*/ 1504855 w 2308383"/>
                <a:gd name="connsiteY83" fmla="*/ 1122521 h 2310955"/>
                <a:gd name="connsiteX84" fmla="*/ 1505045 w 2308383"/>
                <a:gd name="connsiteY84" fmla="*/ 1122712 h 2310955"/>
                <a:gd name="connsiteX85" fmla="*/ 1511237 w 2308383"/>
                <a:gd name="connsiteY85" fmla="*/ 1251204 h 2310955"/>
                <a:gd name="connsiteX86" fmla="*/ 1511332 w 2308383"/>
                <a:gd name="connsiteY86" fmla="*/ 1251014 h 2310955"/>
                <a:gd name="connsiteX87" fmla="*/ 1511141 w 2308383"/>
                <a:gd name="connsiteY87" fmla="*/ 1250823 h 2310955"/>
                <a:gd name="connsiteX88" fmla="*/ 1510951 w 2308383"/>
                <a:gd name="connsiteY88" fmla="*/ 1251014 h 2310955"/>
                <a:gd name="connsiteX89" fmla="*/ 1511237 w 2308383"/>
                <a:gd name="connsiteY89" fmla="*/ 1251204 h 2310955"/>
                <a:gd name="connsiteX90" fmla="*/ 1496759 w 2308383"/>
                <a:gd name="connsiteY90" fmla="*/ 1314069 h 2310955"/>
                <a:gd name="connsiteX91" fmla="*/ 1497139 w 2308383"/>
                <a:gd name="connsiteY91" fmla="*/ 1314450 h 2310955"/>
                <a:gd name="connsiteX92" fmla="*/ 1497521 w 2308383"/>
                <a:gd name="connsiteY92" fmla="*/ 1314069 h 2310955"/>
                <a:gd name="connsiteX93" fmla="*/ 1497139 w 2308383"/>
                <a:gd name="connsiteY93" fmla="*/ 1313783 h 2310955"/>
                <a:gd name="connsiteX94" fmla="*/ 1496759 w 2308383"/>
                <a:gd name="connsiteY94" fmla="*/ 1314069 h 2310955"/>
                <a:gd name="connsiteX95" fmla="*/ 1471898 w 2308383"/>
                <a:gd name="connsiteY95" fmla="*/ 1373696 h 2310955"/>
                <a:gd name="connsiteX96" fmla="*/ 1472089 w 2308383"/>
                <a:gd name="connsiteY96" fmla="*/ 1373505 h 2310955"/>
                <a:gd name="connsiteX97" fmla="*/ 1471898 w 2308383"/>
                <a:gd name="connsiteY97" fmla="*/ 1373314 h 2310955"/>
                <a:gd name="connsiteX98" fmla="*/ 1471708 w 2308383"/>
                <a:gd name="connsiteY98" fmla="*/ 1373505 h 2310955"/>
                <a:gd name="connsiteX99" fmla="*/ 1471898 w 2308383"/>
                <a:gd name="connsiteY99" fmla="*/ 1373696 h 2310955"/>
                <a:gd name="connsiteX100" fmla="*/ 1436370 w 2308383"/>
                <a:gd name="connsiteY100" fmla="*/ 1427512 h 2310955"/>
                <a:gd name="connsiteX101" fmla="*/ 1436561 w 2308383"/>
                <a:gd name="connsiteY101" fmla="*/ 1427702 h 2310955"/>
                <a:gd name="connsiteX102" fmla="*/ 1436751 w 2308383"/>
                <a:gd name="connsiteY102" fmla="*/ 1427512 h 2310955"/>
                <a:gd name="connsiteX103" fmla="*/ 1436561 w 2308383"/>
                <a:gd name="connsiteY103" fmla="*/ 1427321 h 2310955"/>
                <a:gd name="connsiteX104" fmla="*/ 1436370 w 2308383"/>
                <a:gd name="connsiteY104" fmla="*/ 1427512 h 2310955"/>
                <a:gd name="connsiteX105" fmla="*/ 1392079 w 2308383"/>
                <a:gd name="connsiteY105" fmla="*/ 1474565 h 2310955"/>
                <a:gd name="connsiteX106" fmla="*/ 1392269 w 2308383"/>
                <a:gd name="connsiteY106" fmla="*/ 1474375 h 2310955"/>
                <a:gd name="connsiteX107" fmla="*/ 1392079 w 2308383"/>
                <a:gd name="connsiteY107" fmla="*/ 1474184 h 2310955"/>
                <a:gd name="connsiteX108" fmla="*/ 1391888 w 2308383"/>
                <a:gd name="connsiteY108" fmla="*/ 1474375 h 2310955"/>
                <a:gd name="connsiteX109" fmla="*/ 1392079 w 2308383"/>
                <a:gd name="connsiteY109" fmla="*/ 1474565 h 2310955"/>
                <a:gd name="connsiteX110" fmla="*/ 1281589 w 2308383"/>
                <a:gd name="connsiteY110" fmla="*/ 1540764 h 2310955"/>
                <a:gd name="connsiteX111" fmla="*/ 1281875 w 2308383"/>
                <a:gd name="connsiteY111" fmla="*/ 1541145 h 2310955"/>
                <a:gd name="connsiteX112" fmla="*/ 1282256 w 2308383"/>
                <a:gd name="connsiteY112" fmla="*/ 1540859 h 2310955"/>
                <a:gd name="connsiteX113" fmla="*/ 1281875 w 2308383"/>
                <a:gd name="connsiteY113" fmla="*/ 1540478 h 2310955"/>
                <a:gd name="connsiteX114" fmla="*/ 1281589 w 2308383"/>
                <a:gd name="connsiteY114" fmla="*/ 1540764 h 2310955"/>
                <a:gd name="connsiteX115" fmla="*/ 1219676 w 2308383"/>
                <a:gd name="connsiteY115" fmla="*/ 1558004 h 2310955"/>
                <a:gd name="connsiteX116" fmla="*/ 1219486 w 2308383"/>
                <a:gd name="connsiteY116" fmla="*/ 1558195 h 2310955"/>
                <a:gd name="connsiteX117" fmla="*/ 1219676 w 2308383"/>
                <a:gd name="connsiteY117" fmla="*/ 1558385 h 2310955"/>
                <a:gd name="connsiteX118" fmla="*/ 1219867 w 2308383"/>
                <a:gd name="connsiteY118" fmla="*/ 1558195 h 2310955"/>
                <a:gd name="connsiteX119" fmla="*/ 1219676 w 2308383"/>
                <a:gd name="connsiteY119" fmla="*/ 1558004 h 2310955"/>
                <a:gd name="connsiteX120" fmla="*/ 1157478 w 2308383"/>
                <a:gd name="connsiteY120" fmla="*/ 1636205 h 2310955"/>
                <a:gd name="connsiteX121" fmla="*/ 1155668 w 2308383"/>
                <a:gd name="connsiteY121" fmla="*/ 1634395 h 2310955"/>
                <a:gd name="connsiteX122" fmla="*/ 1153859 w 2308383"/>
                <a:gd name="connsiteY122" fmla="*/ 1636205 h 2310955"/>
                <a:gd name="connsiteX123" fmla="*/ 1155668 w 2308383"/>
                <a:gd name="connsiteY123" fmla="*/ 1638014 h 2310955"/>
                <a:gd name="connsiteX124" fmla="*/ 1157478 w 2308383"/>
                <a:gd name="connsiteY124" fmla="*/ 1636205 h 2310955"/>
                <a:gd name="connsiteX125" fmla="*/ 1089184 w 2308383"/>
                <a:gd name="connsiteY125" fmla="*/ 1631633 h 2310955"/>
                <a:gd name="connsiteX126" fmla="*/ 1091184 w 2308383"/>
                <a:gd name="connsiteY126" fmla="*/ 1633633 h 2310955"/>
                <a:gd name="connsiteX127" fmla="*/ 1093184 w 2308383"/>
                <a:gd name="connsiteY127" fmla="*/ 1631633 h 2310955"/>
                <a:gd name="connsiteX128" fmla="*/ 1091184 w 2308383"/>
                <a:gd name="connsiteY128" fmla="*/ 1629632 h 2310955"/>
                <a:gd name="connsiteX129" fmla="*/ 1089184 w 2308383"/>
                <a:gd name="connsiteY129" fmla="*/ 1631633 h 2310955"/>
                <a:gd name="connsiteX130" fmla="*/ 1025176 w 2308383"/>
                <a:gd name="connsiteY130" fmla="*/ 1617536 h 2310955"/>
                <a:gd name="connsiteX131" fmla="*/ 1028224 w 2308383"/>
                <a:gd name="connsiteY131" fmla="*/ 1620584 h 2310955"/>
                <a:gd name="connsiteX132" fmla="*/ 1031272 w 2308383"/>
                <a:gd name="connsiteY132" fmla="*/ 1617536 h 2310955"/>
                <a:gd name="connsiteX133" fmla="*/ 1028224 w 2308383"/>
                <a:gd name="connsiteY133" fmla="*/ 1614488 h 2310955"/>
                <a:gd name="connsiteX134" fmla="*/ 1025176 w 2308383"/>
                <a:gd name="connsiteY134" fmla="*/ 1617536 h 2310955"/>
                <a:gd name="connsiteX135" fmla="*/ 962215 w 2308383"/>
                <a:gd name="connsiteY135" fmla="*/ 1594104 h 2310955"/>
                <a:gd name="connsiteX136" fmla="*/ 967931 w 2308383"/>
                <a:gd name="connsiteY136" fmla="*/ 1599819 h 2310955"/>
                <a:gd name="connsiteX137" fmla="*/ 973646 w 2308383"/>
                <a:gd name="connsiteY137" fmla="*/ 1594104 h 2310955"/>
                <a:gd name="connsiteX138" fmla="*/ 967931 w 2308383"/>
                <a:gd name="connsiteY138" fmla="*/ 1588389 h 2310955"/>
                <a:gd name="connsiteX139" fmla="*/ 962215 w 2308383"/>
                <a:gd name="connsiteY139" fmla="*/ 1594104 h 2310955"/>
                <a:gd name="connsiteX140" fmla="*/ 912876 w 2308383"/>
                <a:gd name="connsiteY140" fmla="*/ 1562005 h 2310955"/>
                <a:gd name="connsiteX141" fmla="*/ 911828 w 2308383"/>
                <a:gd name="connsiteY141" fmla="*/ 1561052 h 2310955"/>
                <a:gd name="connsiteX142" fmla="*/ 910781 w 2308383"/>
                <a:gd name="connsiteY142" fmla="*/ 1562100 h 2310955"/>
                <a:gd name="connsiteX143" fmla="*/ 911828 w 2308383"/>
                <a:gd name="connsiteY143" fmla="*/ 1563148 h 2310955"/>
                <a:gd name="connsiteX144" fmla="*/ 912876 w 2308383"/>
                <a:gd name="connsiteY144" fmla="*/ 1562005 h 2310955"/>
                <a:gd name="connsiteX145" fmla="*/ 864013 w 2308383"/>
                <a:gd name="connsiteY145" fmla="*/ 1521905 h 2310955"/>
                <a:gd name="connsiteX146" fmla="*/ 861155 w 2308383"/>
                <a:gd name="connsiteY146" fmla="*/ 1519047 h 2310955"/>
                <a:gd name="connsiteX147" fmla="*/ 858298 w 2308383"/>
                <a:gd name="connsiteY147" fmla="*/ 1521905 h 2310955"/>
                <a:gd name="connsiteX148" fmla="*/ 861155 w 2308383"/>
                <a:gd name="connsiteY148" fmla="*/ 1524762 h 2310955"/>
                <a:gd name="connsiteX149" fmla="*/ 864013 w 2308383"/>
                <a:gd name="connsiteY149" fmla="*/ 1521905 h 2310955"/>
                <a:gd name="connsiteX150" fmla="*/ 817055 w 2308383"/>
                <a:gd name="connsiteY150" fmla="*/ 1471041 h 2310955"/>
                <a:gd name="connsiteX151" fmla="*/ 813340 w 2308383"/>
                <a:gd name="connsiteY151" fmla="*/ 1474756 h 2310955"/>
                <a:gd name="connsiteX152" fmla="*/ 817055 w 2308383"/>
                <a:gd name="connsiteY152" fmla="*/ 1478375 h 2310955"/>
                <a:gd name="connsiteX153" fmla="*/ 820674 w 2308383"/>
                <a:gd name="connsiteY153" fmla="*/ 1474661 h 2310955"/>
                <a:gd name="connsiteX154" fmla="*/ 817055 w 2308383"/>
                <a:gd name="connsiteY154" fmla="*/ 1471041 h 2310955"/>
                <a:gd name="connsiteX155" fmla="*/ 780479 w 2308383"/>
                <a:gd name="connsiteY155" fmla="*/ 1423797 h 2310955"/>
                <a:gd name="connsiteX156" fmla="*/ 782860 w 2308383"/>
                <a:gd name="connsiteY156" fmla="*/ 1421416 h 2310955"/>
                <a:gd name="connsiteX157" fmla="*/ 780479 w 2308383"/>
                <a:gd name="connsiteY157" fmla="*/ 1419035 h 2310955"/>
                <a:gd name="connsiteX158" fmla="*/ 778097 w 2308383"/>
                <a:gd name="connsiteY158" fmla="*/ 1421416 h 2310955"/>
                <a:gd name="connsiteX159" fmla="*/ 780479 w 2308383"/>
                <a:gd name="connsiteY159" fmla="*/ 1423797 h 2310955"/>
                <a:gd name="connsiteX160" fmla="*/ 752285 w 2308383"/>
                <a:gd name="connsiteY160" fmla="*/ 1370743 h 2310955"/>
                <a:gd name="connsiteX161" fmla="*/ 759619 w 2308383"/>
                <a:gd name="connsiteY161" fmla="*/ 1363313 h 2310955"/>
                <a:gd name="connsiteX162" fmla="*/ 752189 w 2308383"/>
                <a:gd name="connsiteY162" fmla="*/ 1355979 h 2310955"/>
                <a:gd name="connsiteX163" fmla="*/ 744855 w 2308383"/>
                <a:gd name="connsiteY163" fmla="*/ 1363409 h 2310955"/>
                <a:gd name="connsiteX164" fmla="*/ 752285 w 2308383"/>
                <a:gd name="connsiteY164" fmla="*/ 1370743 h 2310955"/>
                <a:gd name="connsiteX165" fmla="*/ 740378 w 2308383"/>
                <a:gd name="connsiteY165" fmla="*/ 1301687 h 2310955"/>
                <a:gd name="connsiteX166" fmla="*/ 732949 w 2308383"/>
                <a:gd name="connsiteY166" fmla="*/ 1294352 h 2310955"/>
                <a:gd name="connsiteX167" fmla="*/ 725615 w 2308383"/>
                <a:gd name="connsiteY167" fmla="*/ 1301782 h 2310955"/>
                <a:gd name="connsiteX168" fmla="*/ 733044 w 2308383"/>
                <a:gd name="connsiteY168" fmla="*/ 1309116 h 2310955"/>
                <a:gd name="connsiteX169" fmla="*/ 740378 w 2308383"/>
                <a:gd name="connsiteY169" fmla="*/ 1301687 h 2310955"/>
                <a:gd name="connsiteX170" fmla="*/ 723138 w 2308383"/>
                <a:gd name="connsiteY170" fmla="*/ 1244346 h 2310955"/>
                <a:gd name="connsiteX171" fmla="*/ 729615 w 2308383"/>
                <a:gd name="connsiteY171" fmla="*/ 1237774 h 2310955"/>
                <a:gd name="connsiteX172" fmla="*/ 723043 w 2308383"/>
                <a:gd name="connsiteY172" fmla="*/ 1231297 h 2310955"/>
                <a:gd name="connsiteX173" fmla="*/ 716471 w 2308383"/>
                <a:gd name="connsiteY173" fmla="*/ 1237869 h 2310955"/>
                <a:gd name="connsiteX174" fmla="*/ 723138 w 2308383"/>
                <a:gd name="connsiteY174" fmla="*/ 1244346 h 2310955"/>
                <a:gd name="connsiteX175" fmla="*/ 722948 w 2308383"/>
                <a:gd name="connsiteY175" fmla="*/ 1178624 h 2310955"/>
                <a:gd name="connsiteX176" fmla="*/ 728282 w 2308383"/>
                <a:gd name="connsiteY176" fmla="*/ 1173290 h 2310955"/>
                <a:gd name="connsiteX177" fmla="*/ 722852 w 2308383"/>
                <a:gd name="connsiteY177" fmla="*/ 1167956 h 2310955"/>
                <a:gd name="connsiteX178" fmla="*/ 717518 w 2308383"/>
                <a:gd name="connsiteY178" fmla="*/ 1173385 h 2310955"/>
                <a:gd name="connsiteX179" fmla="*/ 722948 w 2308383"/>
                <a:gd name="connsiteY179" fmla="*/ 1178624 h 2310955"/>
                <a:gd name="connsiteX180" fmla="*/ 737045 w 2308383"/>
                <a:gd name="connsiteY180" fmla="*/ 1109282 h 2310955"/>
                <a:gd name="connsiteX181" fmla="*/ 732282 w 2308383"/>
                <a:gd name="connsiteY181" fmla="*/ 1104614 h 2310955"/>
                <a:gd name="connsiteX182" fmla="*/ 727615 w 2308383"/>
                <a:gd name="connsiteY182" fmla="*/ 1109377 h 2310955"/>
                <a:gd name="connsiteX183" fmla="*/ 732282 w 2308383"/>
                <a:gd name="connsiteY183" fmla="*/ 1114044 h 2310955"/>
                <a:gd name="connsiteX184" fmla="*/ 737045 w 2308383"/>
                <a:gd name="connsiteY184" fmla="*/ 1109282 h 2310955"/>
                <a:gd name="connsiteX185" fmla="*/ 751142 w 2308383"/>
                <a:gd name="connsiteY185" fmla="*/ 1042607 h 2310955"/>
                <a:gd name="connsiteX186" fmla="*/ 746284 w 2308383"/>
                <a:gd name="connsiteY186" fmla="*/ 1047464 h 2310955"/>
                <a:gd name="connsiteX187" fmla="*/ 751142 w 2308383"/>
                <a:gd name="connsiteY187" fmla="*/ 1052322 h 2310955"/>
                <a:gd name="connsiteX188" fmla="*/ 755999 w 2308383"/>
                <a:gd name="connsiteY188" fmla="*/ 1047464 h 2310955"/>
                <a:gd name="connsiteX189" fmla="*/ 751142 w 2308383"/>
                <a:gd name="connsiteY189" fmla="*/ 1042607 h 2310955"/>
                <a:gd name="connsiteX190" fmla="*/ 780288 w 2308383"/>
                <a:gd name="connsiteY190" fmla="*/ 989171 h 2310955"/>
                <a:gd name="connsiteX191" fmla="*/ 778955 w 2308383"/>
                <a:gd name="connsiteY191" fmla="*/ 987838 h 2310955"/>
                <a:gd name="connsiteX192" fmla="*/ 777621 w 2308383"/>
                <a:gd name="connsiteY192" fmla="*/ 989171 h 2310955"/>
                <a:gd name="connsiteX193" fmla="*/ 778955 w 2308383"/>
                <a:gd name="connsiteY193" fmla="*/ 990505 h 2310955"/>
                <a:gd name="connsiteX194" fmla="*/ 780288 w 2308383"/>
                <a:gd name="connsiteY194" fmla="*/ 989171 h 2310955"/>
                <a:gd name="connsiteX195" fmla="*/ 817817 w 2308383"/>
                <a:gd name="connsiteY195" fmla="*/ 935641 h 2310955"/>
                <a:gd name="connsiteX196" fmla="*/ 815150 w 2308383"/>
                <a:gd name="connsiteY196" fmla="*/ 932974 h 2310955"/>
                <a:gd name="connsiteX197" fmla="*/ 812483 w 2308383"/>
                <a:gd name="connsiteY197" fmla="*/ 935641 h 2310955"/>
                <a:gd name="connsiteX198" fmla="*/ 815150 w 2308383"/>
                <a:gd name="connsiteY198" fmla="*/ 938308 h 2310955"/>
                <a:gd name="connsiteX199" fmla="*/ 817817 w 2308383"/>
                <a:gd name="connsiteY199" fmla="*/ 935641 h 2310955"/>
                <a:gd name="connsiteX200" fmla="*/ 858965 w 2308383"/>
                <a:gd name="connsiteY200" fmla="*/ 887825 h 2310955"/>
                <a:gd name="connsiteX201" fmla="*/ 858584 w 2308383"/>
                <a:gd name="connsiteY201" fmla="*/ 888206 h 2310955"/>
                <a:gd name="connsiteX202" fmla="*/ 858965 w 2308383"/>
                <a:gd name="connsiteY202" fmla="*/ 888492 h 2310955"/>
                <a:gd name="connsiteX203" fmla="*/ 859346 w 2308383"/>
                <a:gd name="connsiteY203" fmla="*/ 888111 h 2310955"/>
                <a:gd name="connsiteX204" fmla="*/ 858965 w 2308383"/>
                <a:gd name="connsiteY204" fmla="*/ 887825 h 2310955"/>
                <a:gd name="connsiteX205" fmla="*/ 909257 w 2308383"/>
                <a:gd name="connsiteY205" fmla="*/ 846963 h 2310955"/>
                <a:gd name="connsiteX206" fmla="*/ 908590 w 2308383"/>
                <a:gd name="connsiteY206" fmla="*/ 847630 h 2310955"/>
                <a:gd name="connsiteX207" fmla="*/ 909257 w 2308383"/>
                <a:gd name="connsiteY207" fmla="*/ 848297 h 2310955"/>
                <a:gd name="connsiteX208" fmla="*/ 909923 w 2308383"/>
                <a:gd name="connsiteY208" fmla="*/ 847630 h 2310955"/>
                <a:gd name="connsiteX209" fmla="*/ 909257 w 2308383"/>
                <a:gd name="connsiteY209" fmla="*/ 846963 h 2310955"/>
                <a:gd name="connsiteX210" fmla="*/ 965073 w 2308383"/>
                <a:gd name="connsiteY210" fmla="*/ 814483 h 2310955"/>
                <a:gd name="connsiteX211" fmla="*/ 964406 w 2308383"/>
                <a:gd name="connsiteY211" fmla="*/ 815150 h 2310955"/>
                <a:gd name="connsiteX212" fmla="*/ 965073 w 2308383"/>
                <a:gd name="connsiteY212" fmla="*/ 815816 h 2310955"/>
                <a:gd name="connsiteX213" fmla="*/ 965740 w 2308383"/>
                <a:gd name="connsiteY213" fmla="*/ 815150 h 2310955"/>
                <a:gd name="connsiteX214" fmla="*/ 965073 w 2308383"/>
                <a:gd name="connsiteY214" fmla="*/ 814483 h 2310955"/>
                <a:gd name="connsiteX215" fmla="*/ 1025176 w 2308383"/>
                <a:gd name="connsiteY215" fmla="*/ 789718 h 2310955"/>
                <a:gd name="connsiteX216" fmla="*/ 1023557 w 2308383"/>
                <a:gd name="connsiteY216" fmla="*/ 791432 h 2310955"/>
                <a:gd name="connsiteX217" fmla="*/ 1025271 w 2308383"/>
                <a:gd name="connsiteY217" fmla="*/ 793147 h 2310955"/>
                <a:gd name="connsiteX218" fmla="*/ 1026890 w 2308383"/>
                <a:gd name="connsiteY218" fmla="*/ 791432 h 2310955"/>
                <a:gd name="connsiteX219" fmla="*/ 1025176 w 2308383"/>
                <a:gd name="connsiteY219" fmla="*/ 789718 h 2310955"/>
                <a:gd name="connsiteX220" fmla="*/ 1088993 w 2308383"/>
                <a:gd name="connsiteY220" fmla="*/ 776764 h 2310955"/>
                <a:gd name="connsiteX221" fmla="*/ 1088136 w 2308383"/>
                <a:gd name="connsiteY221" fmla="*/ 775907 h 2310955"/>
                <a:gd name="connsiteX222" fmla="*/ 1087279 w 2308383"/>
                <a:gd name="connsiteY222" fmla="*/ 776764 h 2310955"/>
                <a:gd name="connsiteX223" fmla="*/ 1088136 w 2308383"/>
                <a:gd name="connsiteY223" fmla="*/ 777621 h 2310955"/>
                <a:gd name="connsiteX224" fmla="*/ 1088993 w 2308383"/>
                <a:gd name="connsiteY224" fmla="*/ 776764 h 2310955"/>
                <a:gd name="connsiteX225" fmla="*/ 1152525 w 2308383"/>
                <a:gd name="connsiteY225" fmla="*/ 771049 h 2310955"/>
                <a:gd name="connsiteX226" fmla="*/ 1151858 w 2308383"/>
                <a:gd name="connsiteY226" fmla="*/ 771715 h 2310955"/>
                <a:gd name="connsiteX227" fmla="*/ 1152525 w 2308383"/>
                <a:gd name="connsiteY227" fmla="*/ 772382 h 2310955"/>
                <a:gd name="connsiteX228" fmla="*/ 1153192 w 2308383"/>
                <a:gd name="connsiteY228" fmla="*/ 771715 h 2310955"/>
                <a:gd name="connsiteX229" fmla="*/ 1152525 w 2308383"/>
                <a:gd name="connsiteY229" fmla="*/ 771049 h 2310955"/>
                <a:gd name="connsiteX230" fmla="*/ 1217771 w 2308383"/>
                <a:gd name="connsiteY230" fmla="*/ 776288 h 2310955"/>
                <a:gd name="connsiteX231" fmla="*/ 1216914 w 2308383"/>
                <a:gd name="connsiteY231" fmla="*/ 775430 h 2310955"/>
                <a:gd name="connsiteX232" fmla="*/ 1216057 w 2308383"/>
                <a:gd name="connsiteY232" fmla="*/ 776288 h 2310955"/>
                <a:gd name="connsiteX233" fmla="*/ 1216914 w 2308383"/>
                <a:gd name="connsiteY233" fmla="*/ 777145 h 2310955"/>
                <a:gd name="connsiteX234" fmla="*/ 1217771 w 2308383"/>
                <a:gd name="connsiteY234" fmla="*/ 776288 h 2310955"/>
                <a:gd name="connsiteX235" fmla="*/ 1279970 w 2308383"/>
                <a:gd name="connsiteY235" fmla="*/ 788384 h 2310955"/>
                <a:gd name="connsiteX236" fmla="*/ 1277969 w 2308383"/>
                <a:gd name="connsiteY236" fmla="*/ 790385 h 2310955"/>
                <a:gd name="connsiteX237" fmla="*/ 1279970 w 2308383"/>
                <a:gd name="connsiteY237" fmla="*/ 792385 h 2310955"/>
                <a:gd name="connsiteX238" fmla="*/ 1281970 w 2308383"/>
                <a:gd name="connsiteY238" fmla="*/ 790385 h 2310955"/>
                <a:gd name="connsiteX239" fmla="*/ 1279970 w 2308383"/>
                <a:gd name="connsiteY239" fmla="*/ 788384 h 2310955"/>
                <a:gd name="connsiteX240" fmla="*/ 1340263 w 2308383"/>
                <a:gd name="connsiteY240" fmla="*/ 813530 h 2310955"/>
                <a:gd name="connsiteX241" fmla="*/ 1339882 w 2308383"/>
                <a:gd name="connsiteY241" fmla="*/ 813911 h 2310955"/>
                <a:gd name="connsiteX242" fmla="*/ 1340263 w 2308383"/>
                <a:gd name="connsiteY242" fmla="*/ 814197 h 2310955"/>
                <a:gd name="connsiteX243" fmla="*/ 1340549 w 2308383"/>
                <a:gd name="connsiteY243" fmla="*/ 813816 h 2310955"/>
                <a:gd name="connsiteX244" fmla="*/ 1340263 w 2308383"/>
                <a:gd name="connsiteY244" fmla="*/ 813530 h 2310955"/>
                <a:gd name="connsiteX245" fmla="*/ 1396270 w 2308383"/>
                <a:gd name="connsiteY245" fmla="*/ 844772 h 2310955"/>
                <a:gd name="connsiteX246" fmla="*/ 1395127 w 2308383"/>
                <a:gd name="connsiteY246" fmla="*/ 845915 h 2310955"/>
                <a:gd name="connsiteX247" fmla="*/ 1396270 w 2308383"/>
                <a:gd name="connsiteY247" fmla="*/ 847058 h 2310955"/>
                <a:gd name="connsiteX248" fmla="*/ 1397413 w 2308383"/>
                <a:gd name="connsiteY248" fmla="*/ 845915 h 2310955"/>
                <a:gd name="connsiteX249" fmla="*/ 1396270 w 2308383"/>
                <a:gd name="connsiteY249" fmla="*/ 844772 h 2310955"/>
                <a:gd name="connsiteX250" fmla="*/ 1446086 w 2308383"/>
                <a:gd name="connsiteY250" fmla="*/ 886015 h 2310955"/>
                <a:gd name="connsiteX251" fmla="*/ 1446943 w 2308383"/>
                <a:gd name="connsiteY251" fmla="*/ 886873 h 2310955"/>
                <a:gd name="connsiteX252" fmla="*/ 1447800 w 2308383"/>
                <a:gd name="connsiteY252" fmla="*/ 886015 h 2310955"/>
                <a:gd name="connsiteX253" fmla="*/ 1446943 w 2308383"/>
                <a:gd name="connsiteY253" fmla="*/ 885158 h 2310955"/>
                <a:gd name="connsiteX254" fmla="*/ 1446086 w 2308383"/>
                <a:gd name="connsiteY254" fmla="*/ 886015 h 2310955"/>
                <a:gd name="connsiteX255" fmla="*/ 1494282 w 2308383"/>
                <a:gd name="connsiteY255" fmla="*/ 933260 h 2310955"/>
                <a:gd name="connsiteX256" fmla="*/ 1491043 w 2308383"/>
                <a:gd name="connsiteY256" fmla="*/ 930116 h 2310955"/>
                <a:gd name="connsiteX257" fmla="*/ 1487900 w 2308383"/>
                <a:gd name="connsiteY257" fmla="*/ 933260 h 2310955"/>
                <a:gd name="connsiteX258" fmla="*/ 1491139 w 2308383"/>
                <a:gd name="connsiteY258" fmla="*/ 936403 h 2310955"/>
                <a:gd name="connsiteX259" fmla="*/ 1494282 w 2308383"/>
                <a:gd name="connsiteY259" fmla="*/ 933260 h 2310955"/>
                <a:gd name="connsiteX260" fmla="*/ 1528858 w 2308383"/>
                <a:gd name="connsiteY260" fmla="*/ 986504 h 2310955"/>
                <a:gd name="connsiteX261" fmla="*/ 1527715 w 2308383"/>
                <a:gd name="connsiteY261" fmla="*/ 985361 h 2310955"/>
                <a:gd name="connsiteX262" fmla="*/ 1526572 w 2308383"/>
                <a:gd name="connsiteY262" fmla="*/ 986504 h 2310955"/>
                <a:gd name="connsiteX263" fmla="*/ 1527715 w 2308383"/>
                <a:gd name="connsiteY263" fmla="*/ 987647 h 2310955"/>
                <a:gd name="connsiteX264" fmla="*/ 1528858 w 2308383"/>
                <a:gd name="connsiteY264" fmla="*/ 986504 h 2310955"/>
                <a:gd name="connsiteX265" fmla="*/ 1555909 w 2308383"/>
                <a:gd name="connsiteY265" fmla="*/ 1044893 h 2310955"/>
                <a:gd name="connsiteX266" fmla="*/ 1556195 w 2308383"/>
                <a:gd name="connsiteY266" fmla="*/ 1044512 h 2310955"/>
                <a:gd name="connsiteX267" fmla="*/ 1555909 w 2308383"/>
                <a:gd name="connsiteY267" fmla="*/ 1044131 h 2310955"/>
                <a:gd name="connsiteX268" fmla="*/ 1555528 w 2308383"/>
                <a:gd name="connsiteY268" fmla="*/ 1044416 h 2310955"/>
                <a:gd name="connsiteX269" fmla="*/ 1555909 w 2308383"/>
                <a:gd name="connsiteY269" fmla="*/ 1044893 h 2310955"/>
                <a:gd name="connsiteX270" fmla="*/ 1573339 w 2308383"/>
                <a:gd name="connsiteY270" fmla="*/ 1106234 h 2310955"/>
                <a:gd name="connsiteX271" fmla="*/ 1575245 w 2308383"/>
                <a:gd name="connsiteY271" fmla="*/ 1108043 h 2310955"/>
                <a:gd name="connsiteX272" fmla="*/ 1577054 w 2308383"/>
                <a:gd name="connsiteY272" fmla="*/ 1106138 h 2310955"/>
                <a:gd name="connsiteX273" fmla="*/ 1575149 w 2308383"/>
                <a:gd name="connsiteY273" fmla="*/ 1104329 h 2310955"/>
                <a:gd name="connsiteX274" fmla="*/ 1573339 w 2308383"/>
                <a:gd name="connsiteY274" fmla="*/ 1106234 h 2310955"/>
                <a:gd name="connsiteX275" fmla="*/ 1585055 w 2308383"/>
                <a:gd name="connsiteY275" fmla="*/ 1171766 h 2310955"/>
                <a:gd name="connsiteX276" fmla="*/ 1586770 w 2308383"/>
                <a:gd name="connsiteY276" fmla="*/ 1170051 h 2310955"/>
                <a:gd name="connsiteX277" fmla="*/ 1585055 w 2308383"/>
                <a:gd name="connsiteY277" fmla="*/ 1168337 h 2310955"/>
                <a:gd name="connsiteX278" fmla="*/ 1583341 w 2308383"/>
                <a:gd name="connsiteY278" fmla="*/ 1170051 h 2310955"/>
                <a:gd name="connsiteX279" fmla="*/ 1585055 w 2308383"/>
                <a:gd name="connsiteY279" fmla="*/ 1171766 h 2310955"/>
                <a:gd name="connsiteX280" fmla="*/ 1585246 w 2308383"/>
                <a:gd name="connsiteY280" fmla="*/ 1236726 h 2310955"/>
                <a:gd name="connsiteX281" fmla="*/ 1587246 w 2308383"/>
                <a:gd name="connsiteY281" fmla="*/ 1234726 h 2310955"/>
                <a:gd name="connsiteX282" fmla="*/ 1585246 w 2308383"/>
                <a:gd name="connsiteY282" fmla="*/ 1232726 h 2310955"/>
                <a:gd name="connsiteX283" fmla="*/ 1583246 w 2308383"/>
                <a:gd name="connsiteY283" fmla="*/ 1234726 h 2310955"/>
                <a:gd name="connsiteX284" fmla="*/ 1585246 w 2308383"/>
                <a:gd name="connsiteY284" fmla="*/ 1236726 h 2310955"/>
                <a:gd name="connsiteX285" fmla="*/ 1575911 w 2308383"/>
                <a:gd name="connsiteY285" fmla="*/ 1301877 h 2310955"/>
                <a:gd name="connsiteX286" fmla="*/ 1579055 w 2308383"/>
                <a:gd name="connsiteY286" fmla="*/ 1298639 h 2310955"/>
                <a:gd name="connsiteX287" fmla="*/ 1575816 w 2308383"/>
                <a:gd name="connsiteY287" fmla="*/ 1295495 h 2310955"/>
                <a:gd name="connsiteX288" fmla="*/ 1572673 w 2308383"/>
                <a:gd name="connsiteY288" fmla="*/ 1298734 h 2310955"/>
                <a:gd name="connsiteX289" fmla="*/ 1575911 w 2308383"/>
                <a:gd name="connsiteY289" fmla="*/ 1301877 h 2310955"/>
                <a:gd name="connsiteX290" fmla="*/ 1557052 w 2308383"/>
                <a:gd name="connsiteY290" fmla="*/ 1360742 h 2310955"/>
                <a:gd name="connsiteX291" fmla="*/ 1557338 w 2308383"/>
                <a:gd name="connsiteY291" fmla="*/ 1360361 h 2310955"/>
                <a:gd name="connsiteX292" fmla="*/ 1557052 w 2308383"/>
                <a:gd name="connsiteY292" fmla="*/ 1359980 h 2310955"/>
                <a:gd name="connsiteX293" fmla="*/ 1556671 w 2308383"/>
                <a:gd name="connsiteY293" fmla="*/ 1360361 h 2310955"/>
                <a:gd name="connsiteX294" fmla="*/ 1557052 w 2308383"/>
                <a:gd name="connsiteY294" fmla="*/ 1360742 h 2310955"/>
                <a:gd name="connsiteX295" fmla="*/ 1529239 w 2308383"/>
                <a:gd name="connsiteY295" fmla="*/ 1420082 h 2310955"/>
                <a:gd name="connsiteX296" fmla="*/ 1530572 w 2308383"/>
                <a:gd name="connsiteY296" fmla="*/ 1418749 h 2310955"/>
                <a:gd name="connsiteX297" fmla="*/ 1529239 w 2308383"/>
                <a:gd name="connsiteY297" fmla="*/ 1417415 h 2310955"/>
                <a:gd name="connsiteX298" fmla="*/ 1527905 w 2308383"/>
                <a:gd name="connsiteY298" fmla="*/ 1418749 h 2310955"/>
                <a:gd name="connsiteX299" fmla="*/ 1529239 w 2308383"/>
                <a:gd name="connsiteY299" fmla="*/ 1420082 h 2310955"/>
                <a:gd name="connsiteX300" fmla="*/ 1493044 w 2308383"/>
                <a:gd name="connsiteY300" fmla="*/ 1468279 h 2310955"/>
                <a:gd name="connsiteX301" fmla="*/ 1489043 w 2308383"/>
                <a:gd name="connsiteY301" fmla="*/ 1472279 h 2310955"/>
                <a:gd name="connsiteX302" fmla="*/ 1493044 w 2308383"/>
                <a:gd name="connsiteY302" fmla="*/ 1476280 h 2310955"/>
                <a:gd name="connsiteX303" fmla="*/ 1497044 w 2308383"/>
                <a:gd name="connsiteY303" fmla="*/ 1472184 h 2310955"/>
                <a:gd name="connsiteX304" fmla="*/ 1493044 w 2308383"/>
                <a:gd name="connsiteY304" fmla="*/ 1468279 h 2310955"/>
                <a:gd name="connsiteX305" fmla="*/ 1449324 w 2308383"/>
                <a:gd name="connsiteY305" fmla="*/ 1523524 h 2310955"/>
                <a:gd name="connsiteX306" fmla="*/ 1452943 w 2308383"/>
                <a:gd name="connsiteY306" fmla="*/ 1519809 h 2310955"/>
                <a:gd name="connsiteX307" fmla="*/ 1449229 w 2308383"/>
                <a:gd name="connsiteY307" fmla="*/ 1516094 h 2310955"/>
                <a:gd name="connsiteX308" fmla="*/ 1445609 w 2308383"/>
                <a:gd name="connsiteY308" fmla="*/ 1519809 h 2310955"/>
                <a:gd name="connsiteX309" fmla="*/ 1449324 w 2308383"/>
                <a:gd name="connsiteY309" fmla="*/ 1523524 h 2310955"/>
                <a:gd name="connsiteX310" fmla="*/ 1400080 w 2308383"/>
                <a:gd name="connsiteY310" fmla="*/ 1560290 h 2310955"/>
                <a:gd name="connsiteX311" fmla="*/ 1398937 w 2308383"/>
                <a:gd name="connsiteY311" fmla="*/ 1559147 h 2310955"/>
                <a:gd name="connsiteX312" fmla="*/ 1397794 w 2308383"/>
                <a:gd name="connsiteY312" fmla="*/ 1560290 h 2310955"/>
                <a:gd name="connsiteX313" fmla="*/ 1398937 w 2308383"/>
                <a:gd name="connsiteY313" fmla="*/ 1561433 h 2310955"/>
                <a:gd name="connsiteX314" fmla="*/ 1400080 w 2308383"/>
                <a:gd name="connsiteY314" fmla="*/ 1560290 h 2310955"/>
                <a:gd name="connsiteX315" fmla="*/ 1343025 w 2308383"/>
                <a:gd name="connsiteY315" fmla="*/ 1596104 h 2310955"/>
                <a:gd name="connsiteX316" fmla="*/ 1346359 w 2308383"/>
                <a:gd name="connsiteY316" fmla="*/ 1592771 h 2310955"/>
                <a:gd name="connsiteX317" fmla="*/ 1343025 w 2308383"/>
                <a:gd name="connsiteY317" fmla="*/ 1589437 h 2310955"/>
                <a:gd name="connsiteX318" fmla="*/ 1339691 w 2308383"/>
                <a:gd name="connsiteY318" fmla="*/ 1592771 h 2310955"/>
                <a:gd name="connsiteX319" fmla="*/ 1343025 w 2308383"/>
                <a:gd name="connsiteY319" fmla="*/ 1596104 h 2310955"/>
                <a:gd name="connsiteX320" fmla="*/ 1279684 w 2308383"/>
                <a:gd name="connsiteY320" fmla="*/ 1616583 h 2310955"/>
                <a:gd name="connsiteX321" fmla="*/ 1283018 w 2308383"/>
                <a:gd name="connsiteY321" fmla="*/ 1619917 h 2310955"/>
                <a:gd name="connsiteX322" fmla="*/ 1286351 w 2308383"/>
                <a:gd name="connsiteY322" fmla="*/ 1616583 h 2310955"/>
                <a:gd name="connsiteX323" fmla="*/ 1283018 w 2308383"/>
                <a:gd name="connsiteY323" fmla="*/ 1613249 h 2310955"/>
                <a:gd name="connsiteX324" fmla="*/ 1279684 w 2308383"/>
                <a:gd name="connsiteY324" fmla="*/ 1616583 h 2310955"/>
                <a:gd name="connsiteX325" fmla="*/ 1217867 w 2308383"/>
                <a:gd name="connsiteY325" fmla="*/ 1631156 h 2310955"/>
                <a:gd name="connsiteX326" fmla="*/ 1220057 w 2308383"/>
                <a:gd name="connsiteY326" fmla="*/ 1633347 h 2310955"/>
                <a:gd name="connsiteX327" fmla="*/ 1222248 w 2308383"/>
                <a:gd name="connsiteY327" fmla="*/ 1631156 h 2310955"/>
                <a:gd name="connsiteX328" fmla="*/ 1220057 w 2308383"/>
                <a:gd name="connsiteY328" fmla="*/ 1628966 h 2310955"/>
                <a:gd name="connsiteX329" fmla="*/ 1217867 w 2308383"/>
                <a:gd name="connsiteY329" fmla="*/ 1631156 h 2310955"/>
                <a:gd name="connsiteX330" fmla="*/ 1147572 w 2308383"/>
                <a:gd name="connsiteY330" fmla="*/ 1708309 h 2310955"/>
                <a:gd name="connsiteX331" fmla="*/ 1155954 w 2308383"/>
                <a:gd name="connsiteY331" fmla="*/ 1716691 h 2310955"/>
                <a:gd name="connsiteX332" fmla="*/ 1164336 w 2308383"/>
                <a:gd name="connsiteY332" fmla="*/ 1708309 h 2310955"/>
                <a:gd name="connsiteX333" fmla="*/ 1155954 w 2308383"/>
                <a:gd name="connsiteY333" fmla="*/ 1699927 h 2310955"/>
                <a:gd name="connsiteX334" fmla="*/ 1147572 w 2308383"/>
                <a:gd name="connsiteY334" fmla="*/ 1708309 h 2310955"/>
                <a:gd name="connsiteX335" fmla="*/ 1082516 w 2308383"/>
                <a:gd name="connsiteY335" fmla="*/ 1704404 h 2310955"/>
                <a:gd name="connsiteX336" fmla="*/ 1091470 w 2308383"/>
                <a:gd name="connsiteY336" fmla="*/ 1713262 h 2310955"/>
                <a:gd name="connsiteX337" fmla="*/ 1100328 w 2308383"/>
                <a:gd name="connsiteY337" fmla="*/ 1704308 h 2310955"/>
                <a:gd name="connsiteX338" fmla="*/ 1091375 w 2308383"/>
                <a:gd name="connsiteY338" fmla="*/ 1695450 h 2310955"/>
                <a:gd name="connsiteX339" fmla="*/ 1082516 w 2308383"/>
                <a:gd name="connsiteY339" fmla="*/ 1704404 h 2310955"/>
                <a:gd name="connsiteX340" fmla="*/ 1017365 w 2308383"/>
                <a:gd name="connsiteY340" fmla="*/ 1692307 h 2310955"/>
                <a:gd name="connsiteX341" fmla="*/ 1028033 w 2308383"/>
                <a:gd name="connsiteY341" fmla="*/ 1702784 h 2310955"/>
                <a:gd name="connsiteX342" fmla="*/ 1038511 w 2308383"/>
                <a:gd name="connsiteY342" fmla="*/ 1692212 h 2310955"/>
                <a:gd name="connsiteX343" fmla="*/ 1027938 w 2308383"/>
                <a:gd name="connsiteY343" fmla="*/ 1681639 h 2310955"/>
                <a:gd name="connsiteX344" fmla="*/ 1017365 w 2308383"/>
                <a:gd name="connsiteY344" fmla="*/ 1692307 h 2310955"/>
                <a:gd name="connsiteX345" fmla="*/ 966597 w 2308383"/>
                <a:gd name="connsiteY345" fmla="*/ 1685258 h 2310955"/>
                <a:gd name="connsiteX346" fmla="*/ 979646 w 2308383"/>
                <a:gd name="connsiteY346" fmla="*/ 1672114 h 2310955"/>
                <a:gd name="connsiteX347" fmla="*/ 966502 w 2308383"/>
                <a:gd name="connsiteY347" fmla="*/ 1659064 h 2310955"/>
                <a:gd name="connsiteX348" fmla="*/ 953453 w 2308383"/>
                <a:gd name="connsiteY348" fmla="*/ 1672209 h 2310955"/>
                <a:gd name="connsiteX349" fmla="*/ 966597 w 2308383"/>
                <a:gd name="connsiteY349" fmla="*/ 1685258 h 2310955"/>
                <a:gd name="connsiteX350" fmla="*/ 899351 w 2308383"/>
                <a:gd name="connsiteY350" fmla="*/ 1644301 h 2310955"/>
                <a:gd name="connsiteX351" fmla="*/ 908304 w 2308383"/>
                <a:gd name="connsiteY351" fmla="*/ 1653159 h 2310955"/>
                <a:gd name="connsiteX352" fmla="*/ 917162 w 2308383"/>
                <a:gd name="connsiteY352" fmla="*/ 1644206 h 2310955"/>
                <a:gd name="connsiteX353" fmla="*/ 908209 w 2308383"/>
                <a:gd name="connsiteY353" fmla="*/ 1635347 h 2310955"/>
                <a:gd name="connsiteX354" fmla="*/ 899351 w 2308383"/>
                <a:gd name="connsiteY354" fmla="*/ 1644301 h 2310955"/>
                <a:gd name="connsiteX355" fmla="*/ 853916 w 2308383"/>
                <a:gd name="connsiteY355" fmla="*/ 1600391 h 2310955"/>
                <a:gd name="connsiteX356" fmla="*/ 845058 w 2308383"/>
                <a:gd name="connsiteY356" fmla="*/ 1609344 h 2310955"/>
                <a:gd name="connsiteX357" fmla="*/ 854012 w 2308383"/>
                <a:gd name="connsiteY357" fmla="*/ 1618202 h 2310955"/>
                <a:gd name="connsiteX358" fmla="*/ 862870 w 2308383"/>
                <a:gd name="connsiteY358" fmla="*/ 1609249 h 2310955"/>
                <a:gd name="connsiteX359" fmla="*/ 853916 w 2308383"/>
                <a:gd name="connsiteY359" fmla="*/ 1600391 h 2310955"/>
                <a:gd name="connsiteX360" fmla="*/ 804482 w 2308383"/>
                <a:gd name="connsiteY360" fmla="*/ 1560100 h 2310955"/>
                <a:gd name="connsiteX361" fmla="*/ 797147 w 2308383"/>
                <a:gd name="connsiteY361" fmla="*/ 1567529 h 2310955"/>
                <a:gd name="connsiteX362" fmla="*/ 804577 w 2308383"/>
                <a:gd name="connsiteY362" fmla="*/ 1574864 h 2310955"/>
                <a:gd name="connsiteX363" fmla="*/ 811911 w 2308383"/>
                <a:gd name="connsiteY363" fmla="*/ 1567434 h 2310955"/>
                <a:gd name="connsiteX364" fmla="*/ 804482 w 2308383"/>
                <a:gd name="connsiteY364" fmla="*/ 1560100 h 2310955"/>
                <a:gd name="connsiteX365" fmla="*/ 760857 w 2308383"/>
                <a:gd name="connsiteY365" fmla="*/ 1507903 h 2310955"/>
                <a:gd name="connsiteX366" fmla="*/ 748951 w 2308383"/>
                <a:gd name="connsiteY366" fmla="*/ 1519904 h 2310955"/>
                <a:gd name="connsiteX367" fmla="*/ 760952 w 2308383"/>
                <a:gd name="connsiteY367" fmla="*/ 1531811 h 2310955"/>
                <a:gd name="connsiteX368" fmla="*/ 772859 w 2308383"/>
                <a:gd name="connsiteY368" fmla="*/ 1519904 h 2310955"/>
                <a:gd name="connsiteX369" fmla="*/ 760857 w 2308383"/>
                <a:gd name="connsiteY369" fmla="*/ 1507903 h 2310955"/>
                <a:gd name="connsiteX370" fmla="*/ 723805 w 2308383"/>
                <a:gd name="connsiteY370" fmla="*/ 1476185 h 2310955"/>
                <a:gd name="connsiteX371" fmla="*/ 733044 w 2308383"/>
                <a:gd name="connsiteY371" fmla="*/ 1466945 h 2310955"/>
                <a:gd name="connsiteX372" fmla="*/ 723805 w 2308383"/>
                <a:gd name="connsiteY372" fmla="*/ 1457801 h 2310955"/>
                <a:gd name="connsiteX373" fmla="*/ 714661 w 2308383"/>
                <a:gd name="connsiteY373" fmla="*/ 1467041 h 2310955"/>
                <a:gd name="connsiteX374" fmla="*/ 723805 w 2308383"/>
                <a:gd name="connsiteY374" fmla="*/ 1476185 h 2310955"/>
                <a:gd name="connsiteX375" fmla="*/ 693706 w 2308383"/>
                <a:gd name="connsiteY375" fmla="*/ 1424845 h 2310955"/>
                <a:gd name="connsiteX376" fmla="*/ 708755 w 2308383"/>
                <a:gd name="connsiteY376" fmla="*/ 1409700 h 2310955"/>
                <a:gd name="connsiteX377" fmla="*/ 693611 w 2308383"/>
                <a:gd name="connsiteY377" fmla="*/ 1394651 h 2310955"/>
                <a:gd name="connsiteX378" fmla="*/ 678561 w 2308383"/>
                <a:gd name="connsiteY378" fmla="*/ 1409795 h 2310955"/>
                <a:gd name="connsiteX379" fmla="*/ 693706 w 2308383"/>
                <a:gd name="connsiteY379" fmla="*/ 1424845 h 2310955"/>
                <a:gd name="connsiteX380" fmla="*/ 656368 w 2308383"/>
                <a:gd name="connsiteY380" fmla="*/ 1349312 h 2310955"/>
                <a:gd name="connsiteX381" fmla="*/ 671227 w 2308383"/>
                <a:gd name="connsiteY381" fmla="*/ 1363980 h 2310955"/>
                <a:gd name="connsiteX382" fmla="*/ 685895 w 2308383"/>
                <a:gd name="connsiteY382" fmla="*/ 1349121 h 2310955"/>
                <a:gd name="connsiteX383" fmla="*/ 671036 w 2308383"/>
                <a:gd name="connsiteY383" fmla="*/ 1334453 h 2310955"/>
                <a:gd name="connsiteX384" fmla="*/ 656368 w 2308383"/>
                <a:gd name="connsiteY384" fmla="*/ 1349312 h 2310955"/>
                <a:gd name="connsiteX385" fmla="*/ 670465 w 2308383"/>
                <a:gd name="connsiteY385" fmla="*/ 1286256 h 2310955"/>
                <a:gd name="connsiteX386" fmla="*/ 656463 w 2308383"/>
                <a:gd name="connsiteY386" fmla="*/ 1272350 h 2310955"/>
                <a:gd name="connsiteX387" fmla="*/ 642557 w 2308383"/>
                <a:gd name="connsiteY387" fmla="*/ 1286351 h 2310955"/>
                <a:gd name="connsiteX388" fmla="*/ 656558 w 2308383"/>
                <a:gd name="connsiteY388" fmla="*/ 1300258 h 2310955"/>
                <a:gd name="connsiteX389" fmla="*/ 670465 w 2308383"/>
                <a:gd name="connsiteY389" fmla="*/ 1286256 h 2310955"/>
                <a:gd name="connsiteX390" fmla="*/ 650081 w 2308383"/>
                <a:gd name="connsiteY390" fmla="*/ 1209008 h 2310955"/>
                <a:gd name="connsiteX391" fmla="*/ 637223 w 2308383"/>
                <a:gd name="connsiteY391" fmla="*/ 1221962 h 2310955"/>
                <a:gd name="connsiteX392" fmla="*/ 650177 w 2308383"/>
                <a:gd name="connsiteY392" fmla="*/ 1234821 h 2310955"/>
                <a:gd name="connsiteX393" fmla="*/ 663035 w 2308383"/>
                <a:gd name="connsiteY393" fmla="*/ 1221867 h 2310955"/>
                <a:gd name="connsiteX394" fmla="*/ 650081 w 2308383"/>
                <a:gd name="connsiteY394" fmla="*/ 1209008 h 2310955"/>
                <a:gd name="connsiteX395" fmla="*/ 651891 w 2308383"/>
                <a:gd name="connsiteY395" fmla="*/ 1144429 h 2310955"/>
                <a:gd name="connsiteX396" fmla="*/ 639032 w 2308383"/>
                <a:gd name="connsiteY396" fmla="*/ 1157383 h 2310955"/>
                <a:gd name="connsiteX397" fmla="*/ 651986 w 2308383"/>
                <a:gd name="connsiteY397" fmla="*/ 1170242 h 2310955"/>
                <a:gd name="connsiteX398" fmla="*/ 664845 w 2308383"/>
                <a:gd name="connsiteY398" fmla="*/ 1157288 h 2310955"/>
                <a:gd name="connsiteX399" fmla="*/ 651891 w 2308383"/>
                <a:gd name="connsiteY399" fmla="*/ 1144429 h 2310955"/>
                <a:gd name="connsiteX400" fmla="*/ 674561 w 2308383"/>
                <a:gd name="connsiteY400" fmla="*/ 1093470 h 2310955"/>
                <a:gd name="connsiteX401" fmla="*/ 661892 w 2308383"/>
                <a:gd name="connsiteY401" fmla="*/ 1080897 h 2310955"/>
                <a:gd name="connsiteX402" fmla="*/ 649319 w 2308383"/>
                <a:gd name="connsiteY402" fmla="*/ 1093565 h 2310955"/>
                <a:gd name="connsiteX403" fmla="*/ 661892 w 2308383"/>
                <a:gd name="connsiteY403" fmla="*/ 1106138 h 2310955"/>
                <a:gd name="connsiteX404" fmla="*/ 674561 w 2308383"/>
                <a:gd name="connsiteY404" fmla="*/ 1093470 h 2310955"/>
                <a:gd name="connsiteX405" fmla="*/ 693230 w 2308383"/>
                <a:gd name="connsiteY405" fmla="*/ 1031462 h 2310955"/>
                <a:gd name="connsiteX406" fmla="*/ 680085 w 2308383"/>
                <a:gd name="connsiteY406" fmla="*/ 1018413 h 2310955"/>
                <a:gd name="connsiteX407" fmla="*/ 667036 w 2308383"/>
                <a:gd name="connsiteY407" fmla="*/ 1031558 h 2310955"/>
                <a:gd name="connsiteX408" fmla="*/ 680180 w 2308383"/>
                <a:gd name="connsiteY408" fmla="*/ 1044607 h 2310955"/>
                <a:gd name="connsiteX409" fmla="*/ 693230 w 2308383"/>
                <a:gd name="connsiteY409" fmla="*/ 1031462 h 2310955"/>
                <a:gd name="connsiteX410" fmla="*/ 711994 w 2308383"/>
                <a:gd name="connsiteY410" fmla="*/ 972312 h 2310955"/>
                <a:gd name="connsiteX411" fmla="*/ 706088 w 2308383"/>
                <a:gd name="connsiteY411" fmla="*/ 966407 h 2310955"/>
                <a:gd name="connsiteX412" fmla="*/ 700183 w 2308383"/>
                <a:gd name="connsiteY412" fmla="*/ 972312 h 2310955"/>
                <a:gd name="connsiteX413" fmla="*/ 706088 w 2308383"/>
                <a:gd name="connsiteY413" fmla="*/ 978218 h 2310955"/>
                <a:gd name="connsiteX414" fmla="*/ 711994 w 2308383"/>
                <a:gd name="connsiteY414" fmla="*/ 972312 h 2310955"/>
                <a:gd name="connsiteX415" fmla="*/ 747617 w 2308383"/>
                <a:gd name="connsiteY415" fmla="*/ 916877 h 2310955"/>
                <a:gd name="connsiteX416" fmla="*/ 739331 w 2308383"/>
                <a:gd name="connsiteY416" fmla="*/ 908685 h 2310955"/>
                <a:gd name="connsiteX417" fmla="*/ 731139 w 2308383"/>
                <a:gd name="connsiteY417" fmla="*/ 916972 h 2310955"/>
                <a:gd name="connsiteX418" fmla="*/ 739426 w 2308383"/>
                <a:gd name="connsiteY418" fmla="*/ 925163 h 2310955"/>
                <a:gd name="connsiteX419" fmla="*/ 747617 w 2308383"/>
                <a:gd name="connsiteY419" fmla="*/ 916877 h 2310955"/>
                <a:gd name="connsiteX420" fmla="*/ 786575 w 2308383"/>
                <a:gd name="connsiteY420" fmla="*/ 866204 h 2310955"/>
                <a:gd name="connsiteX421" fmla="*/ 779526 w 2308383"/>
                <a:gd name="connsiteY421" fmla="*/ 859155 h 2310955"/>
                <a:gd name="connsiteX422" fmla="*/ 772478 w 2308383"/>
                <a:gd name="connsiteY422" fmla="*/ 866204 h 2310955"/>
                <a:gd name="connsiteX423" fmla="*/ 779526 w 2308383"/>
                <a:gd name="connsiteY423" fmla="*/ 873252 h 2310955"/>
                <a:gd name="connsiteX424" fmla="*/ 786575 w 2308383"/>
                <a:gd name="connsiteY424" fmla="*/ 866204 h 2310955"/>
                <a:gd name="connsiteX425" fmla="*/ 832866 w 2308383"/>
                <a:gd name="connsiteY425" fmla="*/ 821150 h 2310955"/>
                <a:gd name="connsiteX426" fmla="*/ 825722 w 2308383"/>
                <a:gd name="connsiteY426" fmla="*/ 814102 h 2310955"/>
                <a:gd name="connsiteX427" fmla="*/ 818674 w 2308383"/>
                <a:gd name="connsiteY427" fmla="*/ 821150 h 2310955"/>
                <a:gd name="connsiteX428" fmla="*/ 825722 w 2308383"/>
                <a:gd name="connsiteY428" fmla="*/ 828199 h 2310955"/>
                <a:gd name="connsiteX429" fmla="*/ 832866 w 2308383"/>
                <a:gd name="connsiteY429" fmla="*/ 821150 h 2310955"/>
                <a:gd name="connsiteX430" fmla="*/ 877443 w 2308383"/>
                <a:gd name="connsiteY430" fmla="*/ 775049 h 2310955"/>
                <a:gd name="connsiteX431" fmla="*/ 870204 w 2308383"/>
                <a:gd name="connsiteY431" fmla="*/ 782288 h 2310955"/>
                <a:gd name="connsiteX432" fmla="*/ 877443 w 2308383"/>
                <a:gd name="connsiteY432" fmla="*/ 789432 h 2310955"/>
                <a:gd name="connsiteX433" fmla="*/ 884587 w 2308383"/>
                <a:gd name="connsiteY433" fmla="*/ 782193 h 2310955"/>
                <a:gd name="connsiteX434" fmla="*/ 877443 w 2308383"/>
                <a:gd name="connsiteY434" fmla="*/ 775049 h 2310955"/>
                <a:gd name="connsiteX435" fmla="*/ 933640 w 2308383"/>
                <a:gd name="connsiteY435" fmla="*/ 746855 h 2310955"/>
                <a:gd name="connsiteX436" fmla="*/ 930116 w 2308383"/>
                <a:gd name="connsiteY436" fmla="*/ 750380 h 2310955"/>
                <a:gd name="connsiteX437" fmla="*/ 933640 w 2308383"/>
                <a:gd name="connsiteY437" fmla="*/ 753904 h 2310955"/>
                <a:gd name="connsiteX438" fmla="*/ 937165 w 2308383"/>
                <a:gd name="connsiteY438" fmla="*/ 750380 h 2310955"/>
                <a:gd name="connsiteX439" fmla="*/ 933640 w 2308383"/>
                <a:gd name="connsiteY439" fmla="*/ 746855 h 2310955"/>
                <a:gd name="connsiteX440" fmla="*/ 993458 w 2308383"/>
                <a:gd name="connsiteY440" fmla="*/ 724186 h 2310955"/>
                <a:gd name="connsiteX441" fmla="*/ 991838 w 2308383"/>
                <a:gd name="connsiteY441" fmla="*/ 725900 h 2310955"/>
                <a:gd name="connsiteX442" fmla="*/ 993553 w 2308383"/>
                <a:gd name="connsiteY442" fmla="*/ 727520 h 2310955"/>
                <a:gd name="connsiteX443" fmla="*/ 995267 w 2308383"/>
                <a:gd name="connsiteY443" fmla="*/ 725805 h 2310955"/>
                <a:gd name="connsiteX444" fmla="*/ 993458 w 2308383"/>
                <a:gd name="connsiteY444" fmla="*/ 724186 h 2310955"/>
                <a:gd name="connsiteX445" fmla="*/ 1055846 w 2308383"/>
                <a:gd name="connsiteY445" fmla="*/ 702564 h 2310955"/>
                <a:gd name="connsiteX446" fmla="*/ 1049179 w 2308383"/>
                <a:gd name="connsiteY446" fmla="*/ 709327 h 2310955"/>
                <a:gd name="connsiteX447" fmla="*/ 1055942 w 2308383"/>
                <a:gd name="connsiteY447" fmla="*/ 715994 h 2310955"/>
                <a:gd name="connsiteX448" fmla="*/ 1062609 w 2308383"/>
                <a:gd name="connsiteY448" fmla="*/ 709232 h 2310955"/>
                <a:gd name="connsiteX449" fmla="*/ 1055846 w 2308383"/>
                <a:gd name="connsiteY449" fmla="*/ 702564 h 2310955"/>
                <a:gd name="connsiteX450" fmla="*/ 1119950 w 2308383"/>
                <a:gd name="connsiteY450" fmla="*/ 694087 h 2310955"/>
                <a:gd name="connsiteX451" fmla="*/ 1113282 w 2308383"/>
                <a:gd name="connsiteY451" fmla="*/ 700850 h 2310955"/>
                <a:gd name="connsiteX452" fmla="*/ 1120045 w 2308383"/>
                <a:gd name="connsiteY452" fmla="*/ 707517 h 2310955"/>
                <a:gd name="connsiteX453" fmla="*/ 1126712 w 2308383"/>
                <a:gd name="connsiteY453" fmla="*/ 700754 h 2310955"/>
                <a:gd name="connsiteX454" fmla="*/ 1119950 w 2308383"/>
                <a:gd name="connsiteY454" fmla="*/ 694087 h 2310955"/>
                <a:gd name="connsiteX455" fmla="*/ 1184529 w 2308383"/>
                <a:gd name="connsiteY455" fmla="*/ 694658 h 2310955"/>
                <a:gd name="connsiteX456" fmla="*/ 1178719 w 2308383"/>
                <a:gd name="connsiteY456" fmla="*/ 700564 h 2310955"/>
                <a:gd name="connsiteX457" fmla="*/ 1184624 w 2308383"/>
                <a:gd name="connsiteY457" fmla="*/ 706469 h 2310955"/>
                <a:gd name="connsiteX458" fmla="*/ 1190530 w 2308383"/>
                <a:gd name="connsiteY458" fmla="*/ 700564 h 2310955"/>
                <a:gd name="connsiteX459" fmla="*/ 1184529 w 2308383"/>
                <a:gd name="connsiteY459" fmla="*/ 694658 h 2310955"/>
                <a:gd name="connsiteX460" fmla="*/ 1248728 w 2308383"/>
                <a:gd name="connsiteY460" fmla="*/ 702088 h 2310955"/>
                <a:gd name="connsiteX461" fmla="*/ 1242155 w 2308383"/>
                <a:gd name="connsiteY461" fmla="*/ 708660 h 2310955"/>
                <a:gd name="connsiteX462" fmla="*/ 1248728 w 2308383"/>
                <a:gd name="connsiteY462" fmla="*/ 715137 h 2310955"/>
                <a:gd name="connsiteX463" fmla="*/ 1255300 w 2308383"/>
                <a:gd name="connsiteY463" fmla="*/ 708565 h 2310955"/>
                <a:gd name="connsiteX464" fmla="*/ 1248728 w 2308383"/>
                <a:gd name="connsiteY464" fmla="*/ 702088 h 2310955"/>
                <a:gd name="connsiteX465" fmla="*/ 1311307 w 2308383"/>
                <a:gd name="connsiteY465" fmla="*/ 722757 h 2310955"/>
                <a:gd name="connsiteX466" fmla="*/ 1309307 w 2308383"/>
                <a:gd name="connsiteY466" fmla="*/ 724757 h 2310955"/>
                <a:gd name="connsiteX467" fmla="*/ 1311307 w 2308383"/>
                <a:gd name="connsiteY467" fmla="*/ 726758 h 2310955"/>
                <a:gd name="connsiteX468" fmla="*/ 1313307 w 2308383"/>
                <a:gd name="connsiteY468" fmla="*/ 724757 h 2310955"/>
                <a:gd name="connsiteX469" fmla="*/ 1311307 w 2308383"/>
                <a:gd name="connsiteY469" fmla="*/ 722757 h 2310955"/>
                <a:gd name="connsiteX470" fmla="*/ 1371219 w 2308383"/>
                <a:gd name="connsiteY470" fmla="*/ 744284 h 2310955"/>
                <a:gd name="connsiteX471" fmla="*/ 1366742 w 2308383"/>
                <a:gd name="connsiteY471" fmla="*/ 748856 h 2310955"/>
                <a:gd name="connsiteX472" fmla="*/ 1371314 w 2308383"/>
                <a:gd name="connsiteY472" fmla="*/ 753332 h 2310955"/>
                <a:gd name="connsiteX473" fmla="*/ 1375791 w 2308383"/>
                <a:gd name="connsiteY473" fmla="*/ 748760 h 2310955"/>
                <a:gd name="connsiteX474" fmla="*/ 1371219 w 2308383"/>
                <a:gd name="connsiteY474" fmla="*/ 744284 h 2310955"/>
                <a:gd name="connsiteX475" fmla="*/ 1427702 w 2308383"/>
                <a:gd name="connsiteY475" fmla="*/ 770573 h 2310955"/>
                <a:gd name="connsiteX476" fmla="*/ 1417987 w 2308383"/>
                <a:gd name="connsiteY476" fmla="*/ 780383 h 2310955"/>
                <a:gd name="connsiteX477" fmla="*/ 1427798 w 2308383"/>
                <a:gd name="connsiteY477" fmla="*/ 790099 h 2310955"/>
                <a:gd name="connsiteX478" fmla="*/ 1437513 w 2308383"/>
                <a:gd name="connsiteY478" fmla="*/ 780288 h 2310955"/>
                <a:gd name="connsiteX479" fmla="*/ 1427702 w 2308383"/>
                <a:gd name="connsiteY479" fmla="*/ 770573 h 2310955"/>
                <a:gd name="connsiteX480" fmla="*/ 1475804 w 2308383"/>
                <a:gd name="connsiteY480" fmla="*/ 818769 h 2310955"/>
                <a:gd name="connsiteX481" fmla="*/ 1479709 w 2308383"/>
                <a:gd name="connsiteY481" fmla="*/ 822579 h 2310955"/>
                <a:gd name="connsiteX482" fmla="*/ 1483614 w 2308383"/>
                <a:gd name="connsiteY482" fmla="*/ 818674 h 2310955"/>
                <a:gd name="connsiteX483" fmla="*/ 1479709 w 2308383"/>
                <a:gd name="connsiteY483" fmla="*/ 814864 h 2310955"/>
                <a:gd name="connsiteX484" fmla="*/ 1475804 w 2308383"/>
                <a:gd name="connsiteY484" fmla="*/ 818769 h 2310955"/>
                <a:gd name="connsiteX485" fmla="*/ 1534954 w 2308383"/>
                <a:gd name="connsiteY485" fmla="*/ 863537 h 2310955"/>
                <a:gd name="connsiteX486" fmla="*/ 1526191 w 2308383"/>
                <a:gd name="connsiteY486" fmla="*/ 854869 h 2310955"/>
                <a:gd name="connsiteX487" fmla="*/ 1517523 w 2308383"/>
                <a:gd name="connsiteY487" fmla="*/ 863632 h 2310955"/>
                <a:gd name="connsiteX488" fmla="*/ 1526286 w 2308383"/>
                <a:gd name="connsiteY488" fmla="*/ 872300 h 2310955"/>
                <a:gd name="connsiteX489" fmla="*/ 1534954 w 2308383"/>
                <a:gd name="connsiteY489" fmla="*/ 863537 h 2310955"/>
                <a:gd name="connsiteX490" fmla="*/ 1566672 w 2308383"/>
                <a:gd name="connsiteY490" fmla="*/ 923639 h 2310955"/>
                <a:gd name="connsiteX491" fmla="*/ 1576388 w 2308383"/>
                <a:gd name="connsiteY491" fmla="*/ 913924 h 2310955"/>
                <a:gd name="connsiteX492" fmla="*/ 1566672 w 2308383"/>
                <a:gd name="connsiteY492" fmla="*/ 904208 h 2310955"/>
                <a:gd name="connsiteX493" fmla="*/ 1556957 w 2308383"/>
                <a:gd name="connsiteY493" fmla="*/ 914019 h 2310955"/>
                <a:gd name="connsiteX494" fmla="*/ 1566672 w 2308383"/>
                <a:gd name="connsiteY494" fmla="*/ 923639 h 2310955"/>
                <a:gd name="connsiteX495" fmla="*/ 1594676 w 2308383"/>
                <a:gd name="connsiteY495" fmla="*/ 969074 h 2310955"/>
                <a:gd name="connsiteX496" fmla="*/ 1600391 w 2308383"/>
                <a:gd name="connsiteY496" fmla="*/ 974788 h 2310955"/>
                <a:gd name="connsiteX497" fmla="*/ 1606106 w 2308383"/>
                <a:gd name="connsiteY497" fmla="*/ 969074 h 2310955"/>
                <a:gd name="connsiteX498" fmla="*/ 1600391 w 2308383"/>
                <a:gd name="connsiteY498" fmla="*/ 963359 h 2310955"/>
                <a:gd name="connsiteX499" fmla="*/ 1594676 w 2308383"/>
                <a:gd name="connsiteY499" fmla="*/ 969074 h 2310955"/>
                <a:gd name="connsiteX500" fmla="*/ 1626775 w 2308383"/>
                <a:gd name="connsiteY500" fmla="*/ 1030891 h 2310955"/>
                <a:gd name="connsiteX501" fmla="*/ 1629632 w 2308383"/>
                <a:gd name="connsiteY501" fmla="*/ 1028033 h 2310955"/>
                <a:gd name="connsiteX502" fmla="*/ 1626775 w 2308383"/>
                <a:gd name="connsiteY502" fmla="*/ 1025176 h 2310955"/>
                <a:gd name="connsiteX503" fmla="*/ 1623917 w 2308383"/>
                <a:gd name="connsiteY503" fmla="*/ 1028033 h 2310955"/>
                <a:gd name="connsiteX504" fmla="*/ 1626775 w 2308383"/>
                <a:gd name="connsiteY504" fmla="*/ 1030891 h 2310955"/>
                <a:gd name="connsiteX505" fmla="*/ 1645349 w 2308383"/>
                <a:gd name="connsiteY505" fmla="*/ 1082612 h 2310955"/>
                <a:gd name="connsiteX506" fmla="*/ 1638014 w 2308383"/>
                <a:gd name="connsiteY506" fmla="*/ 1090041 h 2310955"/>
                <a:gd name="connsiteX507" fmla="*/ 1645444 w 2308383"/>
                <a:gd name="connsiteY507" fmla="*/ 1097375 h 2310955"/>
                <a:gd name="connsiteX508" fmla="*/ 1652778 w 2308383"/>
                <a:gd name="connsiteY508" fmla="*/ 1089946 h 2310955"/>
                <a:gd name="connsiteX509" fmla="*/ 1645349 w 2308383"/>
                <a:gd name="connsiteY509" fmla="*/ 1082612 h 2310955"/>
                <a:gd name="connsiteX510" fmla="*/ 1649063 w 2308383"/>
                <a:gd name="connsiteY510" fmla="*/ 1153763 h 2310955"/>
                <a:gd name="connsiteX511" fmla="*/ 1656017 w 2308383"/>
                <a:gd name="connsiteY511" fmla="*/ 1160621 h 2310955"/>
                <a:gd name="connsiteX512" fmla="*/ 1662875 w 2308383"/>
                <a:gd name="connsiteY512" fmla="*/ 1153763 h 2310955"/>
                <a:gd name="connsiteX513" fmla="*/ 1656017 w 2308383"/>
                <a:gd name="connsiteY513" fmla="*/ 1146905 h 2310955"/>
                <a:gd name="connsiteX514" fmla="*/ 1649063 w 2308383"/>
                <a:gd name="connsiteY514" fmla="*/ 1153763 h 2310955"/>
                <a:gd name="connsiteX515" fmla="*/ 1658207 w 2308383"/>
                <a:gd name="connsiteY515" fmla="*/ 1211485 h 2310955"/>
                <a:gd name="connsiteX516" fmla="*/ 1651349 w 2308383"/>
                <a:gd name="connsiteY516" fmla="*/ 1218343 h 2310955"/>
                <a:gd name="connsiteX517" fmla="*/ 1658303 w 2308383"/>
                <a:gd name="connsiteY517" fmla="*/ 1225201 h 2310955"/>
                <a:gd name="connsiteX518" fmla="*/ 1665161 w 2308383"/>
                <a:gd name="connsiteY518" fmla="*/ 1218343 h 2310955"/>
                <a:gd name="connsiteX519" fmla="*/ 1658207 w 2308383"/>
                <a:gd name="connsiteY519" fmla="*/ 1211485 h 2310955"/>
                <a:gd name="connsiteX520" fmla="*/ 1659922 w 2308383"/>
                <a:gd name="connsiteY520" fmla="*/ 1282637 h 2310955"/>
                <a:gd name="connsiteX521" fmla="*/ 1652207 w 2308383"/>
                <a:gd name="connsiteY521" fmla="*/ 1274921 h 2310955"/>
                <a:gd name="connsiteX522" fmla="*/ 1644491 w 2308383"/>
                <a:gd name="connsiteY522" fmla="*/ 1282637 h 2310955"/>
                <a:gd name="connsiteX523" fmla="*/ 1652207 w 2308383"/>
                <a:gd name="connsiteY523" fmla="*/ 1290352 h 2310955"/>
                <a:gd name="connsiteX524" fmla="*/ 1659922 w 2308383"/>
                <a:gd name="connsiteY524" fmla="*/ 1282637 h 2310955"/>
                <a:gd name="connsiteX525" fmla="*/ 1638110 w 2308383"/>
                <a:gd name="connsiteY525" fmla="*/ 1355598 h 2310955"/>
                <a:gd name="connsiteX526" fmla="*/ 1648016 w 2308383"/>
                <a:gd name="connsiteY526" fmla="*/ 1345692 h 2310955"/>
                <a:gd name="connsiteX527" fmla="*/ 1638110 w 2308383"/>
                <a:gd name="connsiteY527" fmla="*/ 1335786 h 2310955"/>
                <a:gd name="connsiteX528" fmla="*/ 1628204 w 2308383"/>
                <a:gd name="connsiteY528" fmla="*/ 1345692 h 2310955"/>
                <a:gd name="connsiteX529" fmla="*/ 1638110 w 2308383"/>
                <a:gd name="connsiteY529" fmla="*/ 1355598 h 2310955"/>
                <a:gd name="connsiteX530" fmla="*/ 1616012 w 2308383"/>
                <a:gd name="connsiteY530" fmla="*/ 1400556 h 2310955"/>
                <a:gd name="connsiteX531" fmla="*/ 1610106 w 2308383"/>
                <a:gd name="connsiteY531" fmla="*/ 1406462 h 2310955"/>
                <a:gd name="connsiteX532" fmla="*/ 1616012 w 2308383"/>
                <a:gd name="connsiteY532" fmla="*/ 1412272 h 2310955"/>
                <a:gd name="connsiteX533" fmla="*/ 1621822 w 2308383"/>
                <a:gd name="connsiteY533" fmla="*/ 1406366 h 2310955"/>
                <a:gd name="connsiteX534" fmla="*/ 1616012 w 2308383"/>
                <a:gd name="connsiteY534" fmla="*/ 1400556 h 2310955"/>
                <a:gd name="connsiteX535" fmla="*/ 1586389 w 2308383"/>
                <a:gd name="connsiteY535" fmla="*/ 1474565 h 2310955"/>
                <a:gd name="connsiteX536" fmla="*/ 1597057 w 2308383"/>
                <a:gd name="connsiteY536" fmla="*/ 1463802 h 2310955"/>
                <a:gd name="connsiteX537" fmla="*/ 1586293 w 2308383"/>
                <a:gd name="connsiteY537" fmla="*/ 1453134 h 2310955"/>
                <a:gd name="connsiteX538" fmla="*/ 1575626 w 2308383"/>
                <a:gd name="connsiteY538" fmla="*/ 1463897 h 2310955"/>
                <a:gd name="connsiteX539" fmla="*/ 1586389 w 2308383"/>
                <a:gd name="connsiteY539" fmla="*/ 1474565 h 2310955"/>
                <a:gd name="connsiteX540" fmla="*/ 1557909 w 2308383"/>
                <a:gd name="connsiteY540" fmla="*/ 1516952 h 2310955"/>
                <a:gd name="connsiteX541" fmla="*/ 1549527 w 2308383"/>
                <a:gd name="connsiteY541" fmla="*/ 1508570 h 2310955"/>
                <a:gd name="connsiteX542" fmla="*/ 1541145 w 2308383"/>
                <a:gd name="connsiteY542" fmla="*/ 1516952 h 2310955"/>
                <a:gd name="connsiteX543" fmla="*/ 1549527 w 2308383"/>
                <a:gd name="connsiteY543" fmla="*/ 1525334 h 2310955"/>
                <a:gd name="connsiteX544" fmla="*/ 1557909 w 2308383"/>
                <a:gd name="connsiteY544" fmla="*/ 1516952 h 2310955"/>
                <a:gd name="connsiteX545" fmla="*/ 1514666 w 2308383"/>
                <a:gd name="connsiteY545" fmla="*/ 1564958 h 2310955"/>
                <a:gd name="connsiteX546" fmla="*/ 1506284 w 2308383"/>
                <a:gd name="connsiteY546" fmla="*/ 1556576 h 2310955"/>
                <a:gd name="connsiteX547" fmla="*/ 1497902 w 2308383"/>
                <a:gd name="connsiteY547" fmla="*/ 1564958 h 2310955"/>
                <a:gd name="connsiteX548" fmla="*/ 1506284 w 2308383"/>
                <a:gd name="connsiteY548" fmla="*/ 1573339 h 2310955"/>
                <a:gd name="connsiteX549" fmla="*/ 1514666 w 2308383"/>
                <a:gd name="connsiteY549" fmla="*/ 1564958 h 2310955"/>
                <a:gd name="connsiteX550" fmla="*/ 1447324 w 2308383"/>
                <a:gd name="connsiteY550" fmla="*/ 1607058 h 2310955"/>
                <a:gd name="connsiteX551" fmla="*/ 1457230 w 2308383"/>
                <a:gd name="connsiteY551" fmla="*/ 1616964 h 2310955"/>
                <a:gd name="connsiteX552" fmla="*/ 1467136 w 2308383"/>
                <a:gd name="connsiteY552" fmla="*/ 1607058 h 2310955"/>
                <a:gd name="connsiteX553" fmla="*/ 1457230 w 2308383"/>
                <a:gd name="connsiteY553" fmla="*/ 1597152 h 2310955"/>
                <a:gd name="connsiteX554" fmla="*/ 1447324 w 2308383"/>
                <a:gd name="connsiteY554" fmla="*/ 1607058 h 2310955"/>
                <a:gd name="connsiteX555" fmla="*/ 1403223 w 2308383"/>
                <a:gd name="connsiteY555" fmla="*/ 1648206 h 2310955"/>
                <a:gd name="connsiteX556" fmla="*/ 1408938 w 2308383"/>
                <a:gd name="connsiteY556" fmla="*/ 1642491 h 2310955"/>
                <a:gd name="connsiteX557" fmla="*/ 1403223 w 2308383"/>
                <a:gd name="connsiteY557" fmla="*/ 1636776 h 2310955"/>
                <a:gd name="connsiteX558" fmla="*/ 1397508 w 2308383"/>
                <a:gd name="connsiteY558" fmla="*/ 1642491 h 2310955"/>
                <a:gd name="connsiteX559" fmla="*/ 1403223 w 2308383"/>
                <a:gd name="connsiteY559" fmla="*/ 1648206 h 2310955"/>
                <a:gd name="connsiteX560" fmla="*/ 1331976 w 2308383"/>
                <a:gd name="connsiteY560" fmla="*/ 1670780 h 2310955"/>
                <a:gd name="connsiteX561" fmla="*/ 1345121 w 2308383"/>
                <a:gd name="connsiteY561" fmla="*/ 1683830 h 2310955"/>
                <a:gd name="connsiteX562" fmla="*/ 1358170 w 2308383"/>
                <a:gd name="connsiteY562" fmla="*/ 1670685 h 2310955"/>
                <a:gd name="connsiteX563" fmla="*/ 1345025 w 2308383"/>
                <a:gd name="connsiteY563" fmla="*/ 1657636 h 2310955"/>
                <a:gd name="connsiteX564" fmla="*/ 1331976 w 2308383"/>
                <a:gd name="connsiteY564" fmla="*/ 1670780 h 2310955"/>
                <a:gd name="connsiteX565" fmla="*/ 1272731 w 2308383"/>
                <a:gd name="connsiteY565" fmla="*/ 1691354 h 2310955"/>
                <a:gd name="connsiteX566" fmla="*/ 1283875 w 2308383"/>
                <a:gd name="connsiteY566" fmla="*/ 1702403 h 2310955"/>
                <a:gd name="connsiteX567" fmla="*/ 1294924 w 2308383"/>
                <a:gd name="connsiteY567" fmla="*/ 1691259 h 2310955"/>
                <a:gd name="connsiteX568" fmla="*/ 1283780 w 2308383"/>
                <a:gd name="connsiteY568" fmla="*/ 1680210 h 2310955"/>
                <a:gd name="connsiteX569" fmla="*/ 1272731 w 2308383"/>
                <a:gd name="connsiteY569" fmla="*/ 1691354 h 2310955"/>
                <a:gd name="connsiteX570" fmla="*/ 1211294 w 2308383"/>
                <a:gd name="connsiteY570" fmla="*/ 1703927 h 2310955"/>
                <a:gd name="connsiteX571" fmla="*/ 1220343 w 2308383"/>
                <a:gd name="connsiteY571" fmla="*/ 1712976 h 2310955"/>
                <a:gd name="connsiteX572" fmla="*/ 1229392 w 2308383"/>
                <a:gd name="connsiteY572" fmla="*/ 1703832 h 2310955"/>
                <a:gd name="connsiteX573" fmla="*/ 1220343 w 2308383"/>
                <a:gd name="connsiteY573" fmla="*/ 1694783 h 2310955"/>
                <a:gd name="connsiteX574" fmla="*/ 1211294 w 2308383"/>
                <a:gd name="connsiteY574" fmla="*/ 1703927 h 2310955"/>
                <a:gd name="connsiteX575" fmla="*/ 1141381 w 2308383"/>
                <a:gd name="connsiteY575" fmla="*/ 1780413 h 2310955"/>
                <a:gd name="connsiteX576" fmla="*/ 1156240 w 2308383"/>
                <a:gd name="connsiteY576" fmla="*/ 1795082 h 2310955"/>
                <a:gd name="connsiteX577" fmla="*/ 1171004 w 2308383"/>
                <a:gd name="connsiteY577" fmla="*/ 1780223 h 2310955"/>
                <a:gd name="connsiteX578" fmla="*/ 1156145 w 2308383"/>
                <a:gd name="connsiteY578" fmla="*/ 1765554 h 2310955"/>
                <a:gd name="connsiteX579" fmla="*/ 1141381 w 2308383"/>
                <a:gd name="connsiteY579" fmla="*/ 1780413 h 2310955"/>
                <a:gd name="connsiteX580" fmla="*/ 1076706 w 2308383"/>
                <a:gd name="connsiteY580" fmla="*/ 1776984 h 2310955"/>
                <a:gd name="connsiteX581" fmla="*/ 1091756 w 2308383"/>
                <a:gd name="connsiteY581" fmla="*/ 1791843 h 2310955"/>
                <a:gd name="connsiteX582" fmla="*/ 1106615 w 2308383"/>
                <a:gd name="connsiteY582" fmla="*/ 1776889 h 2310955"/>
                <a:gd name="connsiteX583" fmla="*/ 1091660 w 2308383"/>
                <a:gd name="connsiteY583" fmla="*/ 1762030 h 2310955"/>
                <a:gd name="connsiteX584" fmla="*/ 1076706 w 2308383"/>
                <a:gd name="connsiteY584" fmla="*/ 1776984 h 2310955"/>
                <a:gd name="connsiteX585" fmla="*/ 1012317 w 2308383"/>
                <a:gd name="connsiteY585" fmla="*/ 1766411 h 2310955"/>
                <a:gd name="connsiteX586" fmla="*/ 1027938 w 2308383"/>
                <a:gd name="connsiteY586" fmla="*/ 1781937 h 2310955"/>
                <a:gd name="connsiteX587" fmla="*/ 1043464 w 2308383"/>
                <a:gd name="connsiteY587" fmla="*/ 1766221 h 2310955"/>
                <a:gd name="connsiteX588" fmla="*/ 1027748 w 2308383"/>
                <a:gd name="connsiteY588" fmla="*/ 1750695 h 2310955"/>
                <a:gd name="connsiteX589" fmla="*/ 1012317 w 2308383"/>
                <a:gd name="connsiteY589" fmla="*/ 1766411 h 2310955"/>
                <a:gd name="connsiteX590" fmla="*/ 965645 w 2308383"/>
                <a:gd name="connsiteY590" fmla="*/ 1732121 h 2310955"/>
                <a:gd name="connsiteX591" fmla="*/ 949071 w 2308383"/>
                <a:gd name="connsiteY591" fmla="*/ 1748790 h 2310955"/>
                <a:gd name="connsiteX592" fmla="*/ 965740 w 2308383"/>
                <a:gd name="connsiteY592" fmla="*/ 1765364 h 2310955"/>
                <a:gd name="connsiteX593" fmla="*/ 982313 w 2308383"/>
                <a:gd name="connsiteY593" fmla="*/ 1748695 h 2310955"/>
                <a:gd name="connsiteX594" fmla="*/ 965645 w 2308383"/>
                <a:gd name="connsiteY594" fmla="*/ 1732121 h 2310955"/>
                <a:gd name="connsiteX595" fmla="*/ 905828 w 2308383"/>
                <a:gd name="connsiteY595" fmla="*/ 1708880 h 2310955"/>
                <a:gd name="connsiteX596" fmla="*/ 890588 w 2308383"/>
                <a:gd name="connsiteY596" fmla="*/ 1724216 h 2310955"/>
                <a:gd name="connsiteX597" fmla="*/ 905923 w 2308383"/>
                <a:gd name="connsiteY597" fmla="*/ 1739456 h 2310955"/>
                <a:gd name="connsiteX598" fmla="*/ 921163 w 2308383"/>
                <a:gd name="connsiteY598" fmla="*/ 1724120 h 2310955"/>
                <a:gd name="connsiteX599" fmla="*/ 905828 w 2308383"/>
                <a:gd name="connsiteY599" fmla="*/ 1708880 h 2310955"/>
                <a:gd name="connsiteX600" fmla="*/ 849154 w 2308383"/>
                <a:gd name="connsiteY600" fmla="*/ 1677829 h 2310955"/>
                <a:gd name="connsiteX601" fmla="*/ 834009 w 2308383"/>
                <a:gd name="connsiteY601" fmla="*/ 1693164 h 2310955"/>
                <a:gd name="connsiteX602" fmla="*/ 849344 w 2308383"/>
                <a:gd name="connsiteY602" fmla="*/ 1708404 h 2310955"/>
                <a:gd name="connsiteX603" fmla="*/ 864584 w 2308383"/>
                <a:gd name="connsiteY603" fmla="*/ 1693069 h 2310955"/>
                <a:gd name="connsiteX604" fmla="*/ 849154 w 2308383"/>
                <a:gd name="connsiteY604" fmla="*/ 1677829 h 2310955"/>
                <a:gd name="connsiteX605" fmla="*/ 796290 w 2308383"/>
                <a:gd name="connsiteY605" fmla="*/ 1642967 h 2310955"/>
                <a:gd name="connsiteX606" fmla="*/ 783431 w 2308383"/>
                <a:gd name="connsiteY606" fmla="*/ 1655921 h 2310955"/>
                <a:gd name="connsiteX607" fmla="*/ 796385 w 2308383"/>
                <a:gd name="connsiteY607" fmla="*/ 1668780 h 2310955"/>
                <a:gd name="connsiteX608" fmla="*/ 809244 w 2308383"/>
                <a:gd name="connsiteY608" fmla="*/ 1655826 h 2310955"/>
                <a:gd name="connsiteX609" fmla="*/ 796290 w 2308383"/>
                <a:gd name="connsiteY609" fmla="*/ 1642967 h 2310955"/>
                <a:gd name="connsiteX610" fmla="*/ 747998 w 2308383"/>
                <a:gd name="connsiteY610" fmla="*/ 1598581 h 2310955"/>
                <a:gd name="connsiteX611" fmla="*/ 733615 w 2308383"/>
                <a:gd name="connsiteY611" fmla="*/ 1613059 h 2310955"/>
                <a:gd name="connsiteX612" fmla="*/ 748094 w 2308383"/>
                <a:gd name="connsiteY612" fmla="*/ 1627442 h 2310955"/>
                <a:gd name="connsiteX613" fmla="*/ 762476 w 2308383"/>
                <a:gd name="connsiteY613" fmla="*/ 1612964 h 2310955"/>
                <a:gd name="connsiteX614" fmla="*/ 747998 w 2308383"/>
                <a:gd name="connsiteY614" fmla="*/ 1598581 h 2310955"/>
                <a:gd name="connsiteX615" fmla="*/ 704755 w 2308383"/>
                <a:gd name="connsiteY615" fmla="*/ 1553051 h 2310955"/>
                <a:gd name="connsiteX616" fmla="*/ 692849 w 2308383"/>
                <a:gd name="connsiteY616" fmla="*/ 1565053 h 2310955"/>
                <a:gd name="connsiteX617" fmla="*/ 704850 w 2308383"/>
                <a:gd name="connsiteY617" fmla="*/ 1576959 h 2310955"/>
                <a:gd name="connsiteX618" fmla="*/ 716756 w 2308383"/>
                <a:gd name="connsiteY618" fmla="*/ 1564958 h 2310955"/>
                <a:gd name="connsiteX619" fmla="*/ 704755 w 2308383"/>
                <a:gd name="connsiteY619" fmla="*/ 1553051 h 2310955"/>
                <a:gd name="connsiteX620" fmla="*/ 667226 w 2308383"/>
                <a:gd name="connsiteY620" fmla="*/ 1527524 h 2310955"/>
                <a:gd name="connsiteX621" fmla="*/ 682276 w 2308383"/>
                <a:gd name="connsiteY621" fmla="*/ 1512380 h 2310955"/>
                <a:gd name="connsiteX622" fmla="*/ 667131 w 2308383"/>
                <a:gd name="connsiteY622" fmla="*/ 1497330 h 2310955"/>
                <a:gd name="connsiteX623" fmla="*/ 652082 w 2308383"/>
                <a:gd name="connsiteY623" fmla="*/ 1512475 h 2310955"/>
                <a:gd name="connsiteX624" fmla="*/ 667226 w 2308383"/>
                <a:gd name="connsiteY624" fmla="*/ 1527524 h 2310955"/>
                <a:gd name="connsiteX625" fmla="*/ 650843 w 2308383"/>
                <a:gd name="connsiteY625" fmla="*/ 1455896 h 2310955"/>
                <a:gd name="connsiteX626" fmla="*/ 635699 w 2308383"/>
                <a:gd name="connsiteY626" fmla="*/ 1440847 h 2310955"/>
                <a:gd name="connsiteX627" fmla="*/ 620649 w 2308383"/>
                <a:gd name="connsiteY627" fmla="*/ 1455992 h 2310955"/>
                <a:gd name="connsiteX628" fmla="*/ 635794 w 2308383"/>
                <a:gd name="connsiteY628" fmla="*/ 1471041 h 2310955"/>
                <a:gd name="connsiteX629" fmla="*/ 650843 w 2308383"/>
                <a:gd name="connsiteY629" fmla="*/ 1455896 h 2310955"/>
                <a:gd name="connsiteX630" fmla="*/ 610838 w 2308383"/>
                <a:gd name="connsiteY630" fmla="*/ 1415225 h 2310955"/>
                <a:gd name="connsiteX631" fmla="*/ 629698 w 2308383"/>
                <a:gd name="connsiteY631" fmla="*/ 1396175 h 2310955"/>
                <a:gd name="connsiteX632" fmla="*/ 610648 w 2308383"/>
                <a:gd name="connsiteY632" fmla="*/ 1377315 h 2310955"/>
                <a:gd name="connsiteX633" fmla="*/ 591788 w 2308383"/>
                <a:gd name="connsiteY633" fmla="*/ 1396365 h 2310955"/>
                <a:gd name="connsiteX634" fmla="*/ 610838 w 2308383"/>
                <a:gd name="connsiteY634" fmla="*/ 1415225 h 2310955"/>
                <a:gd name="connsiteX635" fmla="*/ 592741 w 2308383"/>
                <a:gd name="connsiteY635" fmla="*/ 1353407 h 2310955"/>
                <a:gd name="connsiteX636" fmla="*/ 611791 w 2308383"/>
                <a:gd name="connsiteY636" fmla="*/ 1334167 h 2310955"/>
                <a:gd name="connsiteX637" fmla="*/ 592550 w 2308383"/>
                <a:gd name="connsiteY637" fmla="*/ 1315117 h 2310955"/>
                <a:gd name="connsiteX638" fmla="*/ 573500 w 2308383"/>
                <a:gd name="connsiteY638" fmla="*/ 1334357 h 2310955"/>
                <a:gd name="connsiteX639" fmla="*/ 592741 w 2308383"/>
                <a:gd name="connsiteY639" fmla="*/ 1353407 h 2310955"/>
                <a:gd name="connsiteX640" fmla="*/ 581597 w 2308383"/>
                <a:gd name="connsiteY640" fmla="*/ 1289399 h 2310955"/>
                <a:gd name="connsiteX641" fmla="*/ 600361 w 2308383"/>
                <a:gd name="connsiteY641" fmla="*/ 1270540 h 2310955"/>
                <a:gd name="connsiteX642" fmla="*/ 581501 w 2308383"/>
                <a:gd name="connsiteY642" fmla="*/ 1251776 h 2310955"/>
                <a:gd name="connsiteX643" fmla="*/ 562737 w 2308383"/>
                <a:gd name="connsiteY643" fmla="*/ 1270635 h 2310955"/>
                <a:gd name="connsiteX644" fmla="*/ 581597 w 2308383"/>
                <a:gd name="connsiteY644" fmla="*/ 1289399 h 2310955"/>
                <a:gd name="connsiteX645" fmla="*/ 577787 w 2308383"/>
                <a:gd name="connsiteY645" fmla="*/ 1224343 h 2310955"/>
                <a:gd name="connsiteX646" fmla="*/ 595979 w 2308383"/>
                <a:gd name="connsiteY646" fmla="*/ 1205960 h 2310955"/>
                <a:gd name="connsiteX647" fmla="*/ 577596 w 2308383"/>
                <a:gd name="connsiteY647" fmla="*/ 1187768 h 2310955"/>
                <a:gd name="connsiteX648" fmla="*/ 559403 w 2308383"/>
                <a:gd name="connsiteY648" fmla="*/ 1206151 h 2310955"/>
                <a:gd name="connsiteX649" fmla="*/ 577787 w 2308383"/>
                <a:gd name="connsiteY649" fmla="*/ 1224343 h 2310955"/>
                <a:gd name="connsiteX650" fmla="*/ 581216 w 2308383"/>
                <a:gd name="connsiteY650" fmla="*/ 1159955 h 2310955"/>
                <a:gd name="connsiteX651" fmla="*/ 599599 w 2308383"/>
                <a:gd name="connsiteY651" fmla="*/ 1141381 h 2310955"/>
                <a:gd name="connsiteX652" fmla="*/ 581025 w 2308383"/>
                <a:gd name="connsiteY652" fmla="*/ 1122998 h 2310955"/>
                <a:gd name="connsiteX653" fmla="*/ 562642 w 2308383"/>
                <a:gd name="connsiteY653" fmla="*/ 1141571 h 2310955"/>
                <a:gd name="connsiteX654" fmla="*/ 581216 w 2308383"/>
                <a:gd name="connsiteY654" fmla="*/ 1159955 h 2310955"/>
                <a:gd name="connsiteX655" fmla="*/ 610648 w 2308383"/>
                <a:gd name="connsiteY655" fmla="*/ 1077659 h 2310955"/>
                <a:gd name="connsiteX656" fmla="*/ 591598 w 2308383"/>
                <a:gd name="connsiteY656" fmla="*/ 1058799 h 2310955"/>
                <a:gd name="connsiteX657" fmla="*/ 572738 w 2308383"/>
                <a:gd name="connsiteY657" fmla="*/ 1077849 h 2310955"/>
                <a:gd name="connsiteX658" fmla="*/ 591788 w 2308383"/>
                <a:gd name="connsiteY658" fmla="*/ 1096709 h 2310955"/>
                <a:gd name="connsiteX659" fmla="*/ 610648 w 2308383"/>
                <a:gd name="connsiteY659" fmla="*/ 1077659 h 2310955"/>
                <a:gd name="connsiteX660" fmla="*/ 628364 w 2308383"/>
                <a:gd name="connsiteY660" fmla="*/ 1015556 h 2310955"/>
                <a:gd name="connsiteX661" fmla="*/ 609314 w 2308383"/>
                <a:gd name="connsiteY661" fmla="*/ 996696 h 2310955"/>
                <a:gd name="connsiteX662" fmla="*/ 590455 w 2308383"/>
                <a:gd name="connsiteY662" fmla="*/ 1015746 h 2310955"/>
                <a:gd name="connsiteX663" fmla="*/ 609505 w 2308383"/>
                <a:gd name="connsiteY663" fmla="*/ 1034606 h 2310955"/>
                <a:gd name="connsiteX664" fmla="*/ 628364 w 2308383"/>
                <a:gd name="connsiteY664" fmla="*/ 1015556 h 2310955"/>
                <a:gd name="connsiteX665" fmla="*/ 647795 w 2308383"/>
                <a:gd name="connsiteY665" fmla="*/ 955738 h 2310955"/>
                <a:gd name="connsiteX666" fmla="*/ 633794 w 2308383"/>
                <a:gd name="connsiteY666" fmla="*/ 941832 h 2310955"/>
                <a:gd name="connsiteX667" fmla="*/ 619887 w 2308383"/>
                <a:gd name="connsiteY667" fmla="*/ 955834 h 2310955"/>
                <a:gd name="connsiteX668" fmla="*/ 633889 w 2308383"/>
                <a:gd name="connsiteY668" fmla="*/ 969740 h 2310955"/>
                <a:gd name="connsiteX669" fmla="*/ 647795 w 2308383"/>
                <a:gd name="connsiteY669" fmla="*/ 955738 h 2310955"/>
                <a:gd name="connsiteX670" fmla="*/ 665036 w 2308383"/>
                <a:gd name="connsiteY670" fmla="*/ 915353 h 2310955"/>
                <a:gd name="connsiteX671" fmla="*/ 681228 w 2308383"/>
                <a:gd name="connsiteY671" fmla="*/ 898970 h 2310955"/>
                <a:gd name="connsiteX672" fmla="*/ 664845 w 2308383"/>
                <a:gd name="connsiteY672" fmla="*/ 882777 h 2310955"/>
                <a:gd name="connsiteX673" fmla="*/ 648653 w 2308383"/>
                <a:gd name="connsiteY673" fmla="*/ 899160 h 2310955"/>
                <a:gd name="connsiteX674" fmla="*/ 665036 w 2308383"/>
                <a:gd name="connsiteY674" fmla="*/ 915353 h 2310955"/>
                <a:gd name="connsiteX675" fmla="*/ 702088 w 2308383"/>
                <a:gd name="connsiteY675" fmla="*/ 832771 h 2310955"/>
                <a:gd name="connsiteX676" fmla="*/ 688658 w 2308383"/>
                <a:gd name="connsiteY676" fmla="*/ 846296 h 2310955"/>
                <a:gd name="connsiteX677" fmla="*/ 702183 w 2308383"/>
                <a:gd name="connsiteY677" fmla="*/ 859631 h 2310955"/>
                <a:gd name="connsiteX678" fmla="*/ 715518 w 2308383"/>
                <a:gd name="connsiteY678" fmla="*/ 846201 h 2310955"/>
                <a:gd name="connsiteX679" fmla="*/ 702088 w 2308383"/>
                <a:gd name="connsiteY679" fmla="*/ 832771 h 2310955"/>
                <a:gd name="connsiteX680" fmla="*/ 745046 w 2308383"/>
                <a:gd name="connsiteY680" fmla="*/ 784479 h 2310955"/>
                <a:gd name="connsiteX681" fmla="*/ 731615 w 2308383"/>
                <a:gd name="connsiteY681" fmla="*/ 797909 h 2310955"/>
                <a:gd name="connsiteX682" fmla="*/ 745141 w 2308383"/>
                <a:gd name="connsiteY682" fmla="*/ 811340 h 2310955"/>
                <a:gd name="connsiteX683" fmla="*/ 758476 w 2308383"/>
                <a:gd name="connsiteY683" fmla="*/ 797909 h 2310955"/>
                <a:gd name="connsiteX684" fmla="*/ 745046 w 2308383"/>
                <a:gd name="connsiteY684" fmla="*/ 784479 h 2310955"/>
                <a:gd name="connsiteX685" fmla="*/ 793052 w 2308383"/>
                <a:gd name="connsiteY685" fmla="*/ 741426 h 2310955"/>
                <a:gd name="connsiteX686" fmla="*/ 779812 w 2308383"/>
                <a:gd name="connsiteY686" fmla="*/ 754761 h 2310955"/>
                <a:gd name="connsiteX687" fmla="*/ 793147 w 2308383"/>
                <a:gd name="connsiteY687" fmla="*/ 768001 h 2310955"/>
                <a:gd name="connsiteX688" fmla="*/ 806387 w 2308383"/>
                <a:gd name="connsiteY688" fmla="*/ 754666 h 2310955"/>
                <a:gd name="connsiteX689" fmla="*/ 793052 w 2308383"/>
                <a:gd name="connsiteY689" fmla="*/ 741426 h 2310955"/>
                <a:gd name="connsiteX690" fmla="*/ 845630 w 2308383"/>
                <a:gd name="connsiteY690" fmla="*/ 701421 h 2310955"/>
                <a:gd name="connsiteX691" fmla="*/ 830104 w 2308383"/>
                <a:gd name="connsiteY691" fmla="*/ 717042 h 2310955"/>
                <a:gd name="connsiteX692" fmla="*/ 845725 w 2308383"/>
                <a:gd name="connsiteY692" fmla="*/ 732568 h 2310955"/>
                <a:gd name="connsiteX693" fmla="*/ 861251 w 2308383"/>
                <a:gd name="connsiteY693" fmla="*/ 716947 h 2310955"/>
                <a:gd name="connsiteX694" fmla="*/ 845630 w 2308383"/>
                <a:gd name="connsiteY694" fmla="*/ 701421 h 2310955"/>
                <a:gd name="connsiteX695" fmla="*/ 902208 w 2308383"/>
                <a:gd name="connsiteY695" fmla="*/ 701231 h 2310955"/>
                <a:gd name="connsiteX696" fmla="*/ 917734 w 2308383"/>
                <a:gd name="connsiteY696" fmla="*/ 685610 h 2310955"/>
                <a:gd name="connsiteX697" fmla="*/ 902018 w 2308383"/>
                <a:gd name="connsiteY697" fmla="*/ 670084 h 2310955"/>
                <a:gd name="connsiteX698" fmla="*/ 886492 w 2308383"/>
                <a:gd name="connsiteY698" fmla="*/ 685705 h 2310955"/>
                <a:gd name="connsiteX699" fmla="*/ 902208 w 2308383"/>
                <a:gd name="connsiteY699" fmla="*/ 701231 h 2310955"/>
                <a:gd name="connsiteX700" fmla="*/ 961835 w 2308383"/>
                <a:gd name="connsiteY700" fmla="*/ 672751 h 2310955"/>
                <a:gd name="connsiteX701" fmla="*/ 973836 w 2308383"/>
                <a:gd name="connsiteY701" fmla="*/ 660654 h 2310955"/>
                <a:gd name="connsiteX702" fmla="*/ 961739 w 2308383"/>
                <a:gd name="connsiteY702" fmla="*/ 648653 h 2310955"/>
                <a:gd name="connsiteX703" fmla="*/ 949738 w 2308383"/>
                <a:gd name="connsiteY703" fmla="*/ 660749 h 2310955"/>
                <a:gd name="connsiteX704" fmla="*/ 961835 w 2308383"/>
                <a:gd name="connsiteY704" fmla="*/ 672751 h 2310955"/>
                <a:gd name="connsiteX705" fmla="*/ 1040416 w 2308383"/>
                <a:gd name="connsiteY705" fmla="*/ 642461 h 2310955"/>
                <a:gd name="connsiteX706" fmla="*/ 1023747 w 2308383"/>
                <a:gd name="connsiteY706" fmla="*/ 625888 h 2310955"/>
                <a:gd name="connsiteX707" fmla="*/ 1007174 w 2308383"/>
                <a:gd name="connsiteY707" fmla="*/ 642557 h 2310955"/>
                <a:gd name="connsiteX708" fmla="*/ 1023842 w 2308383"/>
                <a:gd name="connsiteY708" fmla="*/ 659130 h 2310955"/>
                <a:gd name="connsiteX709" fmla="*/ 1040416 w 2308383"/>
                <a:gd name="connsiteY709" fmla="*/ 642461 h 2310955"/>
                <a:gd name="connsiteX710" fmla="*/ 1087565 w 2308383"/>
                <a:gd name="connsiteY710" fmla="*/ 646557 h 2310955"/>
                <a:gd name="connsiteX711" fmla="*/ 1102614 w 2308383"/>
                <a:gd name="connsiteY711" fmla="*/ 631412 h 2310955"/>
                <a:gd name="connsiteX712" fmla="*/ 1087469 w 2308383"/>
                <a:gd name="connsiteY712" fmla="*/ 616363 h 2310955"/>
                <a:gd name="connsiteX713" fmla="*/ 1072420 w 2308383"/>
                <a:gd name="connsiteY713" fmla="*/ 631508 h 2310955"/>
                <a:gd name="connsiteX714" fmla="*/ 1087565 w 2308383"/>
                <a:gd name="connsiteY714" fmla="*/ 646557 h 2310955"/>
                <a:gd name="connsiteX715" fmla="*/ 1152049 w 2308383"/>
                <a:gd name="connsiteY715" fmla="*/ 641890 h 2310955"/>
                <a:gd name="connsiteX716" fmla="*/ 1166241 w 2308383"/>
                <a:gd name="connsiteY716" fmla="*/ 627602 h 2310955"/>
                <a:gd name="connsiteX717" fmla="*/ 1151954 w 2308383"/>
                <a:gd name="connsiteY717" fmla="*/ 613410 h 2310955"/>
                <a:gd name="connsiteX718" fmla="*/ 1137761 w 2308383"/>
                <a:gd name="connsiteY718" fmla="*/ 627698 h 2310955"/>
                <a:gd name="connsiteX719" fmla="*/ 1152049 w 2308383"/>
                <a:gd name="connsiteY719" fmla="*/ 641890 h 2310955"/>
                <a:gd name="connsiteX720" fmla="*/ 1216628 w 2308383"/>
                <a:gd name="connsiteY720" fmla="*/ 646081 h 2310955"/>
                <a:gd name="connsiteX721" fmla="*/ 1231678 w 2308383"/>
                <a:gd name="connsiteY721" fmla="*/ 630936 h 2310955"/>
                <a:gd name="connsiteX722" fmla="*/ 1216533 w 2308383"/>
                <a:gd name="connsiteY722" fmla="*/ 615887 h 2310955"/>
                <a:gd name="connsiteX723" fmla="*/ 1201484 w 2308383"/>
                <a:gd name="connsiteY723" fmla="*/ 631031 h 2310955"/>
                <a:gd name="connsiteX724" fmla="*/ 1216628 w 2308383"/>
                <a:gd name="connsiteY724" fmla="*/ 646081 h 2310955"/>
                <a:gd name="connsiteX725" fmla="*/ 1280351 w 2308383"/>
                <a:gd name="connsiteY725" fmla="*/ 658559 h 2310955"/>
                <a:gd name="connsiteX726" fmla="*/ 1297210 w 2308383"/>
                <a:gd name="connsiteY726" fmla="*/ 641509 h 2310955"/>
                <a:gd name="connsiteX727" fmla="*/ 1280160 w 2308383"/>
                <a:gd name="connsiteY727" fmla="*/ 624650 h 2310955"/>
                <a:gd name="connsiteX728" fmla="*/ 1263301 w 2308383"/>
                <a:gd name="connsiteY728" fmla="*/ 641699 h 2310955"/>
                <a:gd name="connsiteX729" fmla="*/ 1280351 w 2308383"/>
                <a:gd name="connsiteY729" fmla="*/ 658559 h 2310955"/>
                <a:gd name="connsiteX730" fmla="*/ 1342454 w 2308383"/>
                <a:gd name="connsiteY730" fmla="*/ 646652 h 2310955"/>
                <a:gd name="connsiteX731" fmla="*/ 1329976 w 2308383"/>
                <a:gd name="connsiteY731" fmla="*/ 659321 h 2310955"/>
                <a:gd name="connsiteX732" fmla="*/ 1342644 w 2308383"/>
                <a:gd name="connsiteY732" fmla="*/ 671894 h 2310955"/>
                <a:gd name="connsiteX733" fmla="*/ 1355217 w 2308383"/>
                <a:gd name="connsiteY733" fmla="*/ 659225 h 2310955"/>
                <a:gd name="connsiteX734" fmla="*/ 1342454 w 2308383"/>
                <a:gd name="connsiteY734" fmla="*/ 646652 h 2310955"/>
                <a:gd name="connsiteX735" fmla="*/ 1402366 w 2308383"/>
                <a:gd name="connsiteY735" fmla="*/ 696373 h 2310955"/>
                <a:gd name="connsiteX736" fmla="*/ 1414939 w 2308383"/>
                <a:gd name="connsiteY736" fmla="*/ 683705 h 2310955"/>
                <a:gd name="connsiteX737" fmla="*/ 1402271 w 2308383"/>
                <a:gd name="connsiteY737" fmla="*/ 671132 h 2310955"/>
                <a:gd name="connsiteX738" fmla="*/ 1389698 w 2308383"/>
                <a:gd name="connsiteY738" fmla="*/ 683800 h 2310955"/>
                <a:gd name="connsiteX739" fmla="*/ 1402366 w 2308383"/>
                <a:gd name="connsiteY739" fmla="*/ 696373 h 2310955"/>
                <a:gd name="connsiteX740" fmla="*/ 1459039 w 2308383"/>
                <a:gd name="connsiteY740" fmla="*/ 731806 h 2310955"/>
                <a:gd name="connsiteX741" fmla="*/ 1475899 w 2308383"/>
                <a:gd name="connsiteY741" fmla="*/ 714756 h 2310955"/>
                <a:gd name="connsiteX742" fmla="*/ 1458849 w 2308383"/>
                <a:gd name="connsiteY742" fmla="*/ 697897 h 2310955"/>
                <a:gd name="connsiteX743" fmla="*/ 1441990 w 2308383"/>
                <a:gd name="connsiteY743" fmla="*/ 714947 h 2310955"/>
                <a:gd name="connsiteX744" fmla="*/ 1459039 w 2308383"/>
                <a:gd name="connsiteY744" fmla="*/ 731806 h 2310955"/>
                <a:gd name="connsiteX745" fmla="*/ 1526286 w 2308383"/>
                <a:gd name="connsiteY745" fmla="*/ 751999 h 2310955"/>
                <a:gd name="connsiteX746" fmla="*/ 1511808 w 2308383"/>
                <a:gd name="connsiteY746" fmla="*/ 737616 h 2310955"/>
                <a:gd name="connsiteX747" fmla="*/ 1497425 w 2308383"/>
                <a:gd name="connsiteY747" fmla="*/ 752094 h 2310955"/>
                <a:gd name="connsiteX748" fmla="*/ 1511903 w 2308383"/>
                <a:gd name="connsiteY748" fmla="*/ 766477 h 2310955"/>
                <a:gd name="connsiteX749" fmla="*/ 1526286 w 2308383"/>
                <a:gd name="connsiteY749" fmla="*/ 751999 h 2310955"/>
                <a:gd name="connsiteX750" fmla="*/ 1575435 w 2308383"/>
                <a:gd name="connsiteY750" fmla="*/ 794861 h 2310955"/>
                <a:gd name="connsiteX751" fmla="*/ 1560100 w 2308383"/>
                <a:gd name="connsiteY751" fmla="*/ 779621 h 2310955"/>
                <a:gd name="connsiteX752" fmla="*/ 1544860 w 2308383"/>
                <a:gd name="connsiteY752" fmla="*/ 794957 h 2310955"/>
                <a:gd name="connsiteX753" fmla="*/ 1560195 w 2308383"/>
                <a:gd name="connsiteY753" fmla="*/ 810197 h 2310955"/>
                <a:gd name="connsiteX754" fmla="*/ 1575435 w 2308383"/>
                <a:gd name="connsiteY754" fmla="*/ 794861 h 2310955"/>
                <a:gd name="connsiteX755" fmla="*/ 1618679 w 2308383"/>
                <a:gd name="connsiteY755" fmla="*/ 842963 h 2310955"/>
                <a:gd name="connsiteX756" fmla="*/ 1603343 w 2308383"/>
                <a:gd name="connsiteY756" fmla="*/ 827723 h 2310955"/>
                <a:gd name="connsiteX757" fmla="*/ 1588103 w 2308383"/>
                <a:gd name="connsiteY757" fmla="*/ 843058 h 2310955"/>
                <a:gd name="connsiteX758" fmla="*/ 1603439 w 2308383"/>
                <a:gd name="connsiteY758" fmla="*/ 858298 h 2310955"/>
                <a:gd name="connsiteX759" fmla="*/ 1618679 w 2308383"/>
                <a:gd name="connsiteY759" fmla="*/ 842963 h 2310955"/>
                <a:gd name="connsiteX760" fmla="*/ 1640967 w 2308383"/>
                <a:gd name="connsiteY760" fmla="*/ 879634 h 2310955"/>
                <a:gd name="connsiteX761" fmla="*/ 1625060 w 2308383"/>
                <a:gd name="connsiteY761" fmla="*/ 895636 h 2310955"/>
                <a:gd name="connsiteX762" fmla="*/ 1641062 w 2308383"/>
                <a:gd name="connsiteY762" fmla="*/ 911543 h 2310955"/>
                <a:gd name="connsiteX763" fmla="*/ 1656969 w 2308383"/>
                <a:gd name="connsiteY763" fmla="*/ 895540 h 2310955"/>
                <a:gd name="connsiteX764" fmla="*/ 1640967 w 2308383"/>
                <a:gd name="connsiteY764" fmla="*/ 879634 h 2310955"/>
                <a:gd name="connsiteX765" fmla="*/ 1685068 w 2308383"/>
                <a:gd name="connsiteY765" fmla="*/ 951929 h 2310955"/>
                <a:gd name="connsiteX766" fmla="*/ 1672400 w 2308383"/>
                <a:gd name="connsiteY766" fmla="*/ 939356 h 2310955"/>
                <a:gd name="connsiteX767" fmla="*/ 1659827 w 2308383"/>
                <a:gd name="connsiteY767" fmla="*/ 952024 h 2310955"/>
                <a:gd name="connsiteX768" fmla="*/ 1672495 w 2308383"/>
                <a:gd name="connsiteY768" fmla="*/ 964597 h 2310955"/>
                <a:gd name="connsiteX769" fmla="*/ 1685068 w 2308383"/>
                <a:gd name="connsiteY769" fmla="*/ 951929 h 2310955"/>
                <a:gd name="connsiteX770" fmla="*/ 1688402 w 2308383"/>
                <a:gd name="connsiteY770" fmla="*/ 1011650 h 2310955"/>
                <a:gd name="connsiteX771" fmla="*/ 1697450 w 2308383"/>
                <a:gd name="connsiteY771" fmla="*/ 1020699 h 2310955"/>
                <a:gd name="connsiteX772" fmla="*/ 1706499 w 2308383"/>
                <a:gd name="connsiteY772" fmla="*/ 1011555 h 2310955"/>
                <a:gd name="connsiteX773" fmla="*/ 1697355 w 2308383"/>
                <a:gd name="connsiteY773" fmla="*/ 1002506 h 2310955"/>
                <a:gd name="connsiteX774" fmla="*/ 1688402 w 2308383"/>
                <a:gd name="connsiteY774" fmla="*/ 1011650 h 2310955"/>
                <a:gd name="connsiteX775" fmla="*/ 1715643 w 2308383"/>
                <a:gd name="connsiteY775" fmla="*/ 1091279 h 2310955"/>
                <a:gd name="connsiteX776" fmla="*/ 1733264 w 2308383"/>
                <a:gd name="connsiteY776" fmla="*/ 1073563 h 2310955"/>
                <a:gd name="connsiteX777" fmla="*/ 1715548 w 2308383"/>
                <a:gd name="connsiteY777" fmla="*/ 1056037 h 2310955"/>
                <a:gd name="connsiteX778" fmla="*/ 1698022 w 2308383"/>
                <a:gd name="connsiteY778" fmla="*/ 1073753 h 2310955"/>
                <a:gd name="connsiteX779" fmla="*/ 1715643 w 2308383"/>
                <a:gd name="connsiteY779" fmla="*/ 1091279 h 2310955"/>
                <a:gd name="connsiteX780" fmla="*/ 1726692 w 2308383"/>
                <a:gd name="connsiteY780" fmla="*/ 1153668 h 2310955"/>
                <a:gd name="connsiteX781" fmla="*/ 1742885 w 2308383"/>
                <a:gd name="connsiteY781" fmla="*/ 1137380 h 2310955"/>
                <a:gd name="connsiteX782" fmla="*/ 1726597 w 2308383"/>
                <a:gd name="connsiteY782" fmla="*/ 1121188 h 2310955"/>
                <a:gd name="connsiteX783" fmla="*/ 1710404 w 2308383"/>
                <a:gd name="connsiteY783" fmla="*/ 1137476 h 2310955"/>
                <a:gd name="connsiteX784" fmla="*/ 1726692 w 2308383"/>
                <a:gd name="connsiteY784" fmla="*/ 1153668 h 2310955"/>
                <a:gd name="connsiteX785" fmla="*/ 1730502 w 2308383"/>
                <a:gd name="connsiteY785" fmla="*/ 1217676 h 2310955"/>
                <a:gd name="connsiteX786" fmla="*/ 1746218 w 2308383"/>
                <a:gd name="connsiteY786" fmla="*/ 1201865 h 2310955"/>
                <a:gd name="connsiteX787" fmla="*/ 1730407 w 2308383"/>
                <a:gd name="connsiteY787" fmla="*/ 1186148 h 2310955"/>
                <a:gd name="connsiteX788" fmla="*/ 1714691 w 2308383"/>
                <a:gd name="connsiteY788" fmla="*/ 1201960 h 2310955"/>
                <a:gd name="connsiteX789" fmla="*/ 1730502 w 2308383"/>
                <a:gd name="connsiteY789" fmla="*/ 1217676 h 2310955"/>
                <a:gd name="connsiteX790" fmla="*/ 1743361 w 2308383"/>
                <a:gd name="connsiteY790" fmla="*/ 1266349 h 2310955"/>
                <a:gd name="connsiteX791" fmla="*/ 1726978 w 2308383"/>
                <a:gd name="connsiteY791" fmla="*/ 1250156 h 2310955"/>
                <a:gd name="connsiteX792" fmla="*/ 1710785 w 2308383"/>
                <a:gd name="connsiteY792" fmla="*/ 1266444 h 2310955"/>
                <a:gd name="connsiteX793" fmla="*/ 1727073 w 2308383"/>
                <a:gd name="connsiteY793" fmla="*/ 1282637 h 2310955"/>
                <a:gd name="connsiteX794" fmla="*/ 1743361 w 2308383"/>
                <a:gd name="connsiteY794" fmla="*/ 1266349 h 2310955"/>
                <a:gd name="connsiteX795" fmla="*/ 1734122 w 2308383"/>
                <a:gd name="connsiteY795" fmla="*/ 1330166 h 2310955"/>
                <a:gd name="connsiteX796" fmla="*/ 1716405 w 2308383"/>
                <a:gd name="connsiteY796" fmla="*/ 1312640 h 2310955"/>
                <a:gd name="connsiteX797" fmla="*/ 1698879 w 2308383"/>
                <a:gd name="connsiteY797" fmla="*/ 1330357 h 2310955"/>
                <a:gd name="connsiteX798" fmla="*/ 1716596 w 2308383"/>
                <a:gd name="connsiteY798" fmla="*/ 1347883 h 2310955"/>
                <a:gd name="connsiteX799" fmla="*/ 1734122 w 2308383"/>
                <a:gd name="connsiteY799" fmla="*/ 1330166 h 2310955"/>
                <a:gd name="connsiteX800" fmla="*/ 1711547 w 2308383"/>
                <a:gd name="connsiteY800" fmla="*/ 1392364 h 2310955"/>
                <a:gd name="connsiteX801" fmla="*/ 1698784 w 2308383"/>
                <a:gd name="connsiteY801" fmla="*/ 1379696 h 2310955"/>
                <a:gd name="connsiteX802" fmla="*/ 1686020 w 2308383"/>
                <a:gd name="connsiteY802" fmla="*/ 1392460 h 2310955"/>
                <a:gd name="connsiteX803" fmla="*/ 1698784 w 2308383"/>
                <a:gd name="connsiteY803" fmla="*/ 1405128 h 2310955"/>
                <a:gd name="connsiteX804" fmla="*/ 1711547 w 2308383"/>
                <a:gd name="connsiteY804" fmla="*/ 1392364 h 2310955"/>
                <a:gd name="connsiteX805" fmla="*/ 1674305 w 2308383"/>
                <a:gd name="connsiteY805" fmla="*/ 1468660 h 2310955"/>
                <a:gd name="connsiteX806" fmla="*/ 1690688 w 2308383"/>
                <a:gd name="connsiteY806" fmla="*/ 1452182 h 2310955"/>
                <a:gd name="connsiteX807" fmla="*/ 1674209 w 2308383"/>
                <a:gd name="connsiteY807" fmla="*/ 1435799 h 2310955"/>
                <a:gd name="connsiteX808" fmla="*/ 1657826 w 2308383"/>
                <a:gd name="connsiteY808" fmla="*/ 1452277 h 2310955"/>
                <a:gd name="connsiteX809" fmla="*/ 1674305 w 2308383"/>
                <a:gd name="connsiteY809" fmla="*/ 1468660 h 2310955"/>
                <a:gd name="connsiteX810" fmla="*/ 1643348 w 2308383"/>
                <a:gd name="connsiteY810" fmla="*/ 1525334 h 2310955"/>
                <a:gd name="connsiteX811" fmla="*/ 1659731 w 2308383"/>
                <a:gd name="connsiteY811" fmla="*/ 1508855 h 2310955"/>
                <a:gd name="connsiteX812" fmla="*/ 1643253 w 2308383"/>
                <a:gd name="connsiteY812" fmla="*/ 1492472 h 2310955"/>
                <a:gd name="connsiteX813" fmla="*/ 1626870 w 2308383"/>
                <a:gd name="connsiteY813" fmla="*/ 1508951 h 2310955"/>
                <a:gd name="connsiteX814" fmla="*/ 1643348 w 2308383"/>
                <a:gd name="connsiteY814" fmla="*/ 1525334 h 2310955"/>
                <a:gd name="connsiteX815" fmla="*/ 1606106 w 2308383"/>
                <a:gd name="connsiteY815" fmla="*/ 1576673 h 2310955"/>
                <a:gd name="connsiteX816" fmla="*/ 1620964 w 2308383"/>
                <a:gd name="connsiteY816" fmla="*/ 1561719 h 2310955"/>
                <a:gd name="connsiteX817" fmla="*/ 1606010 w 2308383"/>
                <a:gd name="connsiteY817" fmla="*/ 1546860 h 2310955"/>
                <a:gd name="connsiteX818" fmla="*/ 1591151 w 2308383"/>
                <a:gd name="connsiteY818" fmla="*/ 1561814 h 2310955"/>
                <a:gd name="connsiteX819" fmla="*/ 1606106 w 2308383"/>
                <a:gd name="connsiteY819" fmla="*/ 1576673 h 2310955"/>
                <a:gd name="connsiteX820" fmla="*/ 1581531 w 2308383"/>
                <a:gd name="connsiteY820" fmla="*/ 1610011 h 2310955"/>
                <a:gd name="connsiteX821" fmla="*/ 1563053 w 2308383"/>
                <a:gd name="connsiteY821" fmla="*/ 1591628 h 2310955"/>
                <a:gd name="connsiteX822" fmla="*/ 1544669 w 2308383"/>
                <a:gd name="connsiteY822" fmla="*/ 1610201 h 2310955"/>
                <a:gd name="connsiteX823" fmla="*/ 1563148 w 2308383"/>
                <a:gd name="connsiteY823" fmla="*/ 1628585 h 2310955"/>
                <a:gd name="connsiteX824" fmla="*/ 1581531 w 2308383"/>
                <a:gd name="connsiteY824" fmla="*/ 1610011 h 2310955"/>
                <a:gd name="connsiteX825" fmla="*/ 1515142 w 2308383"/>
                <a:gd name="connsiteY825" fmla="*/ 1667732 h 2310955"/>
                <a:gd name="connsiteX826" fmla="*/ 1529525 w 2308383"/>
                <a:gd name="connsiteY826" fmla="*/ 1653254 h 2310955"/>
                <a:gd name="connsiteX827" fmla="*/ 1515047 w 2308383"/>
                <a:gd name="connsiteY827" fmla="*/ 1638872 h 2310955"/>
                <a:gd name="connsiteX828" fmla="*/ 1500664 w 2308383"/>
                <a:gd name="connsiteY828" fmla="*/ 1653350 h 2310955"/>
                <a:gd name="connsiteX829" fmla="*/ 1515142 w 2308383"/>
                <a:gd name="connsiteY829" fmla="*/ 1667732 h 2310955"/>
                <a:gd name="connsiteX830" fmla="*/ 1462564 w 2308383"/>
                <a:gd name="connsiteY830" fmla="*/ 1706975 h 2310955"/>
                <a:gd name="connsiteX831" fmla="*/ 1478566 w 2308383"/>
                <a:gd name="connsiteY831" fmla="*/ 1690783 h 2310955"/>
                <a:gd name="connsiteX832" fmla="*/ 1462373 w 2308383"/>
                <a:gd name="connsiteY832" fmla="*/ 1674686 h 2310955"/>
                <a:gd name="connsiteX833" fmla="*/ 1446276 w 2308383"/>
                <a:gd name="connsiteY833" fmla="*/ 1690878 h 2310955"/>
                <a:gd name="connsiteX834" fmla="*/ 1462564 w 2308383"/>
                <a:gd name="connsiteY834" fmla="*/ 1706975 h 2310955"/>
                <a:gd name="connsiteX835" fmla="*/ 1406081 w 2308383"/>
                <a:gd name="connsiteY835" fmla="*/ 1735455 h 2310955"/>
                <a:gd name="connsiteX836" fmla="*/ 1419130 w 2308383"/>
                <a:gd name="connsiteY836" fmla="*/ 1722311 h 2310955"/>
                <a:gd name="connsiteX837" fmla="*/ 1405985 w 2308383"/>
                <a:gd name="connsiteY837" fmla="*/ 1709261 h 2310955"/>
                <a:gd name="connsiteX838" fmla="*/ 1392936 w 2308383"/>
                <a:gd name="connsiteY838" fmla="*/ 1722406 h 2310955"/>
                <a:gd name="connsiteX839" fmla="*/ 1406081 w 2308383"/>
                <a:gd name="connsiteY839" fmla="*/ 1735455 h 2310955"/>
                <a:gd name="connsiteX840" fmla="*/ 1346549 w 2308383"/>
                <a:gd name="connsiteY840" fmla="*/ 1764411 h 2310955"/>
                <a:gd name="connsiteX841" fmla="*/ 1363599 w 2308383"/>
                <a:gd name="connsiteY841" fmla="*/ 1747266 h 2310955"/>
                <a:gd name="connsiteX842" fmla="*/ 1346454 w 2308383"/>
                <a:gd name="connsiteY842" fmla="*/ 1730216 h 2310955"/>
                <a:gd name="connsiteX843" fmla="*/ 1329404 w 2308383"/>
                <a:gd name="connsiteY843" fmla="*/ 1747457 h 2310955"/>
                <a:gd name="connsiteX844" fmla="*/ 1346549 w 2308383"/>
                <a:gd name="connsiteY844" fmla="*/ 1764411 h 2310955"/>
                <a:gd name="connsiteX845" fmla="*/ 1284446 w 2308383"/>
                <a:gd name="connsiteY845" fmla="*/ 1781747 h 2310955"/>
                <a:gd name="connsiteX846" fmla="*/ 1300639 w 2308383"/>
                <a:gd name="connsiteY846" fmla="*/ 1765459 h 2310955"/>
                <a:gd name="connsiteX847" fmla="*/ 1284351 w 2308383"/>
                <a:gd name="connsiteY847" fmla="*/ 1749266 h 2310955"/>
                <a:gd name="connsiteX848" fmla="*/ 1268063 w 2308383"/>
                <a:gd name="connsiteY848" fmla="*/ 1765649 h 2310955"/>
                <a:gd name="connsiteX849" fmla="*/ 1284446 w 2308383"/>
                <a:gd name="connsiteY849" fmla="*/ 1781747 h 2310955"/>
                <a:gd name="connsiteX850" fmla="*/ 1205579 w 2308383"/>
                <a:gd name="connsiteY850" fmla="*/ 1776508 h 2310955"/>
                <a:gd name="connsiteX851" fmla="*/ 1220724 w 2308383"/>
                <a:gd name="connsiteY851" fmla="*/ 1791557 h 2310955"/>
                <a:gd name="connsiteX852" fmla="*/ 1235774 w 2308383"/>
                <a:gd name="connsiteY852" fmla="*/ 1776413 h 2310955"/>
                <a:gd name="connsiteX853" fmla="*/ 1220629 w 2308383"/>
                <a:gd name="connsiteY853" fmla="*/ 1761363 h 2310955"/>
                <a:gd name="connsiteX854" fmla="*/ 1205579 w 2308383"/>
                <a:gd name="connsiteY854" fmla="*/ 1776508 h 2310955"/>
                <a:gd name="connsiteX855" fmla="*/ 1156335 w 2308383"/>
                <a:gd name="connsiteY855" fmla="*/ 1835753 h 2310955"/>
                <a:gd name="connsiteX856" fmla="*/ 1139762 w 2308383"/>
                <a:gd name="connsiteY856" fmla="*/ 1852422 h 2310955"/>
                <a:gd name="connsiteX857" fmla="*/ 1156430 w 2308383"/>
                <a:gd name="connsiteY857" fmla="*/ 1868996 h 2310955"/>
                <a:gd name="connsiteX858" fmla="*/ 1173004 w 2308383"/>
                <a:gd name="connsiteY858" fmla="*/ 1852327 h 2310955"/>
                <a:gd name="connsiteX859" fmla="*/ 1156335 w 2308383"/>
                <a:gd name="connsiteY859" fmla="*/ 1835753 h 2310955"/>
                <a:gd name="connsiteX860" fmla="*/ 1091851 w 2308383"/>
                <a:gd name="connsiteY860" fmla="*/ 1833182 h 2310955"/>
                <a:gd name="connsiteX861" fmla="*/ 1075563 w 2308383"/>
                <a:gd name="connsiteY861" fmla="*/ 1849469 h 2310955"/>
                <a:gd name="connsiteX862" fmla="*/ 1091946 w 2308383"/>
                <a:gd name="connsiteY862" fmla="*/ 1865662 h 2310955"/>
                <a:gd name="connsiteX863" fmla="*/ 1108139 w 2308383"/>
                <a:gd name="connsiteY863" fmla="*/ 1849279 h 2310955"/>
                <a:gd name="connsiteX864" fmla="*/ 1091851 w 2308383"/>
                <a:gd name="connsiteY864" fmla="*/ 1833182 h 2310955"/>
                <a:gd name="connsiteX865" fmla="*/ 1027843 w 2308383"/>
                <a:gd name="connsiteY865" fmla="*/ 1824228 h 2310955"/>
                <a:gd name="connsiteX866" fmla="*/ 1012127 w 2308383"/>
                <a:gd name="connsiteY866" fmla="*/ 1840039 h 2310955"/>
                <a:gd name="connsiteX867" fmla="*/ 1027938 w 2308383"/>
                <a:gd name="connsiteY867" fmla="*/ 1855756 h 2310955"/>
                <a:gd name="connsiteX868" fmla="*/ 1043654 w 2308383"/>
                <a:gd name="connsiteY868" fmla="*/ 1839944 h 2310955"/>
                <a:gd name="connsiteX869" fmla="*/ 1027843 w 2308383"/>
                <a:gd name="connsiteY869" fmla="*/ 1824228 h 2310955"/>
                <a:gd name="connsiteX870" fmla="*/ 965168 w 2308383"/>
                <a:gd name="connsiteY870" fmla="*/ 1809179 h 2310955"/>
                <a:gd name="connsiteX871" fmla="*/ 950119 w 2308383"/>
                <a:gd name="connsiteY871" fmla="*/ 1824323 h 2310955"/>
                <a:gd name="connsiteX872" fmla="*/ 965263 w 2308383"/>
                <a:gd name="connsiteY872" fmla="*/ 1839373 h 2310955"/>
                <a:gd name="connsiteX873" fmla="*/ 980313 w 2308383"/>
                <a:gd name="connsiteY873" fmla="*/ 1824228 h 2310955"/>
                <a:gd name="connsiteX874" fmla="*/ 965168 w 2308383"/>
                <a:gd name="connsiteY874" fmla="*/ 1809179 h 2310955"/>
                <a:gd name="connsiteX875" fmla="*/ 904304 w 2308383"/>
                <a:gd name="connsiteY875" fmla="*/ 1785557 h 2310955"/>
                <a:gd name="connsiteX876" fmla="*/ 887540 w 2308383"/>
                <a:gd name="connsiteY876" fmla="*/ 1802416 h 2310955"/>
                <a:gd name="connsiteX877" fmla="*/ 904399 w 2308383"/>
                <a:gd name="connsiteY877" fmla="*/ 1819085 h 2310955"/>
                <a:gd name="connsiteX878" fmla="*/ 921163 w 2308383"/>
                <a:gd name="connsiteY878" fmla="*/ 1802225 h 2310955"/>
                <a:gd name="connsiteX879" fmla="*/ 904304 w 2308383"/>
                <a:gd name="connsiteY879" fmla="*/ 1785557 h 2310955"/>
                <a:gd name="connsiteX880" fmla="*/ 846011 w 2308383"/>
                <a:gd name="connsiteY880" fmla="*/ 1757743 h 2310955"/>
                <a:gd name="connsiteX881" fmla="*/ 829247 w 2308383"/>
                <a:gd name="connsiteY881" fmla="*/ 1774603 h 2310955"/>
                <a:gd name="connsiteX882" fmla="*/ 846106 w 2308383"/>
                <a:gd name="connsiteY882" fmla="*/ 1791367 h 2310955"/>
                <a:gd name="connsiteX883" fmla="*/ 862870 w 2308383"/>
                <a:gd name="connsiteY883" fmla="*/ 1774508 h 2310955"/>
                <a:gd name="connsiteX884" fmla="*/ 846011 w 2308383"/>
                <a:gd name="connsiteY884" fmla="*/ 1757743 h 2310955"/>
                <a:gd name="connsiteX885" fmla="*/ 790670 w 2308383"/>
                <a:gd name="connsiteY885" fmla="*/ 1725454 h 2310955"/>
                <a:gd name="connsiteX886" fmla="*/ 775145 w 2308383"/>
                <a:gd name="connsiteY886" fmla="*/ 1741075 h 2310955"/>
                <a:gd name="connsiteX887" fmla="*/ 790765 w 2308383"/>
                <a:gd name="connsiteY887" fmla="*/ 1756601 h 2310955"/>
                <a:gd name="connsiteX888" fmla="*/ 806291 w 2308383"/>
                <a:gd name="connsiteY888" fmla="*/ 1740980 h 2310955"/>
                <a:gd name="connsiteX889" fmla="*/ 790670 w 2308383"/>
                <a:gd name="connsiteY889" fmla="*/ 1725454 h 2310955"/>
                <a:gd name="connsiteX890" fmla="*/ 739045 w 2308383"/>
                <a:gd name="connsiteY890" fmla="*/ 1686973 h 2310955"/>
                <a:gd name="connsiteX891" fmla="*/ 723805 w 2308383"/>
                <a:gd name="connsiteY891" fmla="*/ 1702308 h 2310955"/>
                <a:gd name="connsiteX892" fmla="*/ 739140 w 2308383"/>
                <a:gd name="connsiteY892" fmla="*/ 1717548 h 2310955"/>
                <a:gd name="connsiteX893" fmla="*/ 754380 w 2308383"/>
                <a:gd name="connsiteY893" fmla="*/ 1702213 h 2310955"/>
                <a:gd name="connsiteX894" fmla="*/ 739045 w 2308383"/>
                <a:gd name="connsiteY894" fmla="*/ 1686973 h 2310955"/>
                <a:gd name="connsiteX895" fmla="*/ 691515 w 2308383"/>
                <a:gd name="connsiteY895" fmla="*/ 1644110 h 2310955"/>
                <a:gd name="connsiteX896" fmla="*/ 677323 w 2308383"/>
                <a:gd name="connsiteY896" fmla="*/ 1658398 h 2310955"/>
                <a:gd name="connsiteX897" fmla="*/ 691610 w 2308383"/>
                <a:gd name="connsiteY897" fmla="*/ 1672590 h 2310955"/>
                <a:gd name="connsiteX898" fmla="*/ 705803 w 2308383"/>
                <a:gd name="connsiteY898" fmla="*/ 1658303 h 2310955"/>
                <a:gd name="connsiteX899" fmla="*/ 691515 w 2308383"/>
                <a:gd name="connsiteY899" fmla="*/ 1644110 h 2310955"/>
                <a:gd name="connsiteX900" fmla="*/ 662845 w 2308383"/>
                <a:gd name="connsiteY900" fmla="*/ 1610011 h 2310955"/>
                <a:gd name="connsiteX901" fmla="*/ 648557 w 2308383"/>
                <a:gd name="connsiteY901" fmla="*/ 1595818 h 2310955"/>
                <a:gd name="connsiteX902" fmla="*/ 634365 w 2308383"/>
                <a:gd name="connsiteY902" fmla="*/ 1610106 h 2310955"/>
                <a:gd name="connsiteX903" fmla="*/ 648653 w 2308383"/>
                <a:gd name="connsiteY903" fmla="*/ 1624298 h 2310955"/>
                <a:gd name="connsiteX904" fmla="*/ 662845 w 2308383"/>
                <a:gd name="connsiteY904" fmla="*/ 1610011 h 2310955"/>
                <a:gd name="connsiteX905" fmla="*/ 610743 w 2308383"/>
                <a:gd name="connsiteY905" fmla="*/ 1573054 h 2310955"/>
                <a:gd name="connsiteX906" fmla="*/ 625983 w 2308383"/>
                <a:gd name="connsiteY906" fmla="*/ 1557718 h 2310955"/>
                <a:gd name="connsiteX907" fmla="*/ 610648 w 2308383"/>
                <a:gd name="connsiteY907" fmla="*/ 1542479 h 2310955"/>
                <a:gd name="connsiteX908" fmla="*/ 595408 w 2308383"/>
                <a:gd name="connsiteY908" fmla="*/ 1557814 h 2310955"/>
                <a:gd name="connsiteX909" fmla="*/ 610743 w 2308383"/>
                <a:gd name="connsiteY909" fmla="*/ 1573054 h 2310955"/>
                <a:gd name="connsiteX910" fmla="*/ 595408 w 2308383"/>
                <a:gd name="connsiteY910" fmla="*/ 1501807 h 2310955"/>
                <a:gd name="connsiteX911" fmla="*/ 578072 w 2308383"/>
                <a:gd name="connsiteY911" fmla="*/ 1484567 h 2310955"/>
                <a:gd name="connsiteX912" fmla="*/ 560832 w 2308383"/>
                <a:gd name="connsiteY912" fmla="*/ 1501902 h 2310955"/>
                <a:gd name="connsiteX913" fmla="*/ 578168 w 2308383"/>
                <a:gd name="connsiteY913" fmla="*/ 1519142 h 2310955"/>
                <a:gd name="connsiteX914" fmla="*/ 595408 w 2308383"/>
                <a:gd name="connsiteY914" fmla="*/ 1501807 h 2310955"/>
                <a:gd name="connsiteX915" fmla="*/ 551402 w 2308383"/>
                <a:gd name="connsiteY915" fmla="*/ 1461992 h 2310955"/>
                <a:gd name="connsiteX916" fmla="*/ 570262 w 2308383"/>
                <a:gd name="connsiteY916" fmla="*/ 1442942 h 2310955"/>
                <a:gd name="connsiteX917" fmla="*/ 551212 w 2308383"/>
                <a:gd name="connsiteY917" fmla="*/ 1424083 h 2310955"/>
                <a:gd name="connsiteX918" fmla="*/ 532352 w 2308383"/>
                <a:gd name="connsiteY918" fmla="*/ 1443133 h 2310955"/>
                <a:gd name="connsiteX919" fmla="*/ 551402 w 2308383"/>
                <a:gd name="connsiteY919" fmla="*/ 1461992 h 2310955"/>
                <a:gd name="connsiteX920" fmla="*/ 530638 w 2308383"/>
                <a:gd name="connsiteY920" fmla="*/ 1400175 h 2310955"/>
                <a:gd name="connsiteX921" fmla="*/ 548831 w 2308383"/>
                <a:gd name="connsiteY921" fmla="*/ 1381792 h 2310955"/>
                <a:gd name="connsiteX922" fmla="*/ 530447 w 2308383"/>
                <a:gd name="connsiteY922" fmla="*/ 1363599 h 2310955"/>
                <a:gd name="connsiteX923" fmla="*/ 512255 w 2308383"/>
                <a:gd name="connsiteY923" fmla="*/ 1381982 h 2310955"/>
                <a:gd name="connsiteX924" fmla="*/ 530638 w 2308383"/>
                <a:gd name="connsiteY924" fmla="*/ 1400175 h 2310955"/>
                <a:gd name="connsiteX925" fmla="*/ 515969 w 2308383"/>
                <a:gd name="connsiteY925" fmla="*/ 1338643 h 2310955"/>
                <a:gd name="connsiteX926" fmla="*/ 535686 w 2308383"/>
                <a:gd name="connsiteY926" fmla="*/ 1318736 h 2310955"/>
                <a:gd name="connsiteX927" fmla="*/ 515779 w 2308383"/>
                <a:gd name="connsiteY927" fmla="*/ 1299020 h 2310955"/>
                <a:gd name="connsiteX928" fmla="*/ 496062 w 2308383"/>
                <a:gd name="connsiteY928" fmla="*/ 1318927 h 2310955"/>
                <a:gd name="connsiteX929" fmla="*/ 515969 w 2308383"/>
                <a:gd name="connsiteY929" fmla="*/ 1338643 h 2310955"/>
                <a:gd name="connsiteX930" fmla="*/ 507683 w 2308383"/>
                <a:gd name="connsiteY930" fmla="*/ 1275207 h 2310955"/>
                <a:gd name="connsiteX931" fmla="*/ 528066 w 2308383"/>
                <a:gd name="connsiteY931" fmla="*/ 1254633 h 2310955"/>
                <a:gd name="connsiteX932" fmla="*/ 507492 w 2308383"/>
                <a:gd name="connsiteY932" fmla="*/ 1234250 h 2310955"/>
                <a:gd name="connsiteX933" fmla="*/ 487109 w 2308383"/>
                <a:gd name="connsiteY933" fmla="*/ 1254824 h 2310955"/>
                <a:gd name="connsiteX934" fmla="*/ 507683 w 2308383"/>
                <a:gd name="connsiteY934" fmla="*/ 1275207 h 2310955"/>
                <a:gd name="connsiteX935" fmla="*/ 505873 w 2308383"/>
                <a:gd name="connsiteY935" fmla="*/ 1210818 h 2310955"/>
                <a:gd name="connsiteX936" fmla="*/ 526447 w 2308383"/>
                <a:gd name="connsiteY936" fmla="*/ 1190149 h 2310955"/>
                <a:gd name="connsiteX937" fmla="*/ 505778 w 2308383"/>
                <a:gd name="connsiteY937" fmla="*/ 1169575 h 2310955"/>
                <a:gd name="connsiteX938" fmla="*/ 485204 w 2308383"/>
                <a:gd name="connsiteY938" fmla="*/ 1190339 h 2310955"/>
                <a:gd name="connsiteX939" fmla="*/ 505873 w 2308383"/>
                <a:gd name="connsiteY939" fmla="*/ 1210818 h 2310955"/>
                <a:gd name="connsiteX940" fmla="*/ 489775 w 2308383"/>
                <a:gd name="connsiteY940" fmla="*/ 1125760 h 2310955"/>
                <a:gd name="connsiteX941" fmla="*/ 510540 w 2308383"/>
                <a:gd name="connsiteY941" fmla="*/ 1146334 h 2310955"/>
                <a:gd name="connsiteX942" fmla="*/ 531114 w 2308383"/>
                <a:gd name="connsiteY942" fmla="*/ 1125569 h 2310955"/>
                <a:gd name="connsiteX943" fmla="*/ 510445 w 2308383"/>
                <a:gd name="connsiteY943" fmla="*/ 1104995 h 2310955"/>
                <a:gd name="connsiteX944" fmla="*/ 489775 w 2308383"/>
                <a:gd name="connsiteY944" fmla="*/ 1125760 h 2310955"/>
                <a:gd name="connsiteX945" fmla="*/ 542258 w 2308383"/>
                <a:gd name="connsiteY945" fmla="*/ 1061942 h 2310955"/>
                <a:gd name="connsiteX946" fmla="*/ 521399 w 2308383"/>
                <a:gd name="connsiteY946" fmla="*/ 1041178 h 2310955"/>
                <a:gd name="connsiteX947" fmla="*/ 500634 w 2308383"/>
                <a:gd name="connsiteY947" fmla="*/ 1062038 h 2310955"/>
                <a:gd name="connsiteX948" fmla="*/ 521494 w 2308383"/>
                <a:gd name="connsiteY948" fmla="*/ 1082802 h 2310955"/>
                <a:gd name="connsiteX949" fmla="*/ 542258 w 2308383"/>
                <a:gd name="connsiteY949" fmla="*/ 1061942 h 2310955"/>
                <a:gd name="connsiteX950" fmla="*/ 559880 w 2308383"/>
                <a:gd name="connsiteY950" fmla="*/ 999649 h 2310955"/>
                <a:gd name="connsiteX951" fmla="*/ 538639 w 2308383"/>
                <a:gd name="connsiteY951" fmla="*/ 978599 h 2310955"/>
                <a:gd name="connsiteX952" fmla="*/ 517589 w 2308383"/>
                <a:gd name="connsiteY952" fmla="*/ 999839 h 2310955"/>
                <a:gd name="connsiteX953" fmla="*/ 538829 w 2308383"/>
                <a:gd name="connsiteY953" fmla="*/ 1020890 h 2310955"/>
                <a:gd name="connsiteX954" fmla="*/ 559880 w 2308383"/>
                <a:gd name="connsiteY954" fmla="*/ 999649 h 2310955"/>
                <a:gd name="connsiteX955" fmla="*/ 583216 w 2308383"/>
                <a:gd name="connsiteY955" fmla="*/ 939356 h 2310955"/>
                <a:gd name="connsiteX956" fmla="*/ 561975 w 2308383"/>
                <a:gd name="connsiteY956" fmla="*/ 918305 h 2310955"/>
                <a:gd name="connsiteX957" fmla="*/ 540925 w 2308383"/>
                <a:gd name="connsiteY957" fmla="*/ 939546 h 2310955"/>
                <a:gd name="connsiteX958" fmla="*/ 562166 w 2308383"/>
                <a:gd name="connsiteY958" fmla="*/ 960596 h 2310955"/>
                <a:gd name="connsiteX959" fmla="*/ 583216 w 2308383"/>
                <a:gd name="connsiteY959" fmla="*/ 939356 h 2310955"/>
                <a:gd name="connsiteX960" fmla="*/ 591312 w 2308383"/>
                <a:gd name="connsiteY960" fmla="*/ 860679 h 2310955"/>
                <a:gd name="connsiteX961" fmla="*/ 570262 w 2308383"/>
                <a:gd name="connsiteY961" fmla="*/ 881920 h 2310955"/>
                <a:gd name="connsiteX962" fmla="*/ 591503 w 2308383"/>
                <a:gd name="connsiteY962" fmla="*/ 902970 h 2310955"/>
                <a:gd name="connsiteX963" fmla="*/ 612553 w 2308383"/>
                <a:gd name="connsiteY963" fmla="*/ 881729 h 2310955"/>
                <a:gd name="connsiteX964" fmla="*/ 591312 w 2308383"/>
                <a:gd name="connsiteY964" fmla="*/ 860679 h 2310955"/>
                <a:gd name="connsiteX965" fmla="*/ 646176 w 2308383"/>
                <a:gd name="connsiteY965" fmla="*/ 827342 h 2310955"/>
                <a:gd name="connsiteX966" fmla="*/ 626174 w 2308383"/>
                <a:gd name="connsiteY966" fmla="*/ 807434 h 2310955"/>
                <a:gd name="connsiteX967" fmla="*/ 606266 w 2308383"/>
                <a:gd name="connsiteY967" fmla="*/ 827437 h 2310955"/>
                <a:gd name="connsiteX968" fmla="*/ 626364 w 2308383"/>
                <a:gd name="connsiteY968" fmla="*/ 847344 h 2310955"/>
                <a:gd name="connsiteX969" fmla="*/ 646176 w 2308383"/>
                <a:gd name="connsiteY969" fmla="*/ 827342 h 2310955"/>
                <a:gd name="connsiteX970" fmla="*/ 666274 w 2308383"/>
                <a:gd name="connsiteY970" fmla="*/ 753523 h 2310955"/>
                <a:gd name="connsiteX971" fmla="*/ 643223 w 2308383"/>
                <a:gd name="connsiteY971" fmla="*/ 776764 h 2310955"/>
                <a:gd name="connsiteX972" fmla="*/ 666464 w 2308383"/>
                <a:gd name="connsiteY972" fmla="*/ 799814 h 2310955"/>
                <a:gd name="connsiteX973" fmla="*/ 689515 w 2308383"/>
                <a:gd name="connsiteY973" fmla="*/ 776573 h 2310955"/>
                <a:gd name="connsiteX974" fmla="*/ 666274 w 2308383"/>
                <a:gd name="connsiteY974" fmla="*/ 753523 h 2310955"/>
                <a:gd name="connsiteX975" fmla="*/ 711327 w 2308383"/>
                <a:gd name="connsiteY975" fmla="*/ 711803 h 2310955"/>
                <a:gd name="connsiteX976" fmla="*/ 692944 w 2308383"/>
                <a:gd name="connsiteY976" fmla="*/ 730377 h 2310955"/>
                <a:gd name="connsiteX977" fmla="*/ 711518 w 2308383"/>
                <a:gd name="connsiteY977" fmla="*/ 748760 h 2310955"/>
                <a:gd name="connsiteX978" fmla="*/ 729901 w 2308383"/>
                <a:gd name="connsiteY978" fmla="*/ 730282 h 2310955"/>
                <a:gd name="connsiteX979" fmla="*/ 711327 w 2308383"/>
                <a:gd name="connsiteY979" fmla="*/ 711803 h 2310955"/>
                <a:gd name="connsiteX980" fmla="*/ 784003 w 2308383"/>
                <a:gd name="connsiteY980" fmla="*/ 688467 h 2310955"/>
                <a:gd name="connsiteX981" fmla="*/ 760571 w 2308383"/>
                <a:gd name="connsiteY981" fmla="*/ 665226 h 2310955"/>
                <a:gd name="connsiteX982" fmla="*/ 737330 w 2308383"/>
                <a:gd name="connsiteY982" fmla="*/ 688658 h 2310955"/>
                <a:gd name="connsiteX983" fmla="*/ 760762 w 2308383"/>
                <a:gd name="connsiteY983" fmla="*/ 711899 h 2310955"/>
                <a:gd name="connsiteX984" fmla="*/ 784003 w 2308383"/>
                <a:gd name="connsiteY984" fmla="*/ 688467 h 2310955"/>
                <a:gd name="connsiteX985" fmla="*/ 834104 w 2308383"/>
                <a:gd name="connsiteY985" fmla="*/ 651796 h 2310955"/>
                <a:gd name="connsiteX986" fmla="*/ 813911 w 2308383"/>
                <a:gd name="connsiteY986" fmla="*/ 631698 h 2310955"/>
                <a:gd name="connsiteX987" fmla="*/ 793813 w 2308383"/>
                <a:gd name="connsiteY987" fmla="*/ 651891 h 2310955"/>
                <a:gd name="connsiteX988" fmla="*/ 814007 w 2308383"/>
                <a:gd name="connsiteY988" fmla="*/ 671989 h 2310955"/>
                <a:gd name="connsiteX989" fmla="*/ 834104 w 2308383"/>
                <a:gd name="connsiteY989" fmla="*/ 651796 h 2310955"/>
                <a:gd name="connsiteX990" fmla="*/ 870585 w 2308383"/>
                <a:gd name="connsiteY990" fmla="*/ 598646 h 2310955"/>
                <a:gd name="connsiteX991" fmla="*/ 848487 w 2308383"/>
                <a:gd name="connsiteY991" fmla="*/ 620840 h 2310955"/>
                <a:gd name="connsiteX992" fmla="*/ 870680 w 2308383"/>
                <a:gd name="connsiteY992" fmla="*/ 642938 h 2310955"/>
                <a:gd name="connsiteX993" fmla="*/ 892778 w 2308383"/>
                <a:gd name="connsiteY993" fmla="*/ 620744 h 2310955"/>
                <a:gd name="connsiteX994" fmla="*/ 870585 w 2308383"/>
                <a:gd name="connsiteY994" fmla="*/ 598646 h 2310955"/>
                <a:gd name="connsiteX995" fmla="*/ 930021 w 2308383"/>
                <a:gd name="connsiteY995" fmla="*/ 575977 h 2310955"/>
                <a:gd name="connsiteX996" fmla="*/ 910590 w 2308383"/>
                <a:gd name="connsiteY996" fmla="*/ 595503 h 2310955"/>
                <a:gd name="connsiteX997" fmla="*/ 930116 w 2308383"/>
                <a:gd name="connsiteY997" fmla="*/ 614934 h 2310955"/>
                <a:gd name="connsiteX998" fmla="*/ 949547 w 2308383"/>
                <a:gd name="connsiteY998" fmla="*/ 595408 h 2310955"/>
                <a:gd name="connsiteX999" fmla="*/ 930021 w 2308383"/>
                <a:gd name="connsiteY999" fmla="*/ 575977 h 2310955"/>
                <a:gd name="connsiteX1000" fmla="*/ 1015175 w 2308383"/>
                <a:gd name="connsiteY1000" fmla="*/ 576072 h 2310955"/>
                <a:gd name="connsiteX1001" fmla="*/ 991743 w 2308383"/>
                <a:gd name="connsiteY1001" fmla="*/ 552831 h 2310955"/>
                <a:gd name="connsiteX1002" fmla="*/ 968502 w 2308383"/>
                <a:gd name="connsiteY1002" fmla="*/ 576263 h 2310955"/>
                <a:gd name="connsiteX1003" fmla="*/ 991934 w 2308383"/>
                <a:gd name="connsiteY1003" fmla="*/ 599504 h 2310955"/>
                <a:gd name="connsiteX1004" fmla="*/ 1015175 w 2308383"/>
                <a:gd name="connsiteY1004" fmla="*/ 576072 h 2310955"/>
                <a:gd name="connsiteX1005" fmla="*/ 1055084 w 2308383"/>
                <a:gd name="connsiteY1005" fmla="*/ 541020 h 2310955"/>
                <a:gd name="connsiteX1006" fmla="*/ 1032986 w 2308383"/>
                <a:gd name="connsiteY1006" fmla="*/ 563213 h 2310955"/>
                <a:gd name="connsiteX1007" fmla="*/ 1055180 w 2308383"/>
                <a:gd name="connsiteY1007" fmla="*/ 585311 h 2310955"/>
                <a:gd name="connsiteX1008" fmla="*/ 1077278 w 2308383"/>
                <a:gd name="connsiteY1008" fmla="*/ 563118 h 2310955"/>
                <a:gd name="connsiteX1009" fmla="*/ 1055084 w 2308383"/>
                <a:gd name="connsiteY1009" fmla="*/ 541020 h 2310955"/>
                <a:gd name="connsiteX1010" fmla="*/ 1119378 w 2308383"/>
                <a:gd name="connsiteY1010" fmla="*/ 534353 h 2310955"/>
                <a:gd name="connsiteX1011" fmla="*/ 1097280 w 2308383"/>
                <a:gd name="connsiteY1011" fmla="*/ 556546 h 2310955"/>
                <a:gd name="connsiteX1012" fmla="*/ 1119473 w 2308383"/>
                <a:gd name="connsiteY1012" fmla="*/ 578644 h 2310955"/>
                <a:gd name="connsiteX1013" fmla="*/ 1141571 w 2308383"/>
                <a:gd name="connsiteY1013" fmla="*/ 556451 h 2310955"/>
                <a:gd name="connsiteX1014" fmla="*/ 1119378 w 2308383"/>
                <a:gd name="connsiteY1014" fmla="*/ 534353 h 2310955"/>
                <a:gd name="connsiteX1015" fmla="*/ 1183958 w 2308383"/>
                <a:gd name="connsiteY1015" fmla="*/ 534257 h 2310955"/>
                <a:gd name="connsiteX1016" fmla="*/ 1162050 w 2308383"/>
                <a:gd name="connsiteY1016" fmla="*/ 556355 h 2310955"/>
                <a:gd name="connsiteX1017" fmla="*/ 1184148 w 2308383"/>
                <a:gd name="connsiteY1017" fmla="*/ 578263 h 2310955"/>
                <a:gd name="connsiteX1018" fmla="*/ 1206056 w 2308383"/>
                <a:gd name="connsiteY1018" fmla="*/ 556165 h 2310955"/>
                <a:gd name="connsiteX1019" fmla="*/ 1183958 w 2308383"/>
                <a:gd name="connsiteY1019" fmla="*/ 534257 h 2310955"/>
                <a:gd name="connsiteX1020" fmla="*/ 1270730 w 2308383"/>
                <a:gd name="connsiteY1020" fmla="*/ 562356 h 2310955"/>
                <a:gd name="connsiteX1021" fmla="*/ 1248347 w 2308383"/>
                <a:gd name="connsiteY1021" fmla="*/ 540163 h 2310955"/>
                <a:gd name="connsiteX1022" fmla="*/ 1226058 w 2308383"/>
                <a:gd name="connsiteY1022" fmla="*/ 562547 h 2310955"/>
                <a:gd name="connsiteX1023" fmla="*/ 1248442 w 2308383"/>
                <a:gd name="connsiteY1023" fmla="*/ 584740 h 2310955"/>
                <a:gd name="connsiteX1024" fmla="*/ 1270730 w 2308383"/>
                <a:gd name="connsiteY1024" fmla="*/ 562356 h 2310955"/>
                <a:gd name="connsiteX1025" fmla="*/ 1311783 w 2308383"/>
                <a:gd name="connsiteY1025" fmla="*/ 552069 h 2310955"/>
                <a:gd name="connsiteX1026" fmla="*/ 1288828 w 2308383"/>
                <a:gd name="connsiteY1026" fmla="*/ 575120 h 2310955"/>
                <a:gd name="connsiteX1027" fmla="*/ 1311878 w 2308383"/>
                <a:gd name="connsiteY1027" fmla="*/ 598075 h 2310955"/>
                <a:gd name="connsiteX1028" fmla="*/ 1334738 w 2308383"/>
                <a:gd name="connsiteY1028" fmla="*/ 575024 h 2310955"/>
                <a:gd name="connsiteX1029" fmla="*/ 1311783 w 2308383"/>
                <a:gd name="connsiteY1029" fmla="*/ 552069 h 2310955"/>
                <a:gd name="connsiteX1030" fmla="*/ 1373600 w 2308383"/>
                <a:gd name="connsiteY1030" fmla="*/ 574739 h 2310955"/>
                <a:gd name="connsiteX1031" fmla="*/ 1354550 w 2308383"/>
                <a:gd name="connsiteY1031" fmla="*/ 593979 h 2310955"/>
                <a:gd name="connsiteX1032" fmla="*/ 1373791 w 2308383"/>
                <a:gd name="connsiteY1032" fmla="*/ 613029 h 2310955"/>
                <a:gd name="connsiteX1033" fmla="*/ 1392841 w 2308383"/>
                <a:gd name="connsiteY1033" fmla="*/ 593789 h 2310955"/>
                <a:gd name="connsiteX1034" fmla="*/ 1373600 w 2308383"/>
                <a:gd name="connsiteY1034" fmla="*/ 574739 h 2310955"/>
                <a:gd name="connsiteX1035" fmla="*/ 1433417 w 2308383"/>
                <a:gd name="connsiteY1035" fmla="*/ 640175 h 2310955"/>
                <a:gd name="connsiteX1036" fmla="*/ 1454849 w 2308383"/>
                <a:gd name="connsiteY1036" fmla="*/ 618649 h 2310955"/>
                <a:gd name="connsiteX1037" fmla="*/ 1433322 w 2308383"/>
                <a:gd name="connsiteY1037" fmla="*/ 597218 h 2310955"/>
                <a:gd name="connsiteX1038" fmla="*/ 1411891 w 2308383"/>
                <a:gd name="connsiteY1038" fmla="*/ 618744 h 2310955"/>
                <a:gd name="connsiteX1039" fmla="*/ 1433417 w 2308383"/>
                <a:gd name="connsiteY1039" fmla="*/ 640175 h 2310955"/>
                <a:gd name="connsiteX1040" fmla="*/ 1510189 w 2308383"/>
                <a:gd name="connsiteY1040" fmla="*/ 649415 h 2310955"/>
                <a:gd name="connsiteX1041" fmla="*/ 1490091 w 2308383"/>
                <a:gd name="connsiteY1041" fmla="*/ 629507 h 2310955"/>
                <a:gd name="connsiteX1042" fmla="*/ 1470184 w 2308383"/>
                <a:gd name="connsiteY1042" fmla="*/ 649510 h 2310955"/>
                <a:gd name="connsiteX1043" fmla="*/ 1490282 w 2308383"/>
                <a:gd name="connsiteY1043" fmla="*/ 669417 h 2310955"/>
                <a:gd name="connsiteX1044" fmla="*/ 1510189 w 2308383"/>
                <a:gd name="connsiteY1044" fmla="*/ 649415 h 2310955"/>
                <a:gd name="connsiteX1045" fmla="*/ 1563719 w 2308383"/>
                <a:gd name="connsiteY1045" fmla="*/ 685610 h 2310955"/>
                <a:gd name="connsiteX1046" fmla="*/ 1543717 w 2308383"/>
                <a:gd name="connsiteY1046" fmla="*/ 665702 h 2310955"/>
                <a:gd name="connsiteX1047" fmla="*/ 1523810 w 2308383"/>
                <a:gd name="connsiteY1047" fmla="*/ 685705 h 2310955"/>
                <a:gd name="connsiteX1048" fmla="*/ 1543907 w 2308383"/>
                <a:gd name="connsiteY1048" fmla="*/ 705612 h 2310955"/>
                <a:gd name="connsiteX1049" fmla="*/ 1563719 w 2308383"/>
                <a:gd name="connsiteY1049" fmla="*/ 685610 h 2310955"/>
                <a:gd name="connsiteX1050" fmla="*/ 1612868 w 2308383"/>
                <a:gd name="connsiteY1050" fmla="*/ 726948 h 2310955"/>
                <a:gd name="connsiteX1051" fmla="*/ 1593342 w 2308383"/>
                <a:gd name="connsiteY1051" fmla="*/ 707517 h 2310955"/>
                <a:gd name="connsiteX1052" fmla="*/ 1573911 w 2308383"/>
                <a:gd name="connsiteY1052" fmla="*/ 727043 h 2310955"/>
                <a:gd name="connsiteX1053" fmla="*/ 1593437 w 2308383"/>
                <a:gd name="connsiteY1053" fmla="*/ 746474 h 2310955"/>
                <a:gd name="connsiteX1054" fmla="*/ 1612868 w 2308383"/>
                <a:gd name="connsiteY1054" fmla="*/ 726948 h 2310955"/>
                <a:gd name="connsiteX1055" fmla="*/ 1638776 w 2308383"/>
                <a:gd name="connsiteY1055" fmla="*/ 796290 h 2310955"/>
                <a:gd name="connsiteX1056" fmla="*/ 1661827 w 2308383"/>
                <a:gd name="connsiteY1056" fmla="*/ 773049 h 2310955"/>
                <a:gd name="connsiteX1057" fmla="*/ 1638586 w 2308383"/>
                <a:gd name="connsiteY1057" fmla="*/ 749999 h 2310955"/>
                <a:gd name="connsiteX1058" fmla="*/ 1615535 w 2308383"/>
                <a:gd name="connsiteY1058" fmla="*/ 773240 h 2310955"/>
                <a:gd name="connsiteX1059" fmla="*/ 1638776 w 2308383"/>
                <a:gd name="connsiteY1059" fmla="*/ 796290 h 2310955"/>
                <a:gd name="connsiteX1060" fmla="*/ 1658874 w 2308383"/>
                <a:gd name="connsiteY1060" fmla="*/ 823627 h 2310955"/>
                <a:gd name="connsiteX1061" fmla="*/ 1679258 w 2308383"/>
                <a:gd name="connsiteY1061" fmla="*/ 843820 h 2310955"/>
                <a:gd name="connsiteX1062" fmla="*/ 1699451 w 2308383"/>
                <a:gd name="connsiteY1062" fmla="*/ 823436 h 2310955"/>
                <a:gd name="connsiteX1063" fmla="*/ 1679067 w 2308383"/>
                <a:gd name="connsiteY1063" fmla="*/ 803243 h 2310955"/>
                <a:gd name="connsiteX1064" fmla="*/ 1658874 w 2308383"/>
                <a:gd name="connsiteY1064" fmla="*/ 823627 h 2310955"/>
                <a:gd name="connsiteX1065" fmla="*/ 1714595 w 2308383"/>
                <a:gd name="connsiteY1065" fmla="*/ 899922 h 2310955"/>
                <a:gd name="connsiteX1066" fmla="*/ 1736693 w 2308383"/>
                <a:gd name="connsiteY1066" fmla="*/ 877729 h 2310955"/>
                <a:gd name="connsiteX1067" fmla="*/ 1714500 w 2308383"/>
                <a:gd name="connsiteY1067" fmla="*/ 855631 h 2310955"/>
                <a:gd name="connsiteX1068" fmla="*/ 1692402 w 2308383"/>
                <a:gd name="connsiteY1068" fmla="*/ 877824 h 2310955"/>
                <a:gd name="connsiteX1069" fmla="*/ 1714595 w 2308383"/>
                <a:gd name="connsiteY1069" fmla="*/ 899922 h 2310955"/>
                <a:gd name="connsiteX1070" fmla="*/ 1766316 w 2308383"/>
                <a:gd name="connsiteY1070" fmla="*/ 935069 h 2310955"/>
                <a:gd name="connsiteX1071" fmla="*/ 1744123 w 2308383"/>
                <a:gd name="connsiteY1071" fmla="*/ 912971 h 2310955"/>
                <a:gd name="connsiteX1072" fmla="*/ 1722025 w 2308383"/>
                <a:gd name="connsiteY1072" fmla="*/ 935165 h 2310955"/>
                <a:gd name="connsiteX1073" fmla="*/ 1744218 w 2308383"/>
                <a:gd name="connsiteY1073" fmla="*/ 957263 h 2310955"/>
                <a:gd name="connsiteX1074" fmla="*/ 1766316 w 2308383"/>
                <a:gd name="connsiteY1074" fmla="*/ 935069 h 2310955"/>
                <a:gd name="connsiteX1075" fmla="*/ 1768126 w 2308383"/>
                <a:gd name="connsiteY1075" fmla="*/ 1014984 h 2310955"/>
                <a:gd name="connsiteX1076" fmla="*/ 1787843 w 2308383"/>
                <a:gd name="connsiteY1076" fmla="*/ 995077 h 2310955"/>
                <a:gd name="connsiteX1077" fmla="*/ 1767935 w 2308383"/>
                <a:gd name="connsiteY1077" fmla="*/ 975360 h 2310955"/>
                <a:gd name="connsiteX1078" fmla="*/ 1748218 w 2308383"/>
                <a:gd name="connsiteY1078" fmla="*/ 995267 h 2310955"/>
                <a:gd name="connsiteX1079" fmla="*/ 1768126 w 2308383"/>
                <a:gd name="connsiteY1079" fmla="*/ 1014984 h 2310955"/>
                <a:gd name="connsiteX1080" fmla="*/ 1785842 w 2308383"/>
                <a:gd name="connsiteY1080" fmla="*/ 1080230 h 2310955"/>
                <a:gd name="connsiteX1081" fmla="*/ 1808607 w 2308383"/>
                <a:gd name="connsiteY1081" fmla="*/ 1057275 h 2310955"/>
                <a:gd name="connsiteX1082" fmla="*/ 1785747 w 2308383"/>
                <a:gd name="connsiteY1082" fmla="*/ 1034510 h 2310955"/>
                <a:gd name="connsiteX1083" fmla="*/ 1762982 w 2308383"/>
                <a:gd name="connsiteY1083" fmla="*/ 1057370 h 2310955"/>
                <a:gd name="connsiteX1084" fmla="*/ 1785842 w 2308383"/>
                <a:gd name="connsiteY1084" fmla="*/ 1080230 h 2310955"/>
                <a:gd name="connsiteX1085" fmla="*/ 1797272 w 2308383"/>
                <a:gd name="connsiteY1085" fmla="*/ 1143476 h 2310955"/>
                <a:gd name="connsiteX1086" fmla="*/ 1819656 w 2308383"/>
                <a:gd name="connsiteY1086" fmla="*/ 1120902 h 2310955"/>
                <a:gd name="connsiteX1087" fmla="*/ 1797082 w 2308383"/>
                <a:gd name="connsiteY1087" fmla="*/ 1098518 h 2310955"/>
                <a:gd name="connsiteX1088" fmla="*/ 1774698 w 2308383"/>
                <a:gd name="connsiteY1088" fmla="*/ 1121093 h 2310955"/>
                <a:gd name="connsiteX1089" fmla="*/ 1797272 w 2308383"/>
                <a:gd name="connsiteY1089" fmla="*/ 1143476 h 2310955"/>
                <a:gd name="connsiteX1090" fmla="*/ 1802321 w 2308383"/>
                <a:gd name="connsiteY1090" fmla="*/ 1207580 h 2310955"/>
                <a:gd name="connsiteX1091" fmla="*/ 1824418 w 2308383"/>
                <a:gd name="connsiteY1091" fmla="*/ 1185386 h 2310955"/>
                <a:gd name="connsiteX1092" fmla="*/ 1802130 w 2308383"/>
                <a:gd name="connsiteY1092" fmla="*/ 1163288 h 2310955"/>
                <a:gd name="connsiteX1093" fmla="*/ 1780032 w 2308383"/>
                <a:gd name="connsiteY1093" fmla="*/ 1185482 h 2310955"/>
                <a:gd name="connsiteX1094" fmla="*/ 1802321 w 2308383"/>
                <a:gd name="connsiteY1094" fmla="*/ 1207580 h 2310955"/>
                <a:gd name="connsiteX1095" fmla="*/ 1822990 w 2308383"/>
                <a:gd name="connsiteY1095" fmla="*/ 1250061 h 2310955"/>
                <a:gd name="connsiteX1096" fmla="*/ 1800797 w 2308383"/>
                <a:gd name="connsiteY1096" fmla="*/ 1227963 h 2310955"/>
                <a:gd name="connsiteX1097" fmla="*/ 1778699 w 2308383"/>
                <a:gd name="connsiteY1097" fmla="*/ 1250252 h 2310955"/>
                <a:gd name="connsiteX1098" fmla="*/ 1800892 w 2308383"/>
                <a:gd name="connsiteY1098" fmla="*/ 1272350 h 2310955"/>
                <a:gd name="connsiteX1099" fmla="*/ 1822990 w 2308383"/>
                <a:gd name="connsiteY1099" fmla="*/ 1250061 h 2310955"/>
                <a:gd name="connsiteX1100" fmla="*/ 1814893 w 2308383"/>
                <a:gd name="connsiteY1100" fmla="*/ 1314164 h 2310955"/>
                <a:gd name="connsiteX1101" fmla="*/ 1792986 w 2308383"/>
                <a:gd name="connsiteY1101" fmla="*/ 1292447 h 2310955"/>
                <a:gd name="connsiteX1102" fmla="*/ 1771269 w 2308383"/>
                <a:gd name="connsiteY1102" fmla="*/ 1314355 h 2310955"/>
                <a:gd name="connsiteX1103" fmla="*/ 1793177 w 2308383"/>
                <a:gd name="connsiteY1103" fmla="*/ 1336072 h 2310955"/>
                <a:gd name="connsiteX1104" fmla="*/ 1814893 w 2308383"/>
                <a:gd name="connsiteY1104" fmla="*/ 1314164 h 2310955"/>
                <a:gd name="connsiteX1105" fmla="*/ 1800225 w 2308383"/>
                <a:gd name="connsiteY1105" fmla="*/ 1377220 h 2310955"/>
                <a:gd name="connsiteX1106" fmla="*/ 1778794 w 2308383"/>
                <a:gd name="connsiteY1106" fmla="*/ 1355979 h 2310955"/>
                <a:gd name="connsiteX1107" fmla="*/ 1757553 w 2308383"/>
                <a:gd name="connsiteY1107" fmla="*/ 1377410 h 2310955"/>
                <a:gd name="connsiteX1108" fmla="*/ 1778984 w 2308383"/>
                <a:gd name="connsiteY1108" fmla="*/ 1398651 h 2310955"/>
                <a:gd name="connsiteX1109" fmla="*/ 1800225 w 2308383"/>
                <a:gd name="connsiteY1109" fmla="*/ 1377220 h 2310955"/>
                <a:gd name="connsiteX1110" fmla="*/ 1758601 w 2308383"/>
                <a:gd name="connsiteY1110" fmla="*/ 1457801 h 2310955"/>
                <a:gd name="connsiteX1111" fmla="*/ 1777651 w 2308383"/>
                <a:gd name="connsiteY1111" fmla="*/ 1438561 h 2310955"/>
                <a:gd name="connsiteX1112" fmla="*/ 1758506 w 2308383"/>
                <a:gd name="connsiteY1112" fmla="*/ 1419511 h 2310955"/>
                <a:gd name="connsiteX1113" fmla="*/ 1739456 w 2308383"/>
                <a:gd name="connsiteY1113" fmla="*/ 1438751 h 2310955"/>
                <a:gd name="connsiteX1114" fmla="*/ 1758601 w 2308383"/>
                <a:gd name="connsiteY1114" fmla="*/ 1457801 h 2310955"/>
                <a:gd name="connsiteX1115" fmla="*/ 1752600 w 2308383"/>
                <a:gd name="connsiteY1115" fmla="*/ 1497616 h 2310955"/>
                <a:gd name="connsiteX1116" fmla="*/ 1732026 w 2308383"/>
                <a:gd name="connsiteY1116" fmla="*/ 1477232 h 2310955"/>
                <a:gd name="connsiteX1117" fmla="*/ 1711643 w 2308383"/>
                <a:gd name="connsiteY1117" fmla="*/ 1497806 h 2310955"/>
                <a:gd name="connsiteX1118" fmla="*/ 1732217 w 2308383"/>
                <a:gd name="connsiteY1118" fmla="*/ 1518190 h 2310955"/>
                <a:gd name="connsiteX1119" fmla="*/ 1752600 w 2308383"/>
                <a:gd name="connsiteY1119" fmla="*/ 1497616 h 2310955"/>
                <a:gd name="connsiteX1120" fmla="*/ 1700117 w 2308383"/>
                <a:gd name="connsiteY1120" fmla="*/ 1572768 h 2310955"/>
                <a:gd name="connsiteX1121" fmla="*/ 1718977 w 2308383"/>
                <a:gd name="connsiteY1121" fmla="*/ 1553718 h 2310955"/>
                <a:gd name="connsiteX1122" fmla="*/ 1699927 w 2308383"/>
                <a:gd name="connsiteY1122" fmla="*/ 1534859 h 2310955"/>
                <a:gd name="connsiteX1123" fmla="*/ 1681067 w 2308383"/>
                <a:gd name="connsiteY1123" fmla="*/ 1553909 h 2310955"/>
                <a:gd name="connsiteX1124" fmla="*/ 1700117 w 2308383"/>
                <a:gd name="connsiteY1124" fmla="*/ 1572768 h 2310955"/>
                <a:gd name="connsiteX1125" fmla="*/ 1662589 w 2308383"/>
                <a:gd name="connsiteY1125" fmla="*/ 1626203 h 2310955"/>
                <a:gd name="connsiteX1126" fmla="*/ 1682306 w 2308383"/>
                <a:gd name="connsiteY1126" fmla="*/ 1606296 h 2310955"/>
                <a:gd name="connsiteX1127" fmla="*/ 1662398 w 2308383"/>
                <a:gd name="connsiteY1127" fmla="*/ 1586579 h 2310955"/>
                <a:gd name="connsiteX1128" fmla="*/ 1642682 w 2308383"/>
                <a:gd name="connsiteY1128" fmla="*/ 1606487 h 2310955"/>
                <a:gd name="connsiteX1129" fmla="*/ 1662589 w 2308383"/>
                <a:gd name="connsiteY1129" fmla="*/ 1626203 h 2310955"/>
                <a:gd name="connsiteX1130" fmla="*/ 1638395 w 2308383"/>
                <a:gd name="connsiteY1130" fmla="*/ 1654969 h 2310955"/>
                <a:gd name="connsiteX1131" fmla="*/ 1619822 w 2308383"/>
                <a:gd name="connsiteY1131" fmla="*/ 1636586 h 2310955"/>
                <a:gd name="connsiteX1132" fmla="*/ 1601438 w 2308383"/>
                <a:gd name="connsiteY1132" fmla="*/ 1655064 h 2310955"/>
                <a:gd name="connsiteX1133" fmla="*/ 1619917 w 2308383"/>
                <a:gd name="connsiteY1133" fmla="*/ 1673447 h 2310955"/>
                <a:gd name="connsiteX1134" fmla="*/ 1638395 w 2308383"/>
                <a:gd name="connsiteY1134" fmla="*/ 1654969 h 2310955"/>
                <a:gd name="connsiteX1135" fmla="*/ 1591818 w 2308383"/>
                <a:gd name="connsiteY1135" fmla="*/ 1699070 h 2310955"/>
                <a:gd name="connsiteX1136" fmla="*/ 1572578 w 2308383"/>
                <a:gd name="connsiteY1136" fmla="*/ 1680020 h 2310955"/>
                <a:gd name="connsiteX1137" fmla="*/ 1553528 w 2308383"/>
                <a:gd name="connsiteY1137" fmla="*/ 1699260 h 2310955"/>
                <a:gd name="connsiteX1138" fmla="*/ 1572673 w 2308383"/>
                <a:gd name="connsiteY1138" fmla="*/ 1718310 h 2310955"/>
                <a:gd name="connsiteX1139" fmla="*/ 1591818 w 2308383"/>
                <a:gd name="connsiteY1139" fmla="*/ 1699070 h 2310955"/>
                <a:gd name="connsiteX1140" fmla="*/ 1539621 w 2308383"/>
                <a:gd name="connsiteY1140" fmla="*/ 1738313 h 2310955"/>
                <a:gd name="connsiteX1141" fmla="*/ 1521238 w 2308383"/>
                <a:gd name="connsiteY1141" fmla="*/ 1720120 h 2310955"/>
                <a:gd name="connsiteX1142" fmla="*/ 1503045 w 2308383"/>
                <a:gd name="connsiteY1142" fmla="*/ 1738503 h 2310955"/>
                <a:gd name="connsiteX1143" fmla="*/ 1521428 w 2308383"/>
                <a:gd name="connsiteY1143" fmla="*/ 1756696 h 2310955"/>
                <a:gd name="connsiteX1144" fmla="*/ 1539621 w 2308383"/>
                <a:gd name="connsiteY1144" fmla="*/ 1738313 h 2310955"/>
                <a:gd name="connsiteX1145" fmla="*/ 1466374 w 2308383"/>
                <a:gd name="connsiteY1145" fmla="*/ 1790414 h 2310955"/>
                <a:gd name="connsiteX1146" fmla="*/ 1484471 w 2308383"/>
                <a:gd name="connsiteY1146" fmla="*/ 1772222 h 2310955"/>
                <a:gd name="connsiteX1147" fmla="*/ 1466279 w 2308383"/>
                <a:gd name="connsiteY1147" fmla="*/ 1754124 h 2310955"/>
                <a:gd name="connsiteX1148" fmla="*/ 1448181 w 2308383"/>
                <a:gd name="connsiteY1148" fmla="*/ 1772317 h 2310955"/>
                <a:gd name="connsiteX1149" fmla="*/ 1466374 w 2308383"/>
                <a:gd name="connsiteY1149" fmla="*/ 1790414 h 2310955"/>
                <a:gd name="connsiteX1150" fmla="*/ 1408081 w 2308383"/>
                <a:gd name="connsiteY1150" fmla="*/ 1783461 h 2310955"/>
                <a:gd name="connsiteX1151" fmla="*/ 1391031 w 2308383"/>
                <a:gd name="connsiteY1151" fmla="*/ 1800701 h 2310955"/>
                <a:gd name="connsiteX1152" fmla="*/ 1408176 w 2308383"/>
                <a:gd name="connsiteY1152" fmla="*/ 1817751 h 2310955"/>
                <a:gd name="connsiteX1153" fmla="*/ 1425226 w 2308383"/>
                <a:gd name="connsiteY1153" fmla="*/ 1800606 h 2310955"/>
                <a:gd name="connsiteX1154" fmla="*/ 1408081 w 2308383"/>
                <a:gd name="connsiteY1154" fmla="*/ 1783461 h 2310955"/>
                <a:gd name="connsiteX1155" fmla="*/ 1347407 w 2308383"/>
                <a:gd name="connsiteY1155" fmla="*/ 1806321 h 2310955"/>
                <a:gd name="connsiteX1156" fmla="*/ 1330833 w 2308383"/>
                <a:gd name="connsiteY1156" fmla="*/ 1822990 h 2310955"/>
                <a:gd name="connsiteX1157" fmla="*/ 1347502 w 2308383"/>
                <a:gd name="connsiteY1157" fmla="*/ 1839563 h 2310955"/>
                <a:gd name="connsiteX1158" fmla="*/ 1364075 w 2308383"/>
                <a:gd name="connsiteY1158" fmla="*/ 1822895 h 2310955"/>
                <a:gd name="connsiteX1159" fmla="*/ 1347407 w 2308383"/>
                <a:gd name="connsiteY1159" fmla="*/ 1806321 h 2310955"/>
                <a:gd name="connsiteX1160" fmla="*/ 1284827 w 2308383"/>
                <a:gd name="connsiteY1160" fmla="*/ 1822418 h 2310955"/>
                <a:gd name="connsiteX1161" fmla="*/ 1268254 w 2308383"/>
                <a:gd name="connsiteY1161" fmla="*/ 1839087 h 2310955"/>
                <a:gd name="connsiteX1162" fmla="*/ 1284923 w 2308383"/>
                <a:gd name="connsiteY1162" fmla="*/ 1855661 h 2310955"/>
                <a:gd name="connsiteX1163" fmla="*/ 1301496 w 2308383"/>
                <a:gd name="connsiteY1163" fmla="*/ 1838992 h 2310955"/>
                <a:gd name="connsiteX1164" fmla="*/ 1284827 w 2308383"/>
                <a:gd name="connsiteY1164" fmla="*/ 1822418 h 2310955"/>
                <a:gd name="connsiteX1165" fmla="*/ 1220914 w 2308383"/>
                <a:gd name="connsiteY1165" fmla="*/ 1832324 h 2310955"/>
                <a:gd name="connsiteX1166" fmla="*/ 1204341 w 2308383"/>
                <a:gd name="connsiteY1166" fmla="*/ 1848993 h 2310955"/>
                <a:gd name="connsiteX1167" fmla="*/ 1221010 w 2308383"/>
                <a:gd name="connsiteY1167" fmla="*/ 1865567 h 2310955"/>
                <a:gd name="connsiteX1168" fmla="*/ 1237583 w 2308383"/>
                <a:gd name="connsiteY1168" fmla="*/ 1848898 h 2310955"/>
                <a:gd name="connsiteX1169" fmla="*/ 1220914 w 2308383"/>
                <a:gd name="connsiteY1169" fmla="*/ 1832324 h 2310955"/>
                <a:gd name="connsiteX1170" fmla="*/ 1156621 w 2308383"/>
                <a:gd name="connsiteY1170" fmla="*/ 1910334 h 2310955"/>
                <a:gd name="connsiteX1171" fmla="*/ 1142619 w 2308383"/>
                <a:gd name="connsiteY1171" fmla="*/ 1924526 h 2310955"/>
                <a:gd name="connsiteX1172" fmla="*/ 1156811 w 2308383"/>
                <a:gd name="connsiteY1172" fmla="*/ 1938528 h 2310955"/>
                <a:gd name="connsiteX1173" fmla="*/ 1170813 w 2308383"/>
                <a:gd name="connsiteY1173" fmla="*/ 1924336 h 2310955"/>
                <a:gd name="connsiteX1174" fmla="*/ 1156621 w 2308383"/>
                <a:gd name="connsiteY1174" fmla="*/ 1910334 h 2310955"/>
                <a:gd name="connsiteX1175" fmla="*/ 1092041 w 2308383"/>
                <a:gd name="connsiteY1175" fmla="*/ 1908143 h 2310955"/>
                <a:gd name="connsiteX1176" fmla="*/ 1078516 w 2308383"/>
                <a:gd name="connsiteY1176" fmla="*/ 1921764 h 2310955"/>
                <a:gd name="connsiteX1177" fmla="*/ 1092137 w 2308383"/>
                <a:gd name="connsiteY1177" fmla="*/ 1935289 h 2310955"/>
                <a:gd name="connsiteX1178" fmla="*/ 1105662 w 2308383"/>
                <a:gd name="connsiteY1178" fmla="*/ 1921669 h 2310955"/>
                <a:gd name="connsiteX1179" fmla="*/ 1092041 w 2308383"/>
                <a:gd name="connsiteY1179" fmla="*/ 1908143 h 2310955"/>
                <a:gd name="connsiteX1180" fmla="*/ 1027938 w 2308383"/>
                <a:gd name="connsiteY1180" fmla="*/ 1900428 h 2310955"/>
                <a:gd name="connsiteX1181" fmla="*/ 1015079 w 2308383"/>
                <a:gd name="connsiteY1181" fmla="*/ 1913382 h 2310955"/>
                <a:gd name="connsiteX1182" fmla="*/ 1028033 w 2308383"/>
                <a:gd name="connsiteY1182" fmla="*/ 1926241 h 2310955"/>
                <a:gd name="connsiteX1183" fmla="*/ 1040892 w 2308383"/>
                <a:gd name="connsiteY1183" fmla="*/ 1913287 h 2310955"/>
                <a:gd name="connsiteX1184" fmla="*/ 1027938 w 2308383"/>
                <a:gd name="connsiteY1184" fmla="*/ 1900428 h 2310955"/>
                <a:gd name="connsiteX1185" fmla="*/ 964883 w 2308383"/>
                <a:gd name="connsiteY1185" fmla="*/ 1887284 h 2310955"/>
                <a:gd name="connsiteX1186" fmla="*/ 952976 w 2308383"/>
                <a:gd name="connsiteY1186" fmla="*/ 1899285 h 2310955"/>
                <a:gd name="connsiteX1187" fmla="*/ 964883 w 2308383"/>
                <a:gd name="connsiteY1187" fmla="*/ 1911191 h 2310955"/>
                <a:gd name="connsiteX1188" fmla="*/ 976789 w 2308383"/>
                <a:gd name="connsiteY1188" fmla="*/ 1899285 h 2310955"/>
                <a:gd name="connsiteX1189" fmla="*/ 964883 w 2308383"/>
                <a:gd name="connsiteY1189" fmla="*/ 1887284 h 2310955"/>
                <a:gd name="connsiteX1190" fmla="*/ 903351 w 2308383"/>
                <a:gd name="connsiteY1190" fmla="*/ 1868710 h 2310955"/>
                <a:gd name="connsiteX1191" fmla="*/ 892683 w 2308383"/>
                <a:gd name="connsiteY1191" fmla="*/ 1879473 h 2310955"/>
                <a:gd name="connsiteX1192" fmla="*/ 903446 w 2308383"/>
                <a:gd name="connsiteY1192" fmla="*/ 1890141 h 2310955"/>
                <a:gd name="connsiteX1193" fmla="*/ 914114 w 2308383"/>
                <a:gd name="connsiteY1193" fmla="*/ 1879378 h 2310955"/>
                <a:gd name="connsiteX1194" fmla="*/ 903351 w 2308383"/>
                <a:gd name="connsiteY1194" fmla="*/ 1868710 h 2310955"/>
                <a:gd name="connsiteX1195" fmla="*/ 843820 w 2308383"/>
                <a:gd name="connsiteY1195" fmla="*/ 1840135 h 2310955"/>
                <a:gd name="connsiteX1196" fmla="*/ 829818 w 2308383"/>
                <a:gd name="connsiteY1196" fmla="*/ 1854327 h 2310955"/>
                <a:gd name="connsiteX1197" fmla="*/ 844010 w 2308383"/>
                <a:gd name="connsiteY1197" fmla="*/ 1868329 h 2310955"/>
                <a:gd name="connsiteX1198" fmla="*/ 858012 w 2308383"/>
                <a:gd name="connsiteY1198" fmla="*/ 1854232 h 2310955"/>
                <a:gd name="connsiteX1199" fmla="*/ 843820 w 2308383"/>
                <a:gd name="connsiteY1199" fmla="*/ 1840135 h 2310955"/>
                <a:gd name="connsiteX1200" fmla="*/ 786765 w 2308383"/>
                <a:gd name="connsiteY1200" fmla="*/ 1811560 h 2310955"/>
                <a:gd name="connsiteX1201" fmla="*/ 774573 w 2308383"/>
                <a:gd name="connsiteY1201" fmla="*/ 1823847 h 2310955"/>
                <a:gd name="connsiteX1202" fmla="*/ 786860 w 2308383"/>
                <a:gd name="connsiteY1202" fmla="*/ 1836039 h 2310955"/>
                <a:gd name="connsiteX1203" fmla="*/ 799052 w 2308383"/>
                <a:gd name="connsiteY1203" fmla="*/ 1823752 h 2310955"/>
                <a:gd name="connsiteX1204" fmla="*/ 786765 w 2308383"/>
                <a:gd name="connsiteY1204" fmla="*/ 1811560 h 2310955"/>
                <a:gd name="connsiteX1205" fmla="*/ 732663 w 2308383"/>
                <a:gd name="connsiteY1205" fmla="*/ 1774412 h 2310955"/>
                <a:gd name="connsiteX1206" fmla="*/ 718757 w 2308383"/>
                <a:gd name="connsiteY1206" fmla="*/ 1788414 h 2310955"/>
                <a:gd name="connsiteX1207" fmla="*/ 732758 w 2308383"/>
                <a:gd name="connsiteY1207" fmla="*/ 1802321 h 2310955"/>
                <a:gd name="connsiteX1208" fmla="*/ 746665 w 2308383"/>
                <a:gd name="connsiteY1208" fmla="*/ 1788319 h 2310955"/>
                <a:gd name="connsiteX1209" fmla="*/ 732663 w 2308383"/>
                <a:gd name="connsiteY1209" fmla="*/ 1774412 h 2310955"/>
                <a:gd name="connsiteX1210" fmla="*/ 681990 w 2308383"/>
                <a:gd name="connsiteY1210" fmla="*/ 1736312 h 2310955"/>
                <a:gd name="connsiteX1211" fmla="*/ 670084 w 2308383"/>
                <a:gd name="connsiteY1211" fmla="*/ 1748314 h 2310955"/>
                <a:gd name="connsiteX1212" fmla="*/ 682085 w 2308383"/>
                <a:gd name="connsiteY1212" fmla="*/ 1760220 h 2310955"/>
                <a:gd name="connsiteX1213" fmla="*/ 693992 w 2308383"/>
                <a:gd name="connsiteY1213" fmla="*/ 1748314 h 2310955"/>
                <a:gd name="connsiteX1214" fmla="*/ 681990 w 2308383"/>
                <a:gd name="connsiteY1214" fmla="*/ 1736312 h 2310955"/>
                <a:gd name="connsiteX1215" fmla="*/ 635127 w 2308383"/>
                <a:gd name="connsiteY1215" fmla="*/ 1690307 h 2310955"/>
                <a:gd name="connsiteX1216" fmla="*/ 621697 w 2308383"/>
                <a:gd name="connsiteY1216" fmla="*/ 1703832 h 2310955"/>
                <a:gd name="connsiteX1217" fmla="*/ 635127 w 2308383"/>
                <a:gd name="connsiteY1217" fmla="*/ 1717167 h 2310955"/>
                <a:gd name="connsiteX1218" fmla="*/ 648462 w 2308383"/>
                <a:gd name="connsiteY1218" fmla="*/ 1703642 h 2310955"/>
                <a:gd name="connsiteX1219" fmla="*/ 635127 w 2308383"/>
                <a:gd name="connsiteY1219" fmla="*/ 1690307 h 2310955"/>
                <a:gd name="connsiteX1220" fmla="*/ 592360 w 2308383"/>
                <a:gd name="connsiteY1220" fmla="*/ 1641920 h 2310955"/>
                <a:gd name="connsiteX1221" fmla="*/ 579120 w 2308383"/>
                <a:gd name="connsiteY1221" fmla="*/ 1655255 h 2310955"/>
                <a:gd name="connsiteX1222" fmla="*/ 592455 w 2308383"/>
                <a:gd name="connsiteY1222" fmla="*/ 1668494 h 2310955"/>
                <a:gd name="connsiteX1223" fmla="*/ 605695 w 2308383"/>
                <a:gd name="connsiteY1223" fmla="*/ 1655159 h 2310955"/>
                <a:gd name="connsiteX1224" fmla="*/ 592360 w 2308383"/>
                <a:gd name="connsiteY1224" fmla="*/ 1641920 h 2310955"/>
                <a:gd name="connsiteX1225" fmla="*/ 554260 w 2308383"/>
                <a:gd name="connsiteY1225" fmla="*/ 1616297 h 2310955"/>
                <a:gd name="connsiteX1226" fmla="*/ 567500 w 2308383"/>
                <a:gd name="connsiteY1226" fmla="*/ 1602962 h 2310955"/>
                <a:gd name="connsiteX1227" fmla="*/ 554165 w 2308383"/>
                <a:gd name="connsiteY1227" fmla="*/ 1589723 h 2310955"/>
                <a:gd name="connsiteX1228" fmla="*/ 540925 w 2308383"/>
                <a:gd name="connsiteY1228" fmla="*/ 1603058 h 2310955"/>
                <a:gd name="connsiteX1229" fmla="*/ 554260 w 2308383"/>
                <a:gd name="connsiteY1229" fmla="*/ 1616297 h 2310955"/>
                <a:gd name="connsiteX1230" fmla="*/ 520922 w 2308383"/>
                <a:gd name="connsiteY1230" fmla="*/ 1561243 h 2310955"/>
                <a:gd name="connsiteX1231" fmla="*/ 534448 w 2308383"/>
                <a:gd name="connsiteY1231" fmla="*/ 1547622 h 2310955"/>
                <a:gd name="connsiteX1232" fmla="*/ 520827 w 2308383"/>
                <a:gd name="connsiteY1232" fmla="*/ 1534097 h 2310955"/>
                <a:gd name="connsiteX1233" fmla="*/ 507301 w 2308383"/>
                <a:gd name="connsiteY1233" fmla="*/ 1547717 h 2310955"/>
                <a:gd name="connsiteX1234" fmla="*/ 520922 w 2308383"/>
                <a:gd name="connsiteY1234" fmla="*/ 1561243 h 2310955"/>
                <a:gd name="connsiteX1235" fmla="*/ 492633 w 2308383"/>
                <a:gd name="connsiteY1235" fmla="*/ 1505426 h 2310955"/>
                <a:gd name="connsiteX1236" fmla="*/ 508540 w 2308383"/>
                <a:gd name="connsiteY1236" fmla="*/ 1489424 h 2310955"/>
                <a:gd name="connsiteX1237" fmla="*/ 492538 w 2308383"/>
                <a:gd name="connsiteY1237" fmla="*/ 1473518 h 2310955"/>
                <a:gd name="connsiteX1238" fmla="*/ 476631 w 2308383"/>
                <a:gd name="connsiteY1238" fmla="*/ 1489520 h 2310955"/>
                <a:gd name="connsiteX1239" fmla="*/ 492633 w 2308383"/>
                <a:gd name="connsiteY1239" fmla="*/ 1505426 h 2310955"/>
                <a:gd name="connsiteX1240" fmla="*/ 469773 w 2308383"/>
                <a:gd name="connsiteY1240" fmla="*/ 1443704 h 2310955"/>
                <a:gd name="connsiteX1241" fmla="*/ 484346 w 2308383"/>
                <a:gd name="connsiteY1241" fmla="*/ 1429036 h 2310955"/>
                <a:gd name="connsiteX1242" fmla="*/ 469678 w 2308383"/>
                <a:gd name="connsiteY1242" fmla="*/ 1414463 h 2310955"/>
                <a:gd name="connsiteX1243" fmla="*/ 455105 w 2308383"/>
                <a:gd name="connsiteY1243" fmla="*/ 1429131 h 2310955"/>
                <a:gd name="connsiteX1244" fmla="*/ 469773 w 2308383"/>
                <a:gd name="connsiteY1244" fmla="*/ 1443704 h 2310955"/>
                <a:gd name="connsiteX1245" fmla="*/ 469011 w 2308383"/>
                <a:gd name="connsiteY1245" fmla="*/ 1366742 h 2310955"/>
                <a:gd name="connsiteX1246" fmla="*/ 452152 w 2308383"/>
                <a:gd name="connsiteY1246" fmla="*/ 1350074 h 2310955"/>
                <a:gd name="connsiteX1247" fmla="*/ 435388 w 2308383"/>
                <a:gd name="connsiteY1247" fmla="*/ 1366933 h 2310955"/>
                <a:gd name="connsiteX1248" fmla="*/ 452247 w 2308383"/>
                <a:gd name="connsiteY1248" fmla="*/ 1383602 h 2310955"/>
                <a:gd name="connsiteX1249" fmla="*/ 469011 w 2308383"/>
                <a:gd name="connsiteY1249" fmla="*/ 1366742 h 2310955"/>
                <a:gd name="connsiteX1250" fmla="*/ 440531 w 2308383"/>
                <a:gd name="connsiteY1250" fmla="*/ 1320070 h 2310955"/>
                <a:gd name="connsiteX1251" fmla="*/ 457295 w 2308383"/>
                <a:gd name="connsiteY1251" fmla="*/ 1303211 h 2310955"/>
                <a:gd name="connsiteX1252" fmla="*/ 440436 w 2308383"/>
                <a:gd name="connsiteY1252" fmla="*/ 1286542 h 2310955"/>
                <a:gd name="connsiteX1253" fmla="*/ 423672 w 2308383"/>
                <a:gd name="connsiteY1253" fmla="*/ 1303401 h 2310955"/>
                <a:gd name="connsiteX1254" fmla="*/ 440531 w 2308383"/>
                <a:gd name="connsiteY1254" fmla="*/ 1320070 h 2310955"/>
                <a:gd name="connsiteX1255" fmla="*/ 453295 w 2308383"/>
                <a:gd name="connsiteY1255" fmla="*/ 1238822 h 2310955"/>
                <a:gd name="connsiteX1256" fmla="*/ 434435 w 2308383"/>
                <a:gd name="connsiteY1256" fmla="*/ 1220057 h 2310955"/>
                <a:gd name="connsiteX1257" fmla="*/ 415671 w 2308383"/>
                <a:gd name="connsiteY1257" fmla="*/ 1238917 h 2310955"/>
                <a:gd name="connsiteX1258" fmla="*/ 434531 w 2308383"/>
                <a:gd name="connsiteY1258" fmla="*/ 1257681 h 2310955"/>
                <a:gd name="connsiteX1259" fmla="*/ 453295 w 2308383"/>
                <a:gd name="connsiteY1259" fmla="*/ 1238822 h 2310955"/>
                <a:gd name="connsiteX1260" fmla="*/ 434150 w 2308383"/>
                <a:gd name="connsiteY1260" fmla="*/ 1154811 h 2310955"/>
                <a:gd name="connsiteX1261" fmla="*/ 414719 w 2308383"/>
                <a:gd name="connsiteY1261" fmla="*/ 1174337 h 2310955"/>
                <a:gd name="connsiteX1262" fmla="*/ 434245 w 2308383"/>
                <a:gd name="connsiteY1262" fmla="*/ 1193768 h 2310955"/>
                <a:gd name="connsiteX1263" fmla="*/ 453676 w 2308383"/>
                <a:gd name="connsiteY1263" fmla="*/ 1174242 h 2310955"/>
                <a:gd name="connsiteX1264" fmla="*/ 434150 w 2308383"/>
                <a:gd name="connsiteY1264" fmla="*/ 1154811 h 2310955"/>
                <a:gd name="connsiteX1265" fmla="*/ 439769 w 2308383"/>
                <a:gd name="connsiteY1265" fmla="*/ 1090327 h 2310955"/>
                <a:gd name="connsiteX1266" fmla="*/ 420338 w 2308383"/>
                <a:gd name="connsiteY1266" fmla="*/ 1109853 h 2310955"/>
                <a:gd name="connsiteX1267" fmla="*/ 439865 w 2308383"/>
                <a:gd name="connsiteY1267" fmla="*/ 1129284 h 2310955"/>
                <a:gd name="connsiteX1268" fmla="*/ 459296 w 2308383"/>
                <a:gd name="connsiteY1268" fmla="*/ 1109758 h 2310955"/>
                <a:gd name="connsiteX1269" fmla="*/ 439769 w 2308383"/>
                <a:gd name="connsiteY1269" fmla="*/ 1090327 h 2310955"/>
                <a:gd name="connsiteX1270" fmla="*/ 470059 w 2308383"/>
                <a:gd name="connsiteY1270" fmla="*/ 1046131 h 2310955"/>
                <a:gd name="connsiteX1271" fmla="*/ 451009 w 2308383"/>
                <a:gd name="connsiteY1271" fmla="*/ 1027271 h 2310955"/>
                <a:gd name="connsiteX1272" fmla="*/ 432054 w 2308383"/>
                <a:gd name="connsiteY1272" fmla="*/ 1046321 h 2310955"/>
                <a:gd name="connsiteX1273" fmla="*/ 451104 w 2308383"/>
                <a:gd name="connsiteY1273" fmla="*/ 1065181 h 2310955"/>
                <a:gd name="connsiteX1274" fmla="*/ 470059 w 2308383"/>
                <a:gd name="connsiteY1274" fmla="*/ 1046131 h 2310955"/>
                <a:gd name="connsiteX1275" fmla="*/ 486156 w 2308383"/>
                <a:gd name="connsiteY1275" fmla="*/ 983742 h 2310955"/>
                <a:gd name="connsiteX1276" fmla="*/ 467963 w 2308383"/>
                <a:gd name="connsiteY1276" fmla="*/ 965645 h 2310955"/>
                <a:gd name="connsiteX1277" fmla="*/ 449866 w 2308383"/>
                <a:gd name="connsiteY1277" fmla="*/ 983837 h 2310955"/>
                <a:gd name="connsiteX1278" fmla="*/ 468059 w 2308383"/>
                <a:gd name="connsiteY1278" fmla="*/ 1001935 h 2310955"/>
                <a:gd name="connsiteX1279" fmla="*/ 486156 w 2308383"/>
                <a:gd name="connsiteY1279" fmla="*/ 983742 h 2310955"/>
                <a:gd name="connsiteX1280" fmla="*/ 469773 w 2308383"/>
                <a:gd name="connsiteY1280" fmla="*/ 923258 h 2310955"/>
                <a:gd name="connsiteX1281" fmla="*/ 490633 w 2308383"/>
                <a:gd name="connsiteY1281" fmla="*/ 944023 h 2310955"/>
                <a:gd name="connsiteX1282" fmla="*/ 511397 w 2308383"/>
                <a:gd name="connsiteY1282" fmla="*/ 923163 h 2310955"/>
                <a:gd name="connsiteX1283" fmla="*/ 490538 w 2308383"/>
                <a:gd name="connsiteY1283" fmla="*/ 902399 h 2310955"/>
                <a:gd name="connsiteX1284" fmla="*/ 469773 w 2308383"/>
                <a:gd name="connsiteY1284" fmla="*/ 923258 h 2310955"/>
                <a:gd name="connsiteX1285" fmla="*/ 498443 w 2308383"/>
                <a:gd name="connsiteY1285" fmla="*/ 864965 h 2310955"/>
                <a:gd name="connsiteX1286" fmla="*/ 518541 w 2308383"/>
                <a:gd name="connsiteY1286" fmla="*/ 884873 h 2310955"/>
                <a:gd name="connsiteX1287" fmla="*/ 538448 w 2308383"/>
                <a:gd name="connsiteY1287" fmla="*/ 864775 h 2310955"/>
                <a:gd name="connsiteX1288" fmla="*/ 518350 w 2308383"/>
                <a:gd name="connsiteY1288" fmla="*/ 844868 h 2310955"/>
                <a:gd name="connsiteX1289" fmla="*/ 498443 w 2308383"/>
                <a:gd name="connsiteY1289" fmla="*/ 864965 h 2310955"/>
                <a:gd name="connsiteX1290" fmla="*/ 528923 w 2308383"/>
                <a:gd name="connsiteY1290" fmla="*/ 809339 h 2310955"/>
                <a:gd name="connsiteX1291" fmla="*/ 551498 w 2308383"/>
                <a:gd name="connsiteY1291" fmla="*/ 831723 h 2310955"/>
                <a:gd name="connsiteX1292" fmla="*/ 573881 w 2308383"/>
                <a:gd name="connsiteY1292" fmla="*/ 809149 h 2310955"/>
                <a:gd name="connsiteX1293" fmla="*/ 551307 w 2308383"/>
                <a:gd name="connsiteY1293" fmla="*/ 786765 h 2310955"/>
                <a:gd name="connsiteX1294" fmla="*/ 528923 w 2308383"/>
                <a:gd name="connsiteY1294" fmla="*/ 809339 h 2310955"/>
                <a:gd name="connsiteX1295" fmla="*/ 589121 w 2308383"/>
                <a:gd name="connsiteY1295" fmla="*/ 734663 h 2310955"/>
                <a:gd name="connsiteX1296" fmla="*/ 567023 w 2308383"/>
                <a:gd name="connsiteY1296" fmla="*/ 756857 h 2310955"/>
                <a:gd name="connsiteX1297" fmla="*/ 589312 w 2308383"/>
                <a:gd name="connsiteY1297" fmla="*/ 778955 h 2310955"/>
                <a:gd name="connsiteX1298" fmla="*/ 611410 w 2308383"/>
                <a:gd name="connsiteY1298" fmla="*/ 756761 h 2310955"/>
                <a:gd name="connsiteX1299" fmla="*/ 589121 w 2308383"/>
                <a:gd name="connsiteY1299" fmla="*/ 734663 h 2310955"/>
                <a:gd name="connsiteX1300" fmla="*/ 607886 w 2308383"/>
                <a:gd name="connsiteY1300" fmla="*/ 708088 h 2310955"/>
                <a:gd name="connsiteX1301" fmla="*/ 631603 w 2308383"/>
                <a:gd name="connsiteY1301" fmla="*/ 731711 h 2310955"/>
                <a:gd name="connsiteX1302" fmla="*/ 655225 w 2308383"/>
                <a:gd name="connsiteY1302" fmla="*/ 707993 h 2310955"/>
                <a:gd name="connsiteX1303" fmla="*/ 631508 w 2308383"/>
                <a:gd name="connsiteY1303" fmla="*/ 684371 h 2310955"/>
                <a:gd name="connsiteX1304" fmla="*/ 607886 w 2308383"/>
                <a:gd name="connsiteY1304" fmla="*/ 708088 h 2310955"/>
                <a:gd name="connsiteX1305" fmla="*/ 654463 w 2308383"/>
                <a:gd name="connsiteY1305" fmla="*/ 663226 h 2310955"/>
                <a:gd name="connsiteX1306" fmla="*/ 678180 w 2308383"/>
                <a:gd name="connsiteY1306" fmla="*/ 686753 h 2310955"/>
                <a:gd name="connsiteX1307" fmla="*/ 701707 w 2308383"/>
                <a:gd name="connsiteY1307" fmla="*/ 663035 h 2310955"/>
                <a:gd name="connsiteX1308" fmla="*/ 677990 w 2308383"/>
                <a:gd name="connsiteY1308" fmla="*/ 639509 h 2310955"/>
                <a:gd name="connsiteX1309" fmla="*/ 654463 w 2308383"/>
                <a:gd name="connsiteY1309" fmla="*/ 663226 h 2310955"/>
                <a:gd name="connsiteX1310" fmla="*/ 704660 w 2308383"/>
                <a:gd name="connsiteY1310" fmla="*/ 622745 h 2310955"/>
                <a:gd name="connsiteX1311" fmla="*/ 728567 w 2308383"/>
                <a:gd name="connsiteY1311" fmla="*/ 646462 h 2310955"/>
                <a:gd name="connsiteX1312" fmla="*/ 752285 w 2308383"/>
                <a:gd name="connsiteY1312" fmla="*/ 622554 h 2310955"/>
                <a:gd name="connsiteX1313" fmla="*/ 728377 w 2308383"/>
                <a:gd name="connsiteY1313" fmla="*/ 598837 h 2310955"/>
                <a:gd name="connsiteX1314" fmla="*/ 704660 w 2308383"/>
                <a:gd name="connsiteY1314" fmla="*/ 622745 h 2310955"/>
                <a:gd name="connsiteX1315" fmla="*/ 758000 w 2308383"/>
                <a:gd name="connsiteY1315" fmla="*/ 586931 h 2310955"/>
                <a:gd name="connsiteX1316" fmla="*/ 782479 w 2308383"/>
                <a:gd name="connsiteY1316" fmla="*/ 611219 h 2310955"/>
                <a:gd name="connsiteX1317" fmla="*/ 806672 w 2308383"/>
                <a:gd name="connsiteY1317" fmla="*/ 586835 h 2310955"/>
                <a:gd name="connsiteX1318" fmla="*/ 782288 w 2308383"/>
                <a:gd name="connsiteY1318" fmla="*/ 562642 h 2310955"/>
                <a:gd name="connsiteX1319" fmla="*/ 758000 w 2308383"/>
                <a:gd name="connsiteY1319" fmla="*/ 586931 h 2310955"/>
                <a:gd name="connsiteX1320" fmla="*/ 864108 w 2308383"/>
                <a:gd name="connsiteY1320" fmla="*/ 555879 h 2310955"/>
                <a:gd name="connsiteX1321" fmla="*/ 839057 w 2308383"/>
                <a:gd name="connsiteY1321" fmla="*/ 530924 h 2310955"/>
                <a:gd name="connsiteX1322" fmla="*/ 814102 w 2308383"/>
                <a:gd name="connsiteY1322" fmla="*/ 555974 h 2310955"/>
                <a:gd name="connsiteX1323" fmla="*/ 839153 w 2308383"/>
                <a:gd name="connsiteY1323" fmla="*/ 580930 h 2310955"/>
                <a:gd name="connsiteX1324" fmla="*/ 864108 w 2308383"/>
                <a:gd name="connsiteY1324" fmla="*/ 555879 h 2310955"/>
                <a:gd name="connsiteX1325" fmla="*/ 898588 w 2308383"/>
                <a:gd name="connsiteY1325" fmla="*/ 555403 h 2310955"/>
                <a:gd name="connsiteX1326" fmla="*/ 923544 w 2308383"/>
                <a:gd name="connsiteY1326" fmla="*/ 530352 h 2310955"/>
                <a:gd name="connsiteX1327" fmla="*/ 898493 w 2308383"/>
                <a:gd name="connsiteY1327" fmla="*/ 505397 h 2310955"/>
                <a:gd name="connsiteX1328" fmla="*/ 873538 w 2308383"/>
                <a:gd name="connsiteY1328" fmla="*/ 530543 h 2310955"/>
                <a:gd name="connsiteX1329" fmla="*/ 898588 w 2308383"/>
                <a:gd name="connsiteY1329" fmla="*/ 555403 h 2310955"/>
                <a:gd name="connsiteX1330" fmla="*/ 984599 w 2308383"/>
                <a:gd name="connsiteY1330" fmla="*/ 510064 h 2310955"/>
                <a:gd name="connsiteX1331" fmla="*/ 959834 w 2308383"/>
                <a:gd name="connsiteY1331" fmla="*/ 485489 h 2310955"/>
                <a:gd name="connsiteX1332" fmla="*/ 935260 w 2308383"/>
                <a:gd name="connsiteY1332" fmla="*/ 510254 h 2310955"/>
                <a:gd name="connsiteX1333" fmla="*/ 960025 w 2308383"/>
                <a:gd name="connsiteY1333" fmla="*/ 534829 h 2310955"/>
                <a:gd name="connsiteX1334" fmla="*/ 984599 w 2308383"/>
                <a:gd name="connsiteY1334" fmla="*/ 510064 h 2310955"/>
                <a:gd name="connsiteX1335" fmla="*/ 1045178 w 2308383"/>
                <a:gd name="connsiteY1335" fmla="*/ 495491 h 2310955"/>
                <a:gd name="connsiteX1336" fmla="*/ 1022795 w 2308383"/>
                <a:gd name="connsiteY1336" fmla="*/ 473202 h 2310955"/>
                <a:gd name="connsiteX1337" fmla="*/ 1000506 w 2308383"/>
                <a:gd name="connsiteY1337" fmla="*/ 495586 h 2310955"/>
                <a:gd name="connsiteX1338" fmla="*/ 1022890 w 2308383"/>
                <a:gd name="connsiteY1338" fmla="*/ 517779 h 2310955"/>
                <a:gd name="connsiteX1339" fmla="*/ 1045178 w 2308383"/>
                <a:gd name="connsiteY1339" fmla="*/ 495491 h 2310955"/>
                <a:gd name="connsiteX1340" fmla="*/ 1086803 w 2308383"/>
                <a:gd name="connsiteY1340" fmla="*/ 464534 h 2310955"/>
                <a:gd name="connsiteX1341" fmla="*/ 1064705 w 2308383"/>
                <a:gd name="connsiteY1341" fmla="*/ 486728 h 2310955"/>
                <a:gd name="connsiteX1342" fmla="*/ 1086993 w 2308383"/>
                <a:gd name="connsiteY1342" fmla="*/ 508825 h 2310955"/>
                <a:gd name="connsiteX1343" fmla="*/ 1109091 w 2308383"/>
                <a:gd name="connsiteY1343" fmla="*/ 486632 h 2310955"/>
                <a:gd name="connsiteX1344" fmla="*/ 1086803 w 2308383"/>
                <a:gd name="connsiteY1344" fmla="*/ 464534 h 2310955"/>
                <a:gd name="connsiteX1345" fmla="*/ 1151382 w 2308383"/>
                <a:gd name="connsiteY1345" fmla="*/ 461391 h 2310955"/>
                <a:gd name="connsiteX1346" fmla="*/ 1129284 w 2308383"/>
                <a:gd name="connsiteY1346" fmla="*/ 483584 h 2310955"/>
                <a:gd name="connsiteX1347" fmla="*/ 1151477 w 2308383"/>
                <a:gd name="connsiteY1347" fmla="*/ 505682 h 2310955"/>
                <a:gd name="connsiteX1348" fmla="*/ 1173575 w 2308383"/>
                <a:gd name="connsiteY1348" fmla="*/ 483489 h 2310955"/>
                <a:gd name="connsiteX1349" fmla="*/ 1151382 w 2308383"/>
                <a:gd name="connsiteY1349" fmla="*/ 461391 h 2310955"/>
                <a:gd name="connsiteX1350" fmla="*/ 1215962 w 2308383"/>
                <a:gd name="connsiteY1350" fmla="*/ 464058 h 2310955"/>
                <a:gd name="connsiteX1351" fmla="*/ 1193864 w 2308383"/>
                <a:gd name="connsiteY1351" fmla="*/ 486251 h 2310955"/>
                <a:gd name="connsiteX1352" fmla="*/ 1216152 w 2308383"/>
                <a:gd name="connsiteY1352" fmla="*/ 508349 h 2310955"/>
                <a:gd name="connsiteX1353" fmla="*/ 1238250 w 2308383"/>
                <a:gd name="connsiteY1353" fmla="*/ 486061 h 2310955"/>
                <a:gd name="connsiteX1354" fmla="*/ 1215962 w 2308383"/>
                <a:gd name="connsiteY1354" fmla="*/ 464058 h 2310955"/>
                <a:gd name="connsiteX1355" fmla="*/ 1301687 w 2308383"/>
                <a:gd name="connsiteY1355" fmla="*/ 494538 h 2310955"/>
                <a:gd name="connsiteX1356" fmla="*/ 1280160 w 2308383"/>
                <a:gd name="connsiteY1356" fmla="*/ 473107 h 2310955"/>
                <a:gd name="connsiteX1357" fmla="*/ 1258729 w 2308383"/>
                <a:gd name="connsiteY1357" fmla="*/ 494633 h 2310955"/>
                <a:gd name="connsiteX1358" fmla="*/ 1280255 w 2308383"/>
                <a:gd name="connsiteY1358" fmla="*/ 516065 h 2310955"/>
                <a:gd name="connsiteX1359" fmla="*/ 1301687 w 2308383"/>
                <a:gd name="connsiteY1359" fmla="*/ 494538 h 2310955"/>
                <a:gd name="connsiteX1360" fmla="*/ 1366266 w 2308383"/>
                <a:gd name="connsiteY1360" fmla="*/ 508730 h 2310955"/>
                <a:gd name="connsiteX1361" fmla="*/ 1343216 w 2308383"/>
                <a:gd name="connsiteY1361" fmla="*/ 485870 h 2310955"/>
                <a:gd name="connsiteX1362" fmla="*/ 1320356 w 2308383"/>
                <a:gd name="connsiteY1362" fmla="*/ 508921 h 2310955"/>
                <a:gd name="connsiteX1363" fmla="*/ 1343406 w 2308383"/>
                <a:gd name="connsiteY1363" fmla="*/ 531876 h 2310955"/>
                <a:gd name="connsiteX1364" fmla="*/ 1366266 w 2308383"/>
                <a:gd name="connsiteY1364" fmla="*/ 508730 h 2310955"/>
                <a:gd name="connsiteX1365" fmla="*/ 1427798 w 2308383"/>
                <a:gd name="connsiteY1365" fmla="*/ 528447 h 2310955"/>
                <a:gd name="connsiteX1366" fmla="*/ 1404747 w 2308383"/>
                <a:gd name="connsiteY1366" fmla="*/ 505587 h 2310955"/>
                <a:gd name="connsiteX1367" fmla="*/ 1381887 w 2308383"/>
                <a:gd name="connsiteY1367" fmla="*/ 528638 h 2310955"/>
                <a:gd name="connsiteX1368" fmla="*/ 1404938 w 2308383"/>
                <a:gd name="connsiteY1368" fmla="*/ 551593 h 2310955"/>
                <a:gd name="connsiteX1369" fmla="*/ 1427798 w 2308383"/>
                <a:gd name="connsiteY1369" fmla="*/ 528447 h 2310955"/>
                <a:gd name="connsiteX1370" fmla="*/ 1486281 w 2308383"/>
                <a:gd name="connsiteY1370" fmla="*/ 553593 h 2310955"/>
                <a:gd name="connsiteX1371" fmla="*/ 1464183 w 2308383"/>
                <a:gd name="connsiteY1371" fmla="*/ 531686 h 2310955"/>
                <a:gd name="connsiteX1372" fmla="*/ 1442276 w 2308383"/>
                <a:gd name="connsiteY1372" fmla="*/ 553784 h 2310955"/>
                <a:gd name="connsiteX1373" fmla="*/ 1464374 w 2308383"/>
                <a:gd name="connsiteY1373" fmla="*/ 575691 h 2310955"/>
                <a:gd name="connsiteX1374" fmla="*/ 1486281 w 2308383"/>
                <a:gd name="connsiteY1374" fmla="*/ 553593 h 2310955"/>
                <a:gd name="connsiteX1375" fmla="*/ 1499235 w 2308383"/>
                <a:gd name="connsiteY1375" fmla="*/ 584264 h 2310955"/>
                <a:gd name="connsiteX1376" fmla="*/ 1521524 w 2308383"/>
                <a:gd name="connsiteY1376" fmla="*/ 606362 h 2310955"/>
                <a:gd name="connsiteX1377" fmla="*/ 1543622 w 2308383"/>
                <a:gd name="connsiteY1377" fmla="*/ 584168 h 2310955"/>
                <a:gd name="connsiteX1378" fmla="*/ 1521428 w 2308383"/>
                <a:gd name="connsiteY1378" fmla="*/ 562070 h 2310955"/>
                <a:gd name="connsiteX1379" fmla="*/ 1499235 w 2308383"/>
                <a:gd name="connsiteY1379" fmla="*/ 584264 h 2310955"/>
                <a:gd name="connsiteX1380" fmla="*/ 1553623 w 2308383"/>
                <a:gd name="connsiteY1380" fmla="*/ 619601 h 2310955"/>
                <a:gd name="connsiteX1381" fmla="*/ 1575530 w 2308383"/>
                <a:gd name="connsiteY1381" fmla="*/ 641318 h 2310955"/>
                <a:gd name="connsiteX1382" fmla="*/ 1597247 w 2308383"/>
                <a:gd name="connsiteY1382" fmla="*/ 619411 h 2310955"/>
                <a:gd name="connsiteX1383" fmla="*/ 1575340 w 2308383"/>
                <a:gd name="connsiteY1383" fmla="*/ 597694 h 2310955"/>
                <a:gd name="connsiteX1384" fmla="*/ 1553623 w 2308383"/>
                <a:gd name="connsiteY1384" fmla="*/ 619601 h 2310955"/>
                <a:gd name="connsiteX1385" fmla="*/ 1604010 w 2308383"/>
                <a:gd name="connsiteY1385" fmla="*/ 659797 h 2310955"/>
                <a:gd name="connsiteX1386" fmla="*/ 1626203 w 2308383"/>
                <a:gd name="connsiteY1386" fmla="*/ 681895 h 2310955"/>
                <a:gd name="connsiteX1387" fmla="*/ 1648301 w 2308383"/>
                <a:gd name="connsiteY1387" fmla="*/ 659702 h 2310955"/>
                <a:gd name="connsiteX1388" fmla="*/ 1626108 w 2308383"/>
                <a:gd name="connsiteY1388" fmla="*/ 637604 h 2310955"/>
                <a:gd name="connsiteX1389" fmla="*/ 1604010 w 2308383"/>
                <a:gd name="connsiteY1389" fmla="*/ 659797 h 2310955"/>
                <a:gd name="connsiteX1390" fmla="*/ 1649730 w 2308383"/>
                <a:gd name="connsiteY1390" fmla="*/ 704279 h 2310955"/>
                <a:gd name="connsiteX1391" fmla="*/ 1673162 w 2308383"/>
                <a:gd name="connsiteY1391" fmla="*/ 727520 h 2310955"/>
                <a:gd name="connsiteX1392" fmla="*/ 1696403 w 2308383"/>
                <a:gd name="connsiteY1392" fmla="*/ 704088 h 2310955"/>
                <a:gd name="connsiteX1393" fmla="*/ 1672971 w 2308383"/>
                <a:gd name="connsiteY1393" fmla="*/ 680847 h 2310955"/>
                <a:gd name="connsiteX1394" fmla="*/ 1649730 w 2308383"/>
                <a:gd name="connsiteY1394" fmla="*/ 704279 h 2310955"/>
                <a:gd name="connsiteX1395" fmla="*/ 1715643 w 2308383"/>
                <a:gd name="connsiteY1395" fmla="*/ 726567 h 2310955"/>
                <a:gd name="connsiteX1396" fmla="*/ 1689545 w 2308383"/>
                <a:gd name="connsiteY1396" fmla="*/ 752856 h 2310955"/>
                <a:gd name="connsiteX1397" fmla="*/ 1715834 w 2308383"/>
                <a:gd name="connsiteY1397" fmla="*/ 778955 h 2310955"/>
                <a:gd name="connsiteX1398" fmla="*/ 1741932 w 2308383"/>
                <a:gd name="connsiteY1398" fmla="*/ 752665 h 2310955"/>
                <a:gd name="connsiteX1399" fmla="*/ 1715643 w 2308383"/>
                <a:gd name="connsiteY1399" fmla="*/ 726567 h 2310955"/>
                <a:gd name="connsiteX1400" fmla="*/ 1753838 w 2308383"/>
                <a:gd name="connsiteY1400" fmla="*/ 779526 h 2310955"/>
                <a:gd name="connsiteX1401" fmla="*/ 1728597 w 2308383"/>
                <a:gd name="connsiteY1401" fmla="*/ 804958 h 2310955"/>
                <a:gd name="connsiteX1402" fmla="*/ 1754029 w 2308383"/>
                <a:gd name="connsiteY1402" fmla="*/ 830199 h 2310955"/>
                <a:gd name="connsiteX1403" fmla="*/ 1779270 w 2308383"/>
                <a:gd name="connsiteY1403" fmla="*/ 804767 h 2310955"/>
                <a:gd name="connsiteX1404" fmla="*/ 1753838 w 2308383"/>
                <a:gd name="connsiteY1404" fmla="*/ 779526 h 2310955"/>
                <a:gd name="connsiteX1405" fmla="*/ 1760792 w 2308383"/>
                <a:gd name="connsiteY1405" fmla="*/ 860393 h 2310955"/>
                <a:gd name="connsiteX1406" fmla="*/ 1787366 w 2308383"/>
                <a:gd name="connsiteY1406" fmla="*/ 886778 h 2310955"/>
                <a:gd name="connsiteX1407" fmla="*/ 1813751 w 2308383"/>
                <a:gd name="connsiteY1407" fmla="*/ 860203 h 2310955"/>
                <a:gd name="connsiteX1408" fmla="*/ 1787176 w 2308383"/>
                <a:gd name="connsiteY1408" fmla="*/ 833819 h 2310955"/>
                <a:gd name="connsiteX1409" fmla="*/ 1760792 w 2308383"/>
                <a:gd name="connsiteY1409" fmla="*/ 860393 h 2310955"/>
                <a:gd name="connsiteX1410" fmla="*/ 1815465 w 2308383"/>
                <a:gd name="connsiteY1410" fmla="*/ 893731 h 2310955"/>
                <a:gd name="connsiteX1411" fmla="*/ 1790891 w 2308383"/>
                <a:gd name="connsiteY1411" fmla="*/ 918496 h 2310955"/>
                <a:gd name="connsiteX1412" fmla="*/ 1815656 w 2308383"/>
                <a:gd name="connsiteY1412" fmla="*/ 943070 h 2310955"/>
                <a:gd name="connsiteX1413" fmla="*/ 1840230 w 2308383"/>
                <a:gd name="connsiteY1413" fmla="*/ 918305 h 2310955"/>
                <a:gd name="connsiteX1414" fmla="*/ 1815465 w 2308383"/>
                <a:gd name="connsiteY1414" fmla="*/ 893731 h 2310955"/>
                <a:gd name="connsiteX1415" fmla="*/ 1861852 w 2308383"/>
                <a:gd name="connsiteY1415" fmla="*/ 978789 h 2310955"/>
                <a:gd name="connsiteX1416" fmla="*/ 1838420 w 2308383"/>
                <a:gd name="connsiteY1416" fmla="*/ 955548 h 2310955"/>
                <a:gd name="connsiteX1417" fmla="*/ 1815179 w 2308383"/>
                <a:gd name="connsiteY1417" fmla="*/ 978980 h 2310955"/>
                <a:gd name="connsiteX1418" fmla="*/ 1838611 w 2308383"/>
                <a:gd name="connsiteY1418" fmla="*/ 1002221 h 2310955"/>
                <a:gd name="connsiteX1419" fmla="*/ 1861852 w 2308383"/>
                <a:gd name="connsiteY1419" fmla="*/ 978789 h 2310955"/>
                <a:gd name="connsiteX1420" fmla="*/ 1856042 w 2308383"/>
                <a:gd name="connsiteY1420" fmla="*/ 1063943 h 2310955"/>
                <a:gd name="connsiteX1421" fmla="*/ 1878806 w 2308383"/>
                <a:gd name="connsiteY1421" fmla="*/ 1041083 h 2310955"/>
                <a:gd name="connsiteX1422" fmla="*/ 1855946 w 2308383"/>
                <a:gd name="connsiteY1422" fmla="*/ 1018318 h 2310955"/>
                <a:gd name="connsiteX1423" fmla="*/ 1833182 w 2308383"/>
                <a:gd name="connsiteY1423" fmla="*/ 1041273 h 2310955"/>
                <a:gd name="connsiteX1424" fmla="*/ 1856042 w 2308383"/>
                <a:gd name="connsiteY1424" fmla="*/ 1063943 h 2310955"/>
                <a:gd name="connsiteX1425" fmla="*/ 1867757 w 2308383"/>
                <a:gd name="connsiteY1425" fmla="*/ 1128046 h 2310955"/>
                <a:gd name="connsiteX1426" fmla="*/ 1890998 w 2308383"/>
                <a:gd name="connsiteY1426" fmla="*/ 1104614 h 2310955"/>
                <a:gd name="connsiteX1427" fmla="*/ 1867567 w 2308383"/>
                <a:gd name="connsiteY1427" fmla="*/ 1081373 h 2310955"/>
                <a:gd name="connsiteX1428" fmla="*/ 1844326 w 2308383"/>
                <a:gd name="connsiteY1428" fmla="*/ 1104805 h 2310955"/>
                <a:gd name="connsiteX1429" fmla="*/ 1867757 w 2308383"/>
                <a:gd name="connsiteY1429" fmla="*/ 1128046 h 2310955"/>
                <a:gd name="connsiteX1430" fmla="*/ 1873663 w 2308383"/>
                <a:gd name="connsiteY1430" fmla="*/ 1146048 h 2310955"/>
                <a:gd name="connsiteX1431" fmla="*/ 1850708 w 2308383"/>
                <a:gd name="connsiteY1431" fmla="*/ 1169099 h 2310955"/>
                <a:gd name="connsiteX1432" fmla="*/ 1873758 w 2308383"/>
                <a:gd name="connsiteY1432" fmla="*/ 1192054 h 2310955"/>
                <a:gd name="connsiteX1433" fmla="*/ 1896713 w 2308383"/>
                <a:gd name="connsiteY1433" fmla="*/ 1169003 h 2310955"/>
                <a:gd name="connsiteX1434" fmla="*/ 1873663 w 2308383"/>
                <a:gd name="connsiteY1434" fmla="*/ 1146048 h 2310955"/>
                <a:gd name="connsiteX1435" fmla="*/ 1896332 w 2308383"/>
                <a:gd name="connsiteY1435" fmla="*/ 1233583 h 2310955"/>
                <a:gd name="connsiteX1436" fmla="*/ 1873949 w 2308383"/>
                <a:gd name="connsiteY1436" fmla="*/ 1211294 h 2310955"/>
                <a:gd name="connsiteX1437" fmla="*/ 1851755 w 2308383"/>
                <a:gd name="connsiteY1437" fmla="*/ 1233678 h 2310955"/>
                <a:gd name="connsiteX1438" fmla="*/ 1874139 w 2308383"/>
                <a:gd name="connsiteY1438" fmla="*/ 1255871 h 2310955"/>
                <a:gd name="connsiteX1439" fmla="*/ 1896332 w 2308383"/>
                <a:gd name="connsiteY1439" fmla="*/ 1233583 h 2310955"/>
                <a:gd name="connsiteX1440" fmla="*/ 1889570 w 2308383"/>
                <a:gd name="connsiteY1440" fmla="*/ 1298067 h 2310955"/>
                <a:gd name="connsiteX1441" fmla="*/ 1868329 w 2308383"/>
                <a:gd name="connsiteY1441" fmla="*/ 1277017 h 2310955"/>
                <a:gd name="connsiteX1442" fmla="*/ 1847279 w 2308383"/>
                <a:gd name="connsiteY1442" fmla="*/ 1298258 h 2310955"/>
                <a:gd name="connsiteX1443" fmla="*/ 1868519 w 2308383"/>
                <a:gd name="connsiteY1443" fmla="*/ 1319308 h 2310955"/>
                <a:gd name="connsiteX1444" fmla="*/ 1889570 w 2308383"/>
                <a:gd name="connsiteY1444" fmla="*/ 1298067 h 2310955"/>
                <a:gd name="connsiteX1445" fmla="*/ 1856994 w 2308383"/>
                <a:gd name="connsiteY1445" fmla="*/ 1340644 h 2310955"/>
                <a:gd name="connsiteX1446" fmla="*/ 1835944 w 2308383"/>
                <a:gd name="connsiteY1446" fmla="*/ 1361885 h 2310955"/>
                <a:gd name="connsiteX1447" fmla="*/ 1857185 w 2308383"/>
                <a:gd name="connsiteY1447" fmla="*/ 1382935 h 2310955"/>
                <a:gd name="connsiteX1448" fmla="*/ 1878235 w 2308383"/>
                <a:gd name="connsiteY1448" fmla="*/ 1361694 h 2310955"/>
                <a:gd name="connsiteX1449" fmla="*/ 1856994 w 2308383"/>
                <a:gd name="connsiteY1449" fmla="*/ 1340644 h 2310955"/>
                <a:gd name="connsiteX1450" fmla="*/ 1840135 w 2308383"/>
                <a:gd name="connsiteY1450" fmla="*/ 1445419 h 2310955"/>
                <a:gd name="connsiteX1451" fmla="*/ 1861376 w 2308383"/>
                <a:gd name="connsiteY1451" fmla="*/ 1423988 h 2310955"/>
                <a:gd name="connsiteX1452" fmla="*/ 1840039 w 2308383"/>
                <a:gd name="connsiteY1452" fmla="*/ 1402747 h 2310955"/>
                <a:gd name="connsiteX1453" fmla="*/ 1818799 w 2308383"/>
                <a:gd name="connsiteY1453" fmla="*/ 1424178 h 2310955"/>
                <a:gd name="connsiteX1454" fmla="*/ 1840135 w 2308383"/>
                <a:gd name="connsiteY1454" fmla="*/ 1445419 h 2310955"/>
                <a:gd name="connsiteX1455" fmla="*/ 1837754 w 2308383"/>
                <a:gd name="connsiteY1455" fmla="*/ 1484662 h 2310955"/>
                <a:gd name="connsiteX1456" fmla="*/ 1817561 w 2308383"/>
                <a:gd name="connsiteY1456" fmla="*/ 1464564 h 2310955"/>
                <a:gd name="connsiteX1457" fmla="*/ 1797463 w 2308383"/>
                <a:gd name="connsiteY1457" fmla="*/ 1484757 h 2310955"/>
                <a:gd name="connsiteX1458" fmla="*/ 1817656 w 2308383"/>
                <a:gd name="connsiteY1458" fmla="*/ 1504855 h 2310955"/>
                <a:gd name="connsiteX1459" fmla="*/ 1837754 w 2308383"/>
                <a:gd name="connsiteY1459" fmla="*/ 1484662 h 2310955"/>
                <a:gd name="connsiteX1460" fmla="*/ 1789843 w 2308383"/>
                <a:gd name="connsiteY1460" fmla="*/ 1561529 h 2310955"/>
                <a:gd name="connsiteX1461" fmla="*/ 1808226 w 2308383"/>
                <a:gd name="connsiteY1461" fmla="*/ 1542955 h 2310955"/>
                <a:gd name="connsiteX1462" fmla="*/ 1789652 w 2308383"/>
                <a:gd name="connsiteY1462" fmla="*/ 1524572 h 2310955"/>
                <a:gd name="connsiteX1463" fmla="*/ 1771269 w 2308383"/>
                <a:gd name="connsiteY1463" fmla="*/ 1543145 h 2310955"/>
                <a:gd name="connsiteX1464" fmla="*/ 1789843 w 2308383"/>
                <a:gd name="connsiteY1464" fmla="*/ 1561529 h 2310955"/>
                <a:gd name="connsiteX1465" fmla="*/ 1756886 w 2308383"/>
                <a:gd name="connsiteY1465" fmla="*/ 1617345 h 2310955"/>
                <a:gd name="connsiteX1466" fmla="*/ 1775460 w 2308383"/>
                <a:gd name="connsiteY1466" fmla="*/ 1598676 h 2310955"/>
                <a:gd name="connsiteX1467" fmla="*/ 1756791 w 2308383"/>
                <a:gd name="connsiteY1467" fmla="*/ 1580102 h 2310955"/>
                <a:gd name="connsiteX1468" fmla="*/ 1738217 w 2308383"/>
                <a:gd name="connsiteY1468" fmla="*/ 1598771 h 2310955"/>
                <a:gd name="connsiteX1469" fmla="*/ 1756886 w 2308383"/>
                <a:gd name="connsiteY1469" fmla="*/ 1617345 h 2310955"/>
                <a:gd name="connsiteX1470" fmla="*/ 1737646 w 2308383"/>
                <a:gd name="connsiteY1470" fmla="*/ 1651064 h 2310955"/>
                <a:gd name="connsiteX1471" fmla="*/ 1718977 w 2308383"/>
                <a:gd name="connsiteY1471" fmla="*/ 1632490 h 2310955"/>
                <a:gd name="connsiteX1472" fmla="*/ 1700403 w 2308383"/>
                <a:gd name="connsiteY1472" fmla="*/ 1651159 h 2310955"/>
                <a:gd name="connsiteX1473" fmla="*/ 1719072 w 2308383"/>
                <a:gd name="connsiteY1473" fmla="*/ 1669733 h 2310955"/>
                <a:gd name="connsiteX1474" fmla="*/ 1737646 w 2308383"/>
                <a:gd name="connsiteY1474" fmla="*/ 1651064 h 2310955"/>
                <a:gd name="connsiteX1475" fmla="*/ 1694783 w 2308383"/>
                <a:gd name="connsiteY1475" fmla="*/ 1699927 h 2310955"/>
                <a:gd name="connsiteX1476" fmla="*/ 1676591 w 2308383"/>
                <a:gd name="connsiteY1476" fmla="*/ 1681829 h 2310955"/>
                <a:gd name="connsiteX1477" fmla="*/ 1658493 w 2308383"/>
                <a:gd name="connsiteY1477" fmla="*/ 1700022 h 2310955"/>
                <a:gd name="connsiteX1478" fmla="*/ 1676686 w 2308383"/>
                <a:gd name="connsiteY1478" fmla="*/ 1718120 h 2310955"/>
                <a:gd name="connsiteX1479" fmla="*/ 1694783 w 2308383"/>
                <a:gd name="connsiteY1479" fmla="*/ 1699927 h 2310955"/>
                <a:gd name="connsiteX1480" fmla="*/ 1647349 w 2308383"/>
                <a:gd name="connsiteY1480" fmla="*/ 1744789 h 2310955"/>
                <a:gd name="connsiteX1481" fmla="*/ 1630013 w 2308383"/>
                <a:gd name="connsiteY1481" fmla="*/ 1727549 h 2310955"/>
                <a:gd name="connsiteX1482" fmla="*/ 1612773 w 2308383"/>
                <a:gd name="connsiteY1482" fmla="*/ 1744885 h 2310955"/>
                <a:gd name="connsiteX1483" fmla="*/ 1630109 w 2308383"/>
                <a:gd name="connsiteY1483" fmla="*/ 1762125 h 2310955"/>
                <a:gd name="connsiteX1484" fmla="*/ 1647349 w 2308383"/>
                <a:gd name="connsiteY1484" fmla="*/ 1744789 h 2310955"/>
                <a:gd name="connsiteX1485" fmla="*/ 1596962 w 2308383"/>
                <a:gd name="connsiteY1485" fmla="*/ 1785271 h 2310955"/>
                <a:gd name="connsiteX1486" fmla="*/ 1579626 w 2308383"/>
                <a:gd name="connsiteY1486" fmla="*/ 1768031 h 2310955"/>
                <a:gd name="connsiteX1487" fmla="*/ 1562386 w 2308383"/>
                <a:gd name="connsiteY1487" fmla="*/ 1785366 h 2310955"/>
                <a:gd name="connsiteX1488" fmla="*/ 1579721 w 2308383"/>
                <a:gd name="connsiteY1488" fmla="*/ 1802606 h 2310955"/>
                <a:gd name="connsiteX1489" fmla="*/ 1596962 w 2308383"/>
                <a:gd name="connsiteY1489" fmla="*/ 1785271 h 2310955"/>
                <a:gd name="connsiteX1490" fmla="*/ 1541431 w 2308383"/>
                <a:gd name="connsiteY1490" fmla="*/ 1821085 h 2310955"/>
                <a:gd name="connsiteX1491" fmla="*/ 1525810 w 2308383"/>
                <a:gd name="connsiteY1491" fmla="*/ 1805559 h 2310955"/>
                <a:gd name="connsiteX1492" fmla="*/ 1510284 w 2308383"/>
                <a:gd name="connsiteY1492" fmla="*/ 1821180 h 2310955"/>
                <a:gd name="connsiteX1493" fmla="*/ 1525905 w 2308383"/>
                <a:gd name="connsiteY1493" fmla="*/ 1836706 h 2310955"/>
                <a:gd name="connsiteX1494" fmla="*/ 1541431 w 2308383"/>
                <a:gd name="connsiteY1494" fmla="*/ 1821085 h 2310955"/>
                <a:gd name="connsiteX1495" fmla="*/ 1468946 w 2308383"/>
                <a:gd name="connsiteY1495" fmla="*/ 1835658 h 2310955"/>
                <a:gd name="connsiteX1496" fmla="*/ 1452753 w 2308383"/>
                <a:gd name="connsiteY1496" fmla="*/ 1852041 h 2310955"/>
                <a:gd name="connsiteX1497" fmla="*/ 1469041 w 2308383"/>
                <a:gd name="connsiteY1497" fmla="*/ 1868234 h 2310955"/>
                <a:gd name="connsiteX1498" fmla="*/ 1485233 w 2308383"/>
                <a:gd name="connsiteY1498" fmla="*/ 1851946 h 2310955"/>
                <a:gd name="connsiteX1499" fmla="*/ 1468946 w 2308383"/>
                <a:gd name="connsiteY1499" fmla="*/ 1835658 h 2310955"/>
                <a:gd name="connsiteX1500" fmla="*/ 1409605 w 2308383"/>
                <a:gd name="connsiteY1500" fmla="*/ 1863947 h 2310955"/>
                <a:gd name="connsiteX1501" fmla="*/ 1396079 w 2308383"/>
                <a:gd name="connsiteY1501" fmla="*/ 1877568 h 2310955"/>
                <a:gd name="connsiteX1502" fmla="*/ 1409700 w 2308383"/>
                <a:gd name="connsiteY1502" fmla="*/ 1891093 h 2310955"/>
                <a:gd name="connsiteX1503" fmla="*/ 1423226 w 2308383"/>
                <a:gd name="connsiteY1503" fmla="*/ 1877473 h 2310955"/>
                <a:gd name="connsiteX1504" fmla="*/ 1409605 w 2308383"/>
                <a:gd name="connsiteY1504" fmla="*/ 1863947 h 2310955"/>
                <a:gd name="connsiteX1505" fmla="*/ 1348168 w 2308383"/>
                <a:gd name="connsiteY1505" fmla="*/ 1884236 h 2310955"/>
                <a:gd name="connsiteX1506" fmla="*/ 1334643 w 2308383"/>
                <a:gd name="connsiteY1506" fmla="*/ 1897856 h 2310955"/>
                <a:gd name="connsiteX1507" fmla="*/ 1348264 w 2308383"/>
                <a:gd name="connsiteY1507" fmla="*/ 1911382 h 2310955"/>
                <a:gd name="connsiteX1508" fmla="*/ 1361789 w 2308383"/>
                <a:gd name="connsiteY1508" fmla="*/ 1897761 h 2310955"/>
                <a:gd name="connsiteX1509" fmla="*/ 1348168 w 2308383"/>
                <a:gd name="connsiteY1509" fmla="*/ 1884236 h 2310955"/>
                <a:gd name="connsiteX1510" fmla="*/ 1285208 w 2308383"/>
                <a:gd name="connsiteY1510" fmla="*/ 1898618 h 2310955"/>
                <a:gd name="connsiteX1511" fmla="*/ 1271492 w 2308383"/>
                <a:gd name="connsiteY1511" fmla="*/ 1912430 h 2310955"/>
                <a:gd name="connsiteX1512" fmla="*/ 1285304 w 2308383"/>
                <a:gd name="connsiteY1512" fmla="*/ 1926146 h 2310955"/>
                <a:gd name="connsiteX1513" fmla="*/ 1299020 w 2308383"/>
                <a:gd name="connsiteY1513" fmla="*/ 1912334 h 2310955"/>
                <a:gd name="connsiteX1514" fmla="*/ 1285208 w 2308383"/>
                <a:gd name="connsiteY1514" fmla="*/ 1898618 h 2310955"/>
                <a:gd name="connsiteX1515" fmla="*/ 1221200 w 2308383"/>
                <a:gd name="connsiteY1515" fmla="*/ 1907381 h 2310955"/>
                <a:gd name="connsiteX1516" fmla="*/ 1207389 w 2308383"/>
                <a:gd name="connsiteY1516" fmla="*/ 1921383 h 2310955"/>
                <a:gd name="connsiteX1517" fmla="*/ 1221391 w 2308383"/>
                <a:gd name="connsiteY1517" fmla="*/ 1935289 h 2310955"/>
                <a:gd name="connsiteX1518" fmla="*/ 1235297 w 2308383"/>
                <a:gd name="connsiteY1518" fmla="*/ 1921288 h 2310955"/>
                <a:gd name="connsiteX1519" fmla="*/ 1221200 w 2308383"/>
                <a:gd name="connsiteY1519" fmla="*/ 1907381 h 2310955"/>
                <a:gd name="connsiteX1520" fmla="*/ 1156907 w 2308383"/>
                <a:gd name="connsiteY1520" fmla="*/ 1985772 h 2310955"/>
                <a:gd name="connsiteX1521" fmla="*/ 1146239 w 2308383"/>
                <a:gd name="connsiteY1521" fmla="*/ 1996535 h 2310955"/>
                <a:gd name="connsiteX1522" fmla="*/ 1157002 w 2308383"/>
                <a:gd name="connsiteY1522" fmla="*/ 2007203 h 2310955"/>
                <a:gd name="connsiteX1523" fmla="*/ 1167670 w 2308383"/>
                <a:gd name="connsiteY1523" fmla="*/ 1996440 h 2310955"/>
                <a:gd name="connsiteX1524" fmla="*/ 1156907 w 2308383"/>
                <a:gd name="connsiteY1524" fmla="*/ 1985772 h 2310955"/>
                <a:gd name="connsiteX1525" fmla="*/ 1092327 w 2308383"/>
                <a:gd name="connsiteY1525" fmla="*/ 1983296 h 2310955"/>
                <a:gd name="connsiteX1526" fmla="*/ 1081659 w 2308383"/>
                <a:gd name="connsiteY1526" fmla="*/ 1994059 h 2310955"/>
                <a:gd name="connsiteX1527" fmla="*/ 1092422 w 2308383"/>
                <a:gd name="connsiteY1527" fmla="*/ 2004727 h 2310955"/>
                <a:gd name="connsiteX1528" fmla="*/ 1103090 w 2308383"/>
                <a:gd name="connsiteY1528" fmla="*/ 1993964 h 2310955"/>
                <a:gd name="connsiteX1529" fmla="*/ 1092327 w 2308383"/>
                <a:gd name="connsiteY1529" fmla="*/ 1983296 h 2310955"/>
                <a:gd name="connsiteX1530" fmla="*/ 1028129 w 2308383"/>
                <a:gd name="connsiteY1530" fmla="*/ 1976152 h 2310955"/>
                <a:gd name="connsiteX1531" fmla="*/ 1017937 w 2308383"/>
                <a:gd name="connsiteY1531" fmla="*/ 1986439 h 2310955"/>
                <a:gd name="connsiteX1532" fmla="*/ 1028224 w 2308383"/>
                <a:gd name="connsiteY1532" fmla="*/ 1996631 h 2310955"/>
                <a:gd name="connsiteX1533" fmla="*/ 1038415 w 2308383"/>
                <a:gd name="connsiteY1533" fmla="*/ 1986343 h 2310955"/>
                <a:gd name="connsiteX1534" fmla="*/ 1028129 w 2308383"/>
                <a:gd name="connsiteY1534" fmla="*/ 1976152 h 2310955"/>
                <a:gd name="connsiteX1535" fmla="*/ 964787 w 2308383"/>
                <a:gd name="connsiteY1535" fmla="*/ 1964150 h 2310955"/>
                <a:gd name="connsiteX1536" fmla="*/ 955453 w 2308383"/>
                <a:gd name="connsiteY1536" fmla="*/ 1973580 h 2310955"/>
                <a:gd name="connsiteX1537" fmla="*/ 964883 w 2308383"/>
                <a:gd name="connsiteY1537" fmla="*/ 1982914 h 2310955"/>
                <a:gd name="connsiteX1538" fmla="*/ 974217 w 2308383"/>
                <a:gd name="connsiteY1538" fmla="*/ 1973485 h 2310955"/>
                <a:gd name="connsiteX1539" fmla="*/ 964787 w 2308383"/>
                <a:gd name="connsiteY1539" fmla="*/ 1964150 h 2310955"/>
                <a:gd name="connsiteX1540" fmla="*/ 902684 w 2308383"/>
                <a:gd name="connsiteY1540" fmla="*/ 1947005 h 2310955"/>
                <a:gd name="connsiteX1541" fmla="*/ 894112 w 2308383"/>
                <a:gd name="connsiteY1541" fmla="*/ 1955578 h 2310955"/>
                <a:gd name="connsiteX1542" fmla="*/ 902684 w 2308383"/>
                <a:gd name="connsiteY1542" fmla="*/ 1964150 h 2310955"/>
                <a:gd name="connsiteX1543" fmla="*/ 911257 w 2308383"/>
                <a:gd name="connsiteY1543" fmla="*/ 1955578 h 2310955"/>
                <a:gd name="connsiteX1544" fmla="*/ 902684 w 2308383"/>
                <a:gd name="connsiteY1544" fmla="*/ 1947005 h 2310955"/>
                <a:gd name="connsiteX1545" fmla="*/ 842201 w 2308383"/>
                <a:gd name="connsiteY1545" fmla="*/ 1921859 h 2310955"/>
                <a:gd name="connsiteX1546" fmla="*/ 831533 w 2308383"/>
                <a:gd name="connsiteY1546" fmla="*/ 1932623 h 2310955"/>
                <a:gd name="connsiteX1547" fmla="*/ 842296 w 2308383"/>
                <a:gd name="connsiteY1547" fmla="*/ 1943291 h 2310955"/>
                <a:gd name="connsiteX1548" fmla="*/ 852964 w 2308383"/>
                <a:gd name="connsiteY1548" fmla="*/ 1932527 h 2310955"/>
                <a:gd name="connsiteX1549" fmla="*/ 842201 w 2308383"/>
                <a:gd name="connsiteY1549" fmla="*/ 1921859 h 2310955"/>
                <a:gd name="connsiteX1550" fmla="*/ 783908 w 2308383"/>
                <a:gd name="connsiteY1550" fmla="*/ 1895666 h 2310955"/>
                <a:gd name="connsiteX1551" fmla="*/ 774859 w 2308383"/>
                <a:gd name="connsiteY1551" fmla="*/ 1904810 h 2310955"/>
                <a:gd name="connsiteX1552" fmla="*/ 783908 w 2308383"/>
                <a:gd name="connsiteY1552" fmla="*/ 1913858 h 2310955"/>
                <a:gd name="connsiteX1553" fmla="*/ 792956 w 2308383"/>
                <a:gd name="connsiteY1553" fmla="*/ 1904714 h 2310955"/>
                <a:gd name="connsiteX1554" fmla="*/ 783908 w 2308383"/>
                <a:gd name="connsiteY1554" fmla="*/ 1895666 h 2310955"/>
                <a:gd name="connsiteX1555" fmla="*/ 727996 w 2308383"/>
                <a:gd name="connsiteY1555" fmla="*/ 1861471 h 2310955"/>
                <a:gd name="connsiteX1556" fmla="*/ 717328 w 2308383"/>
                <a:gd name="connsiteY1556" fmla="*/ 1872234 h 2310955"/>
                <a:gd name="connsiteX1557" fmla="*/ 728091 w 2308383"/>
                <a:gd name="connsiteY1557" fmla="*/ 1882902 h 2310955"/>
                <a:gd name="connsiteX1558" fmla="*/ 738759 w 2308383"/>
                <a:gd name="connsiteY1558" fmla="*/ 1872139 h 2310955"/>
                <a:gd name="connsiteX1559" fmla="*/ 727996 w 2308383"/>
                <a:gd name="connsiteY1559" fmla="*/ 1861471 h 2310955"/>
                <a:gd name="connsiteX1560" fmla="*/ 674942 w 2308383"/>
                <a:gd name="connsiteY1560" fmla="*/ 1826419 h 2310955"/>
                <a:gd name="connsiteX1561" fmla="*/ 666083 w 2308383"/>
                <a:gd name="connsiteY1561" fmla="*/ 1835372 h 2310955"/>
                <a:gd name="connsiteX1562" fmla="*/ 675037 w 2308383"/>
                <a:gd name="connsiteY1562" fmla="*/ 1844231 h 2310955"/>
                <a:gd name="connsiteX1563" fmla="*/ 683895 w 2308383"/>
                <a:gd name="connsiteY1563" fmla="*/ 1835277 h 2310955"/>
                <a:gd name="connsiteX1564" fmla="*/ 674942 w 2308383"/>
                <a:gd name="connsiteY1564" fmla="*/ 1826419 h 2310955"/>
                <a:gd name="connsiteX1565" fmla="*/ 625126 w 2308383"/>
                <a:gd name="connsiteY1565" fmla="*/ 1782223 h 2310955"/>
                <a:gd name="connsiteX1566" fmla="*/ 613220 w 2308383"/>
                <a:gd name="connsiteY1566" fmla="*/ 1794224 h 2310955"/>
                <a:gd name="connsiteX1567" fmla="*/ 625126 w 2308383"/>
                <a:gd name="connsiteY1567" fmla="*/ 1806131 h 2310955"/>
                <a:gd name="connsiteX1568" fmla="*/ 637032 w 2308383"/>
                <a:gd name="connsiteY1568" fmla="*/ 1794224 h 2310955"/>
                <a:gd name="connsiteX1569" fmla="*/ 625126 w 2308383"/>
                <a:gd name="connsiteY1569" fmla="*/ 1782223 h 2310955"/>
                <a:gd name="connsiteX1570" fmla="*/ 578739 w 2308383"/>
                <a:gd name="connsiteY1570" fmla="*/ 1739360 h 2310955"/>
                <a:gd name="connsiteX1571" fmla="*/ 569024 w 2308383"/>
                <a:gd name="connsiteY1571" fmla="*/ 1749171 h 2310955"/>
                <a:gd name="connsiteX1572" fmla="*/ 578834 w 2308383"/>
                <a:gd name="connsiteY1572" fmla="*/ 1758887 h 2310955"/>
                <a:gd name="connsiteX1573" fmla="*/ 588550 w 2308383"/>
                <a:gd name="connsiteY1573" fmla="*/ 1749076 h 2310955"/>
                <a:gd name="connsiteX1574" fmla="*/ 578739 w 2308383"/>
                <a:gd name="connsiteY1574" fmla="*/ 1739360 h 2310955"/>
                <a:gd name="connsiteX1575" fmla="*/ 536258 w 2308383"/>
                <a:gd name="connsiteY1575" fmla="*/ 1690402 h 2310955"/>
                <a:gd name="connsiteX1576" fmla="*/ 526352 w 2308383"/>
                <a:gd name="connsiteY1576" fmla="*/ 1700308 h 2310955"/>
                <a:gd name="connsiteX1577" fmla="*/ 536258 w 2308383"/>
                <a:gd name="connsiteY1577" fmla="*/ 1710214 h 2310955"/>
                <a:gd name="connsiteX1578" fmla="*/ 546068 w 2308383"/>
                <a:gd name="connsiteY1578" fmla="*/ 1700308 h 2310955"/>
                <a:gd name="connsiteX1579" fmla="*/ 536258 w 2308383"/>
                <a:gd name="connsiteY1579" fmla="*/ 1690402 h 2310955"/>
                <a:gd name="connsiteX1580" fmla="*/ 497872 w 2308383"/>
                <a:gd name="connsiteY1580" fmla="*/ 1636776 h 2310955"/>
                <a:gd name="connsiteX1581" fmla="*/ 486347 w 2308383"/>
                <a:gd name="connsiteY1581" fmla="*/ 1648397 h 2310955"/>
                <a:gd name="connsiteX1582" fmla="*/ 497967 w 2308383"/>
                <a:gd name="connsiteY1582" fmla="*/ 1659922 h 2310955"/>
                <a:gd name="connsiteX1583" fmla="*/ 509492 w 2308383"/>
                <a:gd name="connsiteY1583" fmla="*/ 1648301 h 2310955"/>
                <a:gd name="connsiteX1584" fmla="*/ 497872 w 2308383"/>
                <a:gd name="connsiteY1584" fmla="*/ 1636776 h 2310955"/>
                <a:gd name="connsiteX1585" fmla="*/ 463772 w 2308383"/>
                <a:gd name="connsiteY1585" fmla="*/ 1584293 h 2310955"/>
                <a:gd name="connsiteX1586" fmla="*/ 454724 w 2308383"/>
                <a:gd name="connsiteY1586" fmla="*/ 1593437 h 2310955"/>
                <a:gd name="connsiteX1587" fmla="*/ 463772 w 2308383"/>
                <a:gd name="connsiteY1587" fmla="*/ 1602486 h 2310955"/>
                <a:gd name="connsiteX1588" fmla="*/ 472821 w 2308383"/>
                <a:gd name="connsiteY1588" fmla="*/ 1593437 h 2310955"/>
                <a:gd name="connsiteX1589" fmla="*/ 463772 w 2308383"/>
                <a:gd name="connsiteY1589" fmla="*/ 1584293 h 2310955"/>
                <a:gd name="connsiteX1590" fmla="*/ 434435 w 2308383"/>
                <a:gd name="connsiteY1590" fmla="*/ 1546193 h 2310955"/>
                <a:gd name="connsiteX1591" fmla="*/ 444818 w 2308383"/>
                <a:gd name="connsiteY1591" fmla="*/ 1535716 h 2310955"/>
                <a:gd name="connsiteX1592" fmla="*/ 434340 w 2308383"/>
                <a:gd name="connsiteY1592" fmla="*/ 1525334 h 2310955"/>
                <a:gd name="connsiteX1593" fmla="*/ 423958 w 2308383"/>
                <a:gd name="connsiteY1593" fmla="*/ 1535811 h 2310955"/>
                <a:gd name="connsiteX1594" fmla="*/ 434435 w 2308383"/>
                <a:gd name="connsiteY1594" fmla="*/ 1546193 h 2310955"/>
                <a:gd name="connsiteX1595" fmla="*/ 409766 w 2308383"/>
                <a:gd name="connsiteY1595" fmla="*/ 1488091 h 2310955"/>
                <a:gd name="connsiteX1596" fmla="*/ 421862 w 2308383"/>
                <a:gd name="connsiteY1596" fmla="*/ 1475994 h 2310955"/>
                <a:gd name="connsiteX1597" fmla="*/ 409766 w 2308383"/>
                <a:gd name="connsiteY1597" fmla="*/ 1463993 h 2310955"/>
                <a:gd name="connsiteX1598" fmla="*/ 397669 w 2308383"/>
                <a:gd name="connsiteY1598" fmla="*/ 1476089 h 2310955"/>
                <a:gd name="connsiteX1599" fmla="*/ 409766 w 2308383"/>
                <a:gd name="connsiteY1599" fmla="*/ 1488091 h 2310955"/>
                <a:gd name="connsiteX1600" fmla="*/ 379762 w 2308383"/>
                <a:gd name="connsiteY1600" fmla="*/ 1414463 h 2310955"/>
                <a:gd name="connsiteX1601" fmla="*/ 390049 w 2308383"/>
                <a:gd name="connsiteY1601" fmla="*/ 1424654 h 2310955"/>
                <a:gd name="connsiteX1602" fmla="*/ 400241 w 2308383"/>
                <a:gd name="connsiteY1602" fmla="*/ 1414367 h 2310955"/>
                <a:gd name="connsiteX1603" fmla="*/ 389954 w 2308383"/>
                <a:gd name="connsiteY1603" fmla="*/ 1404176 h 2310955"/>
                <a:gd name="connsiteX1604" fmla="*/ 379762 w 2308383"/>
                <a:gd name="connsiteY1604" fmla="*/ 1414463 h 2310955"/>
                <a:gd name="connsiteX1605" fmla="*/ 375475 w 2308383"/>
                <a:gd name="connsiteY1605" fmla="*/ 1364266 h 2310955"/>
                <a:gd name="connsiteX1606" fmla="*/ 388144 w 2308383"/>
                <a:gd name="connsiteY1606" fmla="*/ 1351502 h 2310955"/>
                <a:gd name="connsiteX1607" fmla="*/ 375380 w 2308383"/>
                <a:gd name="connsiteY1607" fmla="*/ 1338834 h 2310955"/>
                <a:gd name="connsiteX1608" fmla="*/ 362712 w 2308383"/>
                <a:gd name="connsiteY1608" fmla="*/ 1351598 h 2310955"/>
                <a:gd name="connsiteX1609" fmla="*/ 375475 w 2308383"/>
                <a:gd name="connsiteY1609" fmla="*/ 1364266 h 2310955"/>
                <a:gd name="connsiteX1610" fmla="*/ 366046 w 2308383"/>
                <a:gd name="connsiteY1610" fmla="*/ 1302830 h 2310955"/>
                <a:gd name="connsiteX1611" fmla="*/ 381286 w 2308383"/>
                <a:gd name="connsiteY1611" fmla="*/ 1287494 h 2310955"/>
                <a:gd name="connsiteX1612" fmla="*/ 365950 w 2308383"/>
                <a:gd name="connsiteY1612" fmla="*/ 1272254 h 2310955"/>
                <a:gd name="connsiteX1613" fmla="*/ 350711 w 2308383"/>
                <a:gd name="connsiteY1613" fmla="*/ 1287589 h 2310955"/>
                <a:gd name="connsiteX1614" fmla="*/ 366046 w 2308383"/>
                <a:gd name="connsiteY1614" fmla="*/ 1302830 h 2310955"/>
                <a:gd name="connsiteX1615" fmla="*/ 361855 w 2308383"/>
                <a:gd name="connsiteY1615" fmla="*/ 1239298 h 2310955"/>
                <a:gd name="connsiteX1616" fmla="*/ 378047 w 2308383"/>
                <a:gd name="connsiteY1616" fmla="*/ 1223010 h 2310955"/>
                <a:gd name="connsiteX1617" fmla="*/ 361760 w 2308383"/>
                <a:gd name="connsiteY1617" fmla="*/ 1206818 h 2310955"/>
                <a:gd name="connsiteX1618" fmla="*/ 345567 w 2308383"/>
                <a:gd name="connsiteY1618" fmla="*/ 1223105 h 2310955"/>
                <a:gd name="connsiteX1619" fmla="*/ 361855 w 2308383"/>
                <a:gd name="connsiteY1619" fmla="*/ 1239298 h 2310955"/>
                <a:gd name="connsiteX1620" fmla="*/ 362998 w 2308383"/>
                <a:gd name="connsiteY1620" fmla="*/ 1174623 h 2310955"/>
                <a:gd name="connsiteX1621" fmla="*/ 379190 w 2308383"/>
                <a:gd name="connsiteY1621" fmla="*/ 1158335 h 2310955"/>
                <a:gd name="connsiteX1622" fmla="*/ 362807 w 2308383"/>
                <a:gd name="connsiteY1622" fmla="*/ 1142143 h 2310955"/>
                <a:gd name="connsiteX1623" fmla="*/ 346615 w 2308383"/>
                <a:gd name="connsiteY1623" fmla="*/ 1158431 h 2310955"/>
                <a:gd name="connsiteX1624" fmla="*/ 362998 w 2308383"/>
                <a:gd name="connsiteY1624" fmla="*/ 1174623 h 2310955"/>
                <a:gd name="connsiteX1625" fmla="*/ 369189 w 2308383"/>
                <a:gd name="connsiteY1625" fmla="*/ 1077754 h 2310955"/>
                <a:gd name="connsiteX1626" fmla="*/ 352997 w 2308383"/>
                <a:gd name="connsiteY1626" fmla="*/ 1094042 h 2310955"/>
                <a:gd name="connsiteX1627" fmla="*/ 369284 w 2308383"/>
                <a:gd name="connsiteY1627" fmla="*/ 1110234 h 2310955"/>
                <a:gd name="connsiteX1628" fmla="*/ 385477 w 2308383"/>
                <a:gd name="connsiteY1628" fmla="*/ 1093946 h 2310955"/>
                <a:gd name="connsiteX1629" fmla="*/ 369189 w 2308383"/>
                <a:gd name="connsiteY1629" fmla="*/ 1077754 h 2310955"/>
                <a:gd name="connsiteX1630" fmla="*/ 396621 w 2308383"/>
                <a:gd name="connsiteY1630" fmla="*/ 1030319 h 2310955"/>
                <a:gd name="connsiteX1631" fmla="*/ 380810 w 2308383"/>
                <a:gd name="connsiteY1631" fmla="*/ 1014603 h 2310955"/>
                <a:gd name="connsiteX1632" fmla="*/ 365093 w 2308383"/>
                <a:gd name="connsiteY1632" fmla="*/ 1030415 h 2310955"/>
                <a:gd name="connsiteX1633" fmla="*/ 380905 w 2308383"/>
                <a:gd name="connsiteY1633" fmla="*/ 1046131 h 2310955"/>
                <a:gd name="connsiteX1634" fmla="*/ 396621 w 2308383"/>
                <a:gd name="connsiteY1634" fmla="*/ 1030319 h 2310955"/>
                <a:gd name="connsiteX1635" fmla="*/ 382715 w 2308383"/>
                <a:gd name="connsiteY1635" fmla="*/ 968026 h 2310955"/>
                <a:gd name="connsiteX1636" fmla="*/ 397574 w 2308383"/>
                <a:gd name="connsiteY1636" fmla="*/ 982694 h 2310955"/>
                <a:gd name="connsiteX1637" fmla="*/ 412242 w 2308383"/>
                <a:gd name="connsiteY1637" fmla="*/ 967931 h 2310955"/>
                <a:gd name="connsiteX1638" fmla="*/ 397383 w 2308383"/>
                <a:gd name="connsiteY1638" fmla="*/ 953167 h 2310955"/>
                <a:gd name="connsiteX1639" fmla="*/ 382715 w 2308383"/>
                <a:gd name="connsiteY1639" fmla="*/ 968026 h 2310955"/>
                <a:gd name="connsiteX1640" fmla="*/ 402146 w 2308383"/>
                <a:gd name="connsiteY1640" fmla="*/ 907161 h 2310955"/>
                <a:gd name="connsiteX1641" fmla="*/ 419291 w 2308383"/>
                <a:gd name="connsiteY1641" fmla="*/ 924211 h 2310955"/>
                <a:gd name="connsiteX1642" fmla="*/ 436340 w 2308383"/>
                <a:gd name="connsiteY1642" fmla="*/ 907066 h 2310955"/>
                <a:gd name="connsiteX1643" fmla="*/ 419195 w 2308383"/>
                <a:gd name="connsiteY1643" fmla="*/ 890016 h 2310955"/>
                <a:gd name="connsiteX1644" fmla="*/ 402146 w 2308383"/>
                <a:gd name="connsiteY1644" fmla="*/ 907161 h 2310955"/>
                <a:gd name="connsiteX1645" fmla="*/ 445865 w 2308383"/>
                <a:gd name="connsiteY1645" fmla="*/ 832390 h 2310955"/>
                <a:gd name="connsiteX1646" fmla="*/ 430149 w 2308383"/>
                <a:gd name="connsiteY1646" fmla="*/ 848201 h 2310955"/>
                <a:gd name="connsiteX1647" fmla="*/ 445961 w 2308383"/>
                <a:gd name="connsiteY1647" fmla="*/ 863918 h 2310955"/>
                <a:gd name="connsiteX1648" fmla="*/ 461677 w 2308383"/>
                <a:gd name="connsiteY1648" fmla="*/ 848106 h 2310955"/>
                <a:gd name="connsiteX1649" fmla="*/ 445865 w 2308383"/>
                <a:gd name="connsiteY1649" fmla="*/ 832390 h 2310955"/>
                <a:gd name="connsiteX1650" fmla="*/ 477393 w 2308383"/>
                <a:gd name="connsiteY1650" fmla="*/ 810292 h 2310955"/>
                <a:gd name="connsiteX1651" fmla="*/ 495967 w 2308383"/>
                <a:gd name="connsiteY1651" fmla="*/ 791623 h 2310955"/>
                <a:gd name="connsiteX1652" fmla="*/ 477298 w 2308383"/>
                <a:gd name="connsiteY1652" fmla="*/ 773049 h 2310955"/>
                <a:gd name="connsiteX1653" fmla="*/ 458724 w 2308383"/>
                <a:gd name="connsiteY1653" fmla="*/ 791718 h 2310955"/>
                <a:gd name="connsiteX1654" fmla="*/ 477393 w 2308383"/>
                <a:gd name="connsiteY1654" fmla="*/ 810292 h 2310955"/>
                <a:gd name="connsiteX1655" fmla="*/ 494538 w 2308383"/>
                <a:gd name="connsiteY1655" fmla="*/ 737902 h 2310955"/>
                <a:gd name="connsiteX1656" fmla="*/ 513207 w 2308383"/>
                <a:gd name="connsiteY1656" fmla="*/ 756476 h 2310955"/>
                <a:gd name="connsiteX1657" fmla="*/ 531781 w 2308383"/>
                <a:gd name="connsiteY1657" fmla="*/ 737807 h 2310955"/>
                <a:gd name="connsiteX1658" fmla="*/ 513112 w 2308383"/>
                <a:gd name="connsiteY1658" fmla="*/ 719233 h 2310955"/>
                <a:gd name="connsiteX1659" fmla="*/ 494538 w 2308383"/>
                <a:gd name="connsiteY1659" fmla="*/ 737902 h 2310955"/>
                <a:gd name="connsiteX1660" fmla="*/ 532829 w 2308383"/>
                <a:gd name="connsiteY1660" fmla="*/ 687229 h 2310955"/>
                <a:gd name="connsiteX1661" fmla="*/ 553403 w 2308383"/>
                <a:gd name="connsiteY1661" fmla="*/ 707612 h 2310955"/>
                <a:gd name="connsiteX1662" fmla="*/ 573786 w 2308383"/>
                <a:gd name="connsiteY1662" fmla="*/ 687038 h 2310955"/>
                <a:gd name="connsiteX1663" fmla="*/ 553212 w 2308383"/>
                <a:gd name="connsiteY1663" fmla="*/ 666655 h 2310955"/>
                <a:gd name="connsiteX1664" fmla="*/ 532829 w 2308383"/>
                <a:gd name="connsiteY1664" fmla="*/ 687229 h 2310955"/>
                <a:gd name="connsiteX1665" fmla="*/ 597313 w 2308383"/>
                <a:gd name="connsiteY1665" fmla="*/ 620935 h 2310955"/>
                <a:gd name="connsiteX1666" fmla="*/ 578453 w 2308383"/>
                <a:gd name="connsiteY1666" fmla="*/ 639985 h 2310955"/>
                <a:gd name="connsiteX1667" fmla="*/ 597503 w 2308383"/>
                <a:gd name="connsiteY1667" fmla="*/ 658844 h 2310955"/>
                <a:gd name="connsiteX1668" fmla="*/ 616363 w 2308383"/>
                <a:gd name="connsiteY1668" fmla="*/ 639794 h 2310955"/>
                <a:gd name="connsiteX1669" fmla="*/ 597313 w 2308383"/>
                <a:gd name="connsiteY1669" fmla="*/ 620935 h 2310955"/>
                <a:gd name="connsiteX1670" fmla="*/ 645128 w 2308383"/>
                <a:gd name="connsiteY1670" fmla="*/ 575120 h 2310955"/>
                <a:gd name="connsiteX1671" fmla="*/ 623888 w 2308383"/>
                <a:gd name="connsiteY1671" fmla="*/ 596551 h 2310955"/>
                <a:gd name="connsiteX1672" fmla="*/ 645319 w 2308383"/>
                <a:gd name="connsiteY1672" fmla="*/ 617792 h 2310955"/>
                <a:gd name="connsiteX1673" fmla="*/ 666560 w 2308383"/>
                <a:gd name="connsiteY1673" fmla="*/ 596360 h 2310955"/>
                <a:gd name="connsiteX1674" fmla="*/ 645128 w 2308383"/>
                <a:gd name="connsiteY1674" fmla="*/ 575120 h 2310955"/>
                <a:gd name="connsiteX1675" fmla="*/ 696373 w 2308383"/>
                <a:gd name="connsiteY1675" fmla="*/ 535972 h 2310955"/>
                <a:gd name="connsiteX1676" fmla="*/ 675513 w 2308383"/>
                <a:gd name="connsiteY1676" fmla="*/ 557022 h 2310955"/>
                <a:gd name="connsiteX1677" fmla="*/ 696563 w 2308383"/>
                <a:gd name="connsiteY1677" fmla="*/ 577977 h 2310955"/>
                <a:gd name="connsiteX1678" fmla="*/ 717423 w 2308383"/>
                <a:gd name="connsiteY1678" fmla="*/ 556927 h 2310955"/>
                <a:gd name="connsiteX1679" fmla="*/ 696373 w 2308383"/>
                <a:gd name="connsiteY1679" fmla="*/ 535972 h 2310955"/>
                <a:gd name="connsiteX1680" fmla="*/ 750665 w 2308383"/>
                <a:gd name="connsiteY1680" fmla="*/ 500825 h 2310955"/>
                <a:gd name="connsiteX1681" fmla="*/ 729710 w 2308383"/>
                <a:gd name="connsiteY1681" fmla="*/ 521875 h 2310955"/>
                <a:gd name="connsiteX1682" fmla="*/ 750761 w 2308383"/>
                <a:gd name="connsiteY1682" fmla="*/ 542735 h 2310955"/>
                <a:gd name="connsiteX1683" fmla="*/ 771715 w 2308383"/>
                <a:gd name="connsiteY1683" fmla="*/ 521684 h 2310955"/>
                <a:gd name="connsiteX1684" fmla="*/ 750665 w 2308383"/>
                <a:gd name="connsiteY1684" fmla="*/ 500825 h 2310955"/>
                <a:gd name="connsiteX1685" fmla="*/ 826770 w 2308383"/>
                <a:gd name="connsiteY1685" fmla="*/ 491109 h 2310955"/>
                <a:gd name="connsiteX1686" fmla="*/ 807625 w 2308383"/>
                <a:gd name="connsiteY1686" fmla="*/ 472059 h 2310955"/>
                <a:gd name="connsiteX1687" fmla="*/ 788575 w 2308383"/>
                <a:gd name="connsiteY1687" fmla="*/ 491300 h 2310955"/>
                <a:gd name="connsiteX1688" fmla="*/ 807815 w 2308383"/>
                <a:gd name="connsiteY1688" fmla="*/ 510350 h 2310955"/>
                <a:gd name="connsiteX1689" fmla="*/ 826770 w 2308383"/>
                <a:gd name="connsiteY1689" fmla="*/ 491109 h 2310955"/>
                <a:gd name="connsiteX1690" fmla="*/ 888397 w 2308383"/>
                <a:gd name="connsiteY1690" fmla="*/ 465201 h 2310955"/>
                <a:gd name="connsiteX1691" fmla="*/ 866870 w 2308383"/>
                <a:gd name="connsiteY1691" fmla="*/ 443770 h 2310955"/>
                <a:gd name="connsiteX1692" fmla="*/ 845439 w 2308383"/>
                <a:gd name="connsiteY1692" fmla="*/ 465296 h 2310955"/>
                <a:gd name="connsiteX1693" fmla="*/ 866965 w 2308383"/>
                <a:gd name="connsiteY1693" fmla="*/ 486728 h 2310955"/>
                <a:gd name="connsiteX1694" fmla="*/ 888397 w 2308383"/>
                <a:gd name="connsiteY1694" fmla="*/ 465201 h 2310955"/>
                <a:gd name="connsiteX1695" fmla="*/ 905542 w 2308383"/>
                <a:gd name="connsiteY1695" fmla="*/ 444437 h 2310955"/>
                <a:gd name="connsiteX1696" fmla="*/ 928116 w 2308383"/>
                <a:gd name="connsiteY1696" fmla="*/ 466820 h 2310955"/>
                <a:gd name="connsiteX1697" fmla="*/ 950500 w 2308383"/>
                <a:gd name="connsiteY1697" fmla="*/ 444246 h 2310955"/>
                <a:gd name="connsiteX1698" fmla="*/ 927926 w 2308383"/>
                <a:gd name="connsiteY1698" fmla="*/ 421862 h 2310955"/>
                <a:gd name="connsiteX1699" fmla="*/ 905542 w 2308383"/>
                <a:gd name="connsiteY1699" fmla="*/ 444437 h 2310955"/>
                <a:gd name="connsiteX1700" fmla="*/ 990790 w 2308383"/>
                <a:gd name="connsiteY1700" fmla="*/ 446723 h 2310955"/>
                <a:gd name="connsiteX1701" fmla="*/ 1008983 w 2308383"/>
                <a:gd name="connsiteY1701" fmla="*/ 428339 h 2310955"/>
                <a:gd name="connsiteX1702" fmla="*/ 990600 w 2308383"/>
                <a:gd name="connsiteY1702" fmla="*/ 410147 h 2310955"/>
                <a:gd name="connsiteX1703" fmla="*/ 972407 w 2308383"/>
                <a:gd name="connsiteY1703" fmla="*/ 428530 h 2310955"/>
                <a:gd name="connsiteX1704" fmla="*/ 990790 w 2308383"/>
                <a:gd name="connsiteY1704" fmla="*/ 446723 h 2310955"/>
                <a:gd name="connsiteX1705" fmla="*/ 1054513 w 2308383"/>
                <a:gd name="connsiteY1705" fmla="*/ 435674 h 2310955"/>
                <a:gd name="connsiteX1706" fmla="*/ 1072420 w 2308383"/>
                <a:gd name="connsiteY1706" fmla="*/ 417671 h 2310955"/>
                <a:gd name="connsiteX1707" fmla="*/ 1054418 w 2308383"/>
                <a:gd name="connsiteY1707" fmla="*/ 399764 h 2310955"/>
                <a:gd name="connsiteX1708" fmla="*/ 1036511 w 2308383"/>
                <a:gd name="connsiteY1708" fmla="*/ 417767 h 2310955"/>
                <a:gd name="connsiteX1709" fmla="*/ 1054513 w 2308383"/>
                <a:gd name="connsiteY1709" fmla="*/ 435674 h 2310955"/>
                <a:gd name="connsiteX1710" fmla="*/ 1118997 w 2308383"/>
                <a:gd name="connsiteY1710" fmla="*/ 430149 h 2310955"/>
                <a:gd name="connsiteX1711" fmla="*/ 1136904 w 2308383"/>
                <a:gd name="connsiteY1711" fmla="*/ 412147 h 2310955"/>
                <a:gd name="connsiteX1712" fmla="*/ 1118902 w 2308383"/>
                <a:gd name="connsiteY1712" fmla="*/ 394240 h 2310955"/>
                <a:gd name="connsiteX1713" fmla="*/ 1100995 w 2308383"/>
                <a:gd name="connsiteY1713" fmla="*/ 412242 h 2310955"/>
                <a:gd name="connsiteX1714" fmla="*/ 1118997 w 2308383"/>
                <a:gd name="connsiteY1714" fmla="*/ 430149 h 2310955"/>
                <a:gd name="connsiteX1715" fmla="*/ 1183577 w 2308383"/>
                <a:gd name="connsiteY1715" fmla="*/ 429768 h 2310955"/>
                <a:gd name="connsiteX1716" fmla="*/ 1201293 w 2308383"/>
                <a:gd name="connsiteY1716" fmla="*/ 411861 h 2310955"/>
                <a:gd name="connsiteX1717" fmla="*/ 1183481 w 2308383"/>
                <a:gd name="connsiteY1717" fmla="*/ 394145 h 2310955"/>
                <a:gd name="connsiteX1718" fmla="*/ 1165765 w 2308383"/>
                <a:gd name="connsiteY1718" fmla="*/ 411956 h 2310955"/>
                <a:gd name="connsiteX1719" fmla="*/ 1183577 w 2308383"/>
                <a:gd name="connsiteY1719" fmla="*/ 429768 h 2310955"/>
                <a:gd name="connsiteX1720" fmla="*/ 1248061 w 2308383"/>
                <a:gd name="connsiteY1720" fmla="*/ 434816 h 2310955"/>
                <a:gd name="connsiteX1721" fmla="*/ 1265777 w 2308383"/>
                <a:gd name="connsiteY1721" fmla="*/ 417005 h 2310955"/>
                <a:gd name="connsiteX1722" fmla="*/ 1247966 w 2308383"/>
                <a:gd name="connsiteY1722" fmla="*/ 399288 h 2310955"/>
                <a:gd name="connsiteX1723" fmla="*/ 1230249 w 2308383"/>
                <a:gd name="connsiteY1723" fmla="*/ 417100 h 2310955"/>
                <a:gd name="connsiteX1724" fmla="*/ 1248061 w 2308383"/>
                <a:gd name="connsiteY1724" fmla="*/ 434816 h 2310955"/>
                <a:gd name="connsiteX1725" fmla="*/ 1311878 w 2308383"/>
                <a:gd name="connsiteY1725" fmla="*/ 444627 h 2310955"/>
                <a:gd name="connsiteX1726" fmla="*/ 1329118 w 2308383"/>
                <a:gd name="connsiteY1726" fmla="*/ 427292 h 2310955"/>
                <a:gd name="connsiteX1727" fmla="*/ 1311783 w 2308383"/>
                <a:gd name="connsiteY1727" fmla="*/ 410051 h 2310955"/>
                <a:gd name="connsiteX1728" fmla="*/ 1294543 w 2308383"/>
                <a:gd name="connsiteY1728" fmla="*/ 427387 h 2310955"/>
                <a:gd name="connsiteX1729" fmla="*/ 1311878 w 2308383"/>
                <a:gd name="connsiteY1729" fmla="*/ 444627 h 2310955"/>
                <a:gd name="connsiteX1730" fmla="*/ 1374743 w 2308383"/>
                <a:gd name="connsiteY1730" fmla="*/ 463106 h 2310955"/>
                <a:gd name="connsiteX1731" fmla="*/ 1394936 w 2308383"/>
                <a:gd name="connsiteY1731" fmla="*/ 442722 h 2310955"/>
                <a:gd name="connsiteX1732" fmla="*/ 1374553 w 2308383"/>
                <a:gd name="connsiteY1732" fmla="*/ 422529 h 2310955"/>
                <a:gd name="connsiteX1733" fmla="*/ 1354360 w 2308383"/>
                <a:gd name="connsiteY1733" fmla="*/ 442913 h 2310955"/>
                <a:gd name="connsiteX1734" fmla="*/ 1374743 w 2308383"/>
                <a:gd name="connsiteY1734" fmla="*/ 463106 h 2310955"/>
                <a:gd name="connsiteX1735" fmla="*/ 1435989 w 2308383"/>
                <a:gd name="connsiteY1735" fmla="*/ 482060 h 2310955"/>
                <a:gd name="connsiteX1736" fmla="*/ 1454658 w 2308383"/>
                <a:gd name="connsiteY1736" fmla="*/ 463201 h 2310955"/>
                <a:gd name="connsiteX1737" fmla="*/ 1435799 w 2308383"/>
                <a:gd name="connsiteY1737" fmla="*/ 444437 h 2310955"/>
                <a:gd name="connsiteX1738" fmla="*/ 1417130 w 2308383"/>
                <a:gd name="connsiteY1738" fmla="*/ 463296 h 2310955"/>
                <a:gd name="connsiteX1739" fmla="*/ 1435989 w 2308383"/>
                <a:gd name="connsiteY1739" fmla="*/ 482060 h 2310955"/>
                <a:gd name="connsiteX1740" fmla="*/ 1495425 w 2308383"/>
                <a:gd name="connsiteY1740" fmla="*/ 506444 h 2310955"/>
                <a:gd name="connsiteX1741" fmla="*/ 1513142 w 2308383"/>
                <a:gd name="connsiteY1741" fmla="*/ 488537 h 2310955"/>
                <a:gd name="connsiteX1742" fmla="*/ 1495235 w 2308383"/>
                <a:gd name="connsiteY1742" fmla="*/ 470821 h 2310955"/>
                <a:gd name="connsiteX1743" fmla="*/ 1477518 w 2308383"/>
                <a:gd name="connsiteY1743" fmla="*/ 488633 h 2310955"/>
                <a:gd name="connsiteX1744" fmla="*/ 1495425 w 2308383"/>
                <a:gd name="connsiteY1744" fmla="*/ 506444 h 2310955"/>
                <a:gd name="connsiteX1745" fmla="*/ 1552480 w 2308383"/>
                <a:gd name="connsiteY1745" fmla="*/ 498253 h 2310955"/>
                <a:gd name="connsiteX1746" fmla="*/ 1531906 w 2308383"/>
                <a:gd name="connsiteY1746" fmla="*/ 519017 h 2310955"/>
                <a:gd name="connsiteX1747" fmla="*/ 1552575 w 2308383"/>
                <a:gd name="connsiteY1747" fmla="*/ 539591 h 2310955"/>
                <a:gd name="connsiteX1748" fmla="*/ 1573149 w 2308383"/>
                <a:gd name="connsiteY1748" fmla="*/ 518922 h 2310955"/>
                <a:gd name="connsiteX1749" fmla="*/ 1552480 w 2308383"/>
                <a:gd name="connsiteY1749" fmla="*/ 498253 h 2310955"/>
                <a:gd name="connsiteX1750" fmla="*/ 1606963 w 2308383"/>
                <a:gd name="connsiteY1750" fmla="*/ 534162 h 2310955"/>
                <a:gd name="connsiteX1751" fmla="*/ 1587532 w 2308383"/>
                <a:gd name="connsiteY1751" fmla="*/ 553688 h 2310955"/>
                <a:gd name="connsiteX1752" fmla="*/ 1607058 w 2308383"/>
                <a:gd name="connsiteY1752" fmla="*/ 573119 h 2310955"/>
                <a:gd name="connsiteX1753" fmla="*/ 1626489 w 2308383"/>
                <a:gd name="connsiteY1753" fmla="*/ 553593 h 2310955"/>
                <a:gd name="connsiteX1754" fmla="*/ 1606963 w 2308383"/>
                <a:gd name="connsiteY1754" fmla="*/ 534162 h 2310955"/>
                <a:gd name="connsiteX1755" fmla="*/ 1658493 w 2308383"/>
                <a:gd name="connsiteY1755" fmla="*/ 571405 h 2310955"/>
                <a:gd name="connsiteX1756" fmla="*/ 1637252 w 2308383"/>
                <a:gd name="connsiteY1756" fmla="*/ 592836 h 2310955"/>
                <a:gd name="connsiteX1757" fmla="*/ 1658684 w 2308383"/>
                <a:gd name="connsiteY1757" fmla="*/ 614077 h 2310955"/>
                <a:gd name="connsiteX1758" fmla="*/ 1679924 w 2308383"/>
                <a:gd name="connsiteY1758" fmla="*/ 592646 h 2310955"/>
                <a:gd name="connsiteX1759" fmla="*/ 1658493 w 2308383"/>
                <a:gd name="connsiteY1759" fmla="*/ 571405 h 2310955"/>
                <a:gd name="connsiteX1760" fmla="*/ 1706594 w 2308383"/>
                <a:gd name="connsiteY1760" fmla="*/ 615029 h 2310955"/>
                <a:gd name="connsiteX1761" fmla="*/ 1685830 w 2308383"/>
                <a:gd name="connsiteY1761" fmla="*/ 635889 h 2310955"/>
                <a:gd name="connsiteX1762" fmla="*/ 1706689 w 2308383"/>
                <a:gd name="connsiteY1762" fmla="*/ 656654 h 2310955"/>
                <a:gd name="connsiteX1763" fmla="*/ 1727454 w 2308383"/>
                <a:gd name="connsiteY1763" fmla="*/ 635794 h 2310955"/>
                <a:gd name="connsiteX1764" fmla="*/ 1706594 w 2308383"/>
                <a:gd name="connsiteY1764" fmla="*/ 615029 h 2310955"/>
                <a:gd name="connsiteX1765" fmla="*/ 1727359 w 2308383"/>
                <a:gd name="connsiteY1765" fmla="*/ 682943 h 2310955"/>
                <a:gd name="connsiteX1766" fmla="*/ 1751267 w 2308383"/>
                <a:gd name="connsiteY1766" fmla="*/ 706660 h 2310955"/>
                <a:gd name="connsiteX1767" fmla="*/ 1774984 w 2308383"/>
                <a:gd name="connsiteY1767" fmla="*/ 682752 h 2310955"/>
                <a:gd name="connsiteX1768" fmla="*/ 1751076 w 2308383"/>
                <a:gd name="connsiteY1768" fmla="*/ 659035 h 2310955"/>
                <a:gd name="connsiteX1769" fmla="*/ 1727359 w 2308383"/>
                <a:gd name="connsiteY1769" fmla="*/ 682943 h 2310955"/>
                <a:gd name="connsiteX1770" fmla="*/ 1766316 w 2308383"/>
                <a:gd name="connsiteY1770" fmla="*/ 733330 h 2310955"/>
                <a:gd name="connsiteX1771" fmla="*/ 1791748 w 2308383"/>
                <a:gd name="connsiteY1771" fmla="*/ 758571 h 2310955"/>
                <a:gd name="connsiteX1772" fmla="*/ 1816989 w 2308383"/>
                <a:gd name="connsiteY1772" fmla="*/ 733139 h 2310955"/>
                <a:gd name="connsiteX1773" fmla="*/ 1791557 w 2308383"/>
                <a:gd name="connsiteY1773" fmla="*/ 707898 h 2310955"/>
                <a:gd name="connsiteX1774" fmla="*/ 1766316 w 2308383"/>
                <a:gd name="connsiteY1774" fmla="*/ 733330 h 2310955"/>
                <a:gd name="connsiteX1775" fmla="*/ 1853279 w 2308383"/>
                <a:gd name="connsiteY1775" fmla="*/ 786670 h 2310955"/>
                <a:gd name="connsiteX1776" fmla="*/ 1827848 w 2308383"/>
                <a:gd name="connsiteY1776" fmla="*/ 761429 h 2310955"/>
                <a:gd name="connsiteX1777" fmla="*/ 1802606 w 2308383"/>
                <a:gd name="connsiteY1777" fmla="*/ 786860 h 2310955"/>
                <a:gd name="connsiteX1778" fmla="*/ 1828038 w 2308383"/>
                <a:gd name="connsiteY1778" fmla="*/ 812102 h 2310955"/>
                <a:gd name="connsiteX1779" fmla="*/ 1853279 w 2308383"/>
                <a:gd name="connsiteY1779" fmla="*/ 786670 h 2310955"/>
                <a:gd name="connsiteX1780" fmla="*/ 1859566 w 2308383"/>
                <a:gd name="connsiteY1780" fmla="*/ 819531 h 2310955"/>
                <a:gd name="connsiteX1781" fmla="*/ 1836134 w 2308383"/>
                <a:gd name="connsiteY1781" fmla="*/ 843058 h 2310955"/>
                <a:gd name="connsiteX1782" fmla="*/ 1859661 w 2308383"/>
                <a:gd name="connsiteY1782" fmla="*/ 866489 h 2310955"/>
                <a:gd name="connsiteX1783" fmla="*/ 1883093 w 2308383"/>
                <a:gd name="connsiteY1783" fmla="*/ 842867 h 2310955"/>
                <a:gd name="connsiteX1784" fmla="*/ 1859566 w 2308383"/>
                <a:gd name="connsiteY1784" fmla="*/ 819531 h 2310955"/>
                <a:gd name="connsiteX1785" fmla="*/ 1910239 w 2308383"/>
                <a:gd name="connsiteY1785" fmla="*/ 901637 h 2310955"/>
                <a:gd name="connsiteX1786" fmla="*/ 1886712 w 2308383"/>
                <a:gd name="connsiteY1786" fmla="*/ 878205 h 2310955"/>
                <a:gd name="connsiteX1787" fmla="*/ 1863281 w 2308383"/>
                <a:gd name="connsiteY1787" fmla="*/ 901827 h 2310955"/>
                <a:gd name="connsiteX1788" fmla="*/ 1886807 w 2308383"/>
                <a:gd name="connsiteY1788" fmla="*/ 925259 h 2310955"/>
                <a:gd name="connsiteX1789" fmla="*/ 1910239 w 2308383"/>
                <a:gd name="connsiteY1789" fmla="*/ 901637 h 2310955"/>
                <a:gd name="connsiteX1790" fmla="*/ 1931575 w 2308383"/>
                <a:gd name="connsiteY1790" fmla="*/ 962406 h 2310955"/>
                <a:gd name="connsiteX1791" fmla="*/ 1908810 w 2308383"/>
                <a:gd name="connsiteY1791" fmla="*/ 939832 h 2310955"/>
                <a:gd name="connsiteX1792" fmla="*/ 1886236 w 2308383"/>
                <a:gd name="connsiteY1792" fmla="*/ 962597 h 2310955"/>
                <a:gd name="connsiteX1793" fmla="*/ 1909001 w 2308383"/>
                <a:gd name="connsiteY1793" fmla="*/ 985171 h 2310955"/>
                <a:gd name="connsiteX1794" fmla="*/ 1931575 w 2308383"/>
                <a:gd name="connsiteY1794" fmla="*/ 962406 h 2310955"/>
                <a:gd name="connsiteX1795" fmla="*/ 1926146 w 2308383"/>
                <a:gd name="connsiteY1795" fmla="*/ 1045750 h 2310955"/>
                <a:gd name="connsiteX1796" fmla="*/ 1947101 w 2308383"/>
                <a:gd name="connsiteY1796" fmla="*/ 1024700 h 2310955"/>
                <a:gd name="connsiteX1797" fmla="*/ 1926050 w 2308383"/>
                <a:gd name="connsiteY1797" fmla="*/ 1003745 h 2310955"/>
                <a:gd name="connsiteX1798" fmla="*/ 1905191 w 2308383"/>
                <a:gd name="connsiteY1798" fmla="*/ 1024795 h 2310955"/>
                <a:gd name="connsiteX1799" fmla="*/ 1926146 w 2308383"/>
                <a:gd name="connsiteY1799" fmla="*/ 1045750 h 2310955"/>
                <a:gd name="connsiteX1800" fmla="*/ 1938052 w 2308383"/>
                <a:gd name="connsiteY1800" fmla="*/ 1067657 h 2310955"/>
                <a:gd name="connsiteX1801" fmla="*/ 1917478 w 2308383"/>
                <a:gd name="connsiteY1801" fmla="*/ 1088422 h 2310955"/>
                <a:gd name="connsiteX1802" fmla="*/ 1938147 w 2308383"/>
                <a:gd name="connsiteY1802" fmla="*/ 1108996 h 2310955"/>
                <a:gd name="connsiteX1803" fmla="*/ 1958721 w 2308383"/>
                <a:gd name="connsiteY1803" fmla="*/ 1088231 h 2310955"/>
                <a:gd name="connsiteX1804" fmla="*/ 1938052 w 2308383"/>
                <a:gd name="connsiteY1804" fmla="*/ 1067657 h 2310955"/>
                <a:gd name="connsiteX1805" fmla="*/ 1944910 w 2308383"/>
                <a:gd name="connsiteY1805" fmla="*/ 1132523 h 2310955"/>
                <a:gd name="connsiteX1806" fmla="*/ 1924812 w 2308383"/>
                <a:gd name="connsiteY1806" fmla="*/ 1152716 h 2310955"/>
                <a:gd name="connsiteX1807" fmla="*/ 1945005 w 2308383"/>
                <a:gd name="connsiteY1807" fmla="*/ 1172813 h 2310955"/>
                <a:gd name="connsiteX1808" fmla="*/ 1965103 w 2308383"/>
                <a:gd name="connsiteY1808" fmla="*/ 1152620 h 2310955"/>
                <a:gd name="connsiteX1809" fmla="*/ 1944910 w 2308383"/>
                <a:gd name="connsiteY1809" fmla="*/ 1132523 h 2310955"/>
                <a:gd name="connsiteX1810" fmla="*/ 1946434 w 2308383"/>
                <a:gd name="connsiteY1810" fmla="*/ 1197102 h 2310955"/>
                <a:gd name="connsiteX1811" fmla="*/ 1926336 w 2308383"/>
                <a:gd name="connsiteY1811" fmla="*/ 1217295 h 2310955"/>
                <a:gd name="connsiteX1812" fmla="*/ 1946529 w 2308383"/>
                <a:gd name="connsiteY1812" fmla="*/ 1237393 h 2310955"/>
                <a:gd name="connsiteX1813" fmla="*/ 1966627 w 2308383"/>
                <a:gd name="connsiteY1813" fmla="*/ 1217200 h 2310955"/>
                <a:gd name="connsiteX1814" fmla="*/ 1946434 w 2308383"/>
                <a:gd name="connsiteY1814" fmla="*/ 1197102 h 2310955"/>
                <a:gd name="connsiteX1815" fmla="*/ 1962055 w 2308383"/>
                <a:gd name="connsiteY1815" fmla="*/ 1281779 h 2310955"/>
                <a:gd name="connsiteX1816" fmla="*/ 1942719 w 2308383"/>
                <a:gd name="connsiteY1816" fmla="*/ 1262539 h 2310955"/>
                <a:gd name="connsiteX1817" fmla="*/ 1923479 w 2308383"/>
                <a:gd name="connsiteY1817" fmla="*/ 1281970 h 2310955"/>
                <a:gd name="connsiteX1818" fmla="*/ 1942814 w 2308383"/>
                <a:gd name="connsiteY1818" fmla="*/ 1301210 h 2310955"/>
                <a:gd name="connsiteX1819" fmla="*/ 1962055 w 2308383"/>
                <a:gd name="connsiteY1819" fmla="*/ 1281779 h 2310955"/>
                <a:gd name="connsiteX1820" fmla="*/ 1933861 w 2308383"/>
                <a:gd name="connsiteY1820" fmla="*/ 1364075 h 2310955"/>
                <a:gd name="connsiteX1821" fmla="*/ 1952054 w 2308383"/>
                <a:gd name="connsiteY1821" fmla="*/ 1345692 h 2310955"/>
                <a:gd name="connsiteX1822" fmla="*/ 1933670 w 2308383"/>
                <a:gd name="connsiteY1822" fmla="*/ 1327499 h 2310955"/>
                <a:gd name="connsiteX1823" fmla="*/ 1915478 w 2308383"/>
                <a:gd name="connsiteY1823" fmla="*/ 1345883 h 2310955"/>
                <a:gd name="connsiteX1824" fmla="*/ 1933861 w 2308383"/>
                <a:gd name="connsiteY1824" fmla="*/ 1364075 h 2310955"/>
                <a:gd name="connsiteX1825" fmla="*/ 1936909 w 2308383"/>
                <a:gd name="connsiteY1825" fmla="*/ 1408843 h 2310955"/>
                <a:gd name="connsiteX1826" fmla="*/ 1919573 w 2308383"/>
                <a:gd name="connsiteY1826" fmla="*/ 1391603 h 2310955"/>
                <a:gd name="connsiteX1827" fmla="*/ 1902333 w 2308383"/>
                <a:gd name="connsiteY1827" fmla="*/ 1408938 h 2310955"/>
                <a:gd name="connsiteX1828" fmla="*/ 1919668 w 2308383"/>
                <a:gd name="connsiteY1828" fmla="*/ 1426178 h 2310955"/>
                <a:gd name="connsiteX1829" fmla="*/ 1936909 w 2308383"/>
                <a:gd name="connsiteY1829" fmla="*/ 1408843 h 2310955"/>
                <a:gd name="connsiteX1830" fmla="*/ 1900333 w 2308383"/>
                <a:gd name="connsiteY1830" fmla="*/ 1452658 h 2310955"/>
                <a:gd name="connsiteX1831" fmla="*/ 1882426 w 2308383"/>
                <a:gd name="connsiteY1831" fmla="*/ 1470660 h 2310955"/>
                <a:gd name="connsiteX1832" fmla="*/ 1900428 w 2308383"/>
                <a:gd name="connsiteY1832" fmla="*/ 1488567 h 2310955"/>
                <a:gd name="connsiteX1833" fmla="*/ 1918335 w 2308383"/>
                <a:gd name="connsiteY1833" fmla="*/ 1470565 h 2310955"/>
                <a:gd name="connsiteX1834" fmla="*/ 1900333 w 2308383"/>
                <a:gd name="connsiteY1834" fmla="*/ 1452658 h 2310955"/>
                <a:gd name="connsiteX1835" fmla="*/ 1876235 w 2308383"/>
                <a:gd name="connsiteY1835" fmla="*/ 1546670 h 2310955"/>
                <a:gd name="connsiteX1836" fmla="*/ 1892332 w 2308383"/>
                <a:gd name="connsiteY1836" fmla="*/ 1530477 h 2310955"/>
                <a:gd name="connsiteX1837" fmla="*/ 1876139 w 2308383"/>
                <a:gd name="connsiteY1837" fmla="*/ 1514380 h 2310955"/>
                <a:gd name="connsiteX1838" fmla="*/ 1860137 w 2308383"/>
                <a:gd name="connsiteY1838" fmla="*/ 1530572 h 2310955"/>
                <a:gd name="connsiteX1839" fmla="*/ 1876235 w 2308383"/>
                <a:gd name="connsiteY1839" fmla="*/ 1546670 h 2310955"/>
                <a:gd name="connsiteX1840" fmla="*/ 1847183 w 2308383"/>
                <a:gd name="connsiteY1840" fmla="*/ 1604296 h 2310955"/>
                <a:gd name="connsiteX1841" fmla="*/ 1863090 w 2308383"/>
                <a:gd name="connsiteY1841" fmla="*/ 1588294 h 2310955"/>
                <a:gd name="connsiteX1842" fmla="*/ 1847088 w 2308383"/>
                <a:gd name="connsiteY1842" fmla="*/ 1572387 h 2310955"/>
                <a:gd name="connsiteX1843" fmla="*/ 1831181 w 2308383"/>
                <a:gd name="connsiteY1843" fmla="*/ 1588389 h 2310955"/>
                <a:gd name="connsiteX1844" fmla="*/ 1847183 w 2308383"/>
                <a:gd name="connsiteY1844" fmla="*/ 1604296 h 2310955"/>
                <a:gd name="connsiteX1845" fmla="*/ 1813560 w 2308383"/>
                <a:gd name="connsiteY1845" fmla="*/ 1659446 h 2310955"/>
                <a:gd name="connsiteX1846" fmla="*/ 1829467 w 2308383"/>
                <a:gd name="connsiteY1846" fmla="*/ 1643443 h 2310955"/>
                <a:gd name="connsiteX1847" fmla="*/ 1813465 w 2308383"/>
                <a:gd name="connsiteY1847" fmla="*/ 1627537 h 2310955"/>
                <a:gd name="connsiteX1848" fmla="*/ 1797558 w 2308383"/>
                <a:gd name="connsiteY1848" fmla="*/ 1643539 h 2310955"/>
                <a:gd name="connsiteX1849" fmla="*/ 1813560 w 2308383"/>
                <a:gd name="connsiteY1849" fmla="*/ 1659446 h 2310955"/>
                <a:gd name="connsiteX1850" fmla="*/ 1791462 w 2308383"/>
                <a:gd name="connsiteY1850" fmla="*/ 1695831 h 2310955"/>
                <a:gd name="connsiteX1851" fmla="*/ 1775460 w 2308383"/>
                <a:gd name="connsiteY1851" fmla="*/ 1679924 h 2310955"/>
                <a:gd name="connsiteX1852" fmla="*/ 1759553 w 2308383"/>
                <a:gd name="connsiteY1852" fmla="*/ 1695926 h 2310955"/>
                <a:gd name="connsiteX1853" fmla="*/ 1775555 w 2308383"/>
                <a:gd name="connsiteY1853" fmla="*/ 1711833 h 2310955"/>
                <a:gd name="connsiteX1854" fmla="*/ 1791462 w 2308383"/>
                <a:gd name="connsiteY1854" fmla="*/ 1695831 h 2310955"/>
                <a:gd name="connsiteX1855" fmla="*/ 1747266 w 2308383"/>
                <a:gd name="connsiteY1855" fmla="*/ 1744789 h 2310955"/>
                <a:gd name="connsiteX1856" fmla="*/ 1733264 w 2308383"/>
                <a:gd name="connsiteY1856" fmla="*/ 1730883 h 2310955"/>
                <a:gd name="connsiteX1857" fmla="*/ 1719358 w 2308383"/>
                <a:gd name="connsiteY1857" fmla="*/ 1744885 h 2310955"/>
                <a:gd name="connsiteX1858" fmla="*/ 1733360 w 2308383"/>
                <a:gd name="connsiteY1858" fmla="*/ 1758791 h 2310955"/>
                <a:gd name="connsiteX1859" fmla="*/ 1747266 w 2308383"/>
                <a:gd name="connsiteY1859" fmla="*/ 1744789 h 2310955"/>
                <a:gd name="connsiteX1860" fmla="*/ 1703261 w 2308383"/>
                <a:gd name="connsiteY1860" fmla="*/ 1790224 h 2310955"/>
                <a:gd name="connsiteX1861" fmla="*/ 1687259 w 2308383"/>
                <a:gd name="connsiteY1861" fmla="*/ 1774317 h 2310955"/>
                <a:gd name="connsiteX1862" fmla="*/ 1671352 w 2308383"/>
                <a:gd name="connsiteY1862" fmla="*/ 1790319 h 2310955"/>
                <a:gd name="connsiteX1863" fmla="*/ 1687354 w 2308383"/>
                <a:gd name="connsiteY1863" fmla="*/ 1806226 h 2310955"/>
                <a:gd name="connsiteX1864" fmla="*/ 1703261 w 2308383"/>
                <a:gd name="connsiteY1864" fmla="*/ 1790224 h 2310955"/>
                <a:gd name="connsiteX1865" fmla="*/ 1650873 w 2308383"/>
                <a:gd name="connsiteY1865" fmla="*/ 1831753 h 2310955"/>
                <a:gd name="connsiteX1866" fmla="*/ 1637729 w 2308383"/>
                <a:gd name="connsiteY1866" fmla="*/ 1818704 h 2310955"/>
                <a:gd name="connsiteX1867" fmla="*/ 1624679 w 2308383"/>
                <a:gd name="connsiteY1867" fmla="*/ 1831848 h 2310955"/>
                <a:gd name="connsiteX1868" fmla="*/ 1637824 w 2308383"/>
                <a:gd name="connsiteY1868" fmla="*/ 1844897 h 2310955"/>
                <a:gd name="connsiteX1869" fmla="*/ 1650873 w 2308383"/>
                <a:gd name="connsiteY1869" fmla="*/ 1831753 h 2310955"/>
                <a:gd name="connsiteX1870" fmla="*/ 1599438 w 2308383"/>
                <a:gd name="connsiteY1870" fmla="*/ 1869091 h 2310955"/>
                <a:gd name="connsiteX1871" fmla="*/ 1584960 w 2308383"/>
                <a:gd name="connsiteY1871" fmla="*/ 1854708 h 2310955"/>
                <a:gd name="connsiteX1872" fmla="*/ 1570577 w 2308383"/>
                <a:gd name="connsiteY1872" fmla="*/ 1869186 h 2310955"/>
                <a:gd name="connsiteX1873" fmla="*/ 1585055 w 2308383"/>
                <a:gd name="connsiteY1873" fmla="*/ 1883569 h 2310955"/>
                <a:gd name="connsiteX1874" fmla="*/ 1599438 w 2308383"/>
                <a:gd name="connsiteY1874" fmla="*/ 1869091 h 2310955"/>
                <a:gd name="connsiteX1875" fmla="*/ 1529239 w 2308383"/>
                <a:gd name="connsiteY1875" fmla="*/ 1889284 h 2310955"/>
                <a:gd name="connsiteX1876" fmla="*/ 1516571 w 2308383"/>
                <a:gd name="connsiteY1876" fmla="*/ 1902047 h 2310955"/>
                <a:gd name="connsiteX1877" fmla="*/ 1529334 w 2308383"/>
                <a:gd name="connsiteY1877" fmla="*/ 1914716 h 2310955"/>
                <a:gd name="connsiteX1878" fmla="*/ 1542098 w 2308383"/>
                <a:gd name="connsiteY1878" fmla="*/ 1901952 h 2310955"/>
                <a:gd name="connsiteX1879" fmla="*/ 1529239 w 2308383"/>
                <a:gd name="connsiteY1879" fmla="*/ 1889284 h 2310955"/>
                <a:gd name="connsiteX1880" fmla="*/ 1471136 w 2308383"/>
                <a:gd name="connsiteY1880" fmla="*/ 1916906 h 2310955"/>
                <a:gd name="connsiteX1881" fmla="*/ 1457801 w 2308383"/>
                <a:gd name="connsiteY1881" fmla="*/ 1930432 h 2310955"/>
                <a:gd name="connsiteX1882" fmla="*/ 1471232 w 2308383"/>
                <a:gd name="connsiteY1882" fmla="*/ 1943767 h 2310955"/>
                <a:gd name="connsiteX1883" fmla="*/ 1484662 w 2308383"/>
                <a:gd name="connsiteY1883" fmla="*/ 1930337 h 2310955"/>
                <a:gd name="connsiteX1884" fmla="*/ 1471136 w 2308383"/>
                <a:gd name="connsiteY1884" fmla="*/ 1916906 h 2310955"/>
                <a:gd name="connsiteX1885" fmla="*/ 1410843 w 2308383"/>
                <a:gd name="connsiteY1885" fmla="*/ 1943195 h 2310955"/>
                <a:gd name="connsiteX1886" fmla="*/ 1400366 w 2308383"/>
                <a:gd name="connsiteY1886" fmla="*/ 1953768 h 2310955"/>
                <a:gd name="connsiteX1887" fmla="*/ 1410938 w 2308383"/>
                <a:gd name="connsiteY1887" fmla="*/ 1964341 h 2310955"/>
                <a:gd name="connsiteX1888" fmla="*/ 1421511 w 2308383"/>
                <a:gd name="connsiteY1888" fmla="*/ 1953768 h 2310955"/>
                <a:gd name="connsiteX1889" fmla="*/ 1410843 w 2308383"/>
                <a:gd name="connsiteY1889" fmla="*/ 1943195 h 2310955"/>
                <a:gd name="connsiteX1890" fmla="*/ 1348931 w 2308383"/>
                <a:gd name="connsiteY1890" fmla="*/ 1961579 h 2310955"/>
                <a:gd name="connsiteX1891" fmla="*/ 1338358 w 2308383"/>
                <a:gd name="connsiteY1891" fmla="*/ 1972151 h 2310955"/>
                <a:gd name="connsiteX1892" fmla="*/ 1348931 w 2308383"/>
                <a:gd name="connsiteY1892" fmla="*/ 1982724 h 2310955"/>
                <a:gd name="connsiteX1893" fmla="*/ 1359503 w 2308383"/>
                <a:gd name="connsiteY1893" fmla="*/ 1972151 h 2310955"/>
                <a:gd name="connsiteX1894" fmla="*/ 1348931 w 2308383"/>
                <a:gd name="connsiteY1894" fmla="*/ 1961579 h 2310955"/>
                <a:gd name="connsiteX1895" fmla="*/ 1285685 w 2308383"/>
                <a:gd name="connsiteY1895" fmla="*/ 1974723 h 2310955"/>
                <a:gd name="connsiteX1896" fmla="*/ 1275017 w 2308383"/>
                <a:gd name="connsiteY1896" fmla="*/ 1985486 h 2310955"/>
                <a:gd name="connsiteX1897" fmla="*/ 1285780 w 2308383"/>
                <a:gd name="connsiteY1897" fmla="*/ 1996154 h 2310955"/>
                <a:gd name="connsiteX1898" fmla="*/ 1296448 w 2308383"/>
                <a:gd name="connsiteY1898" fmla="*/ 1985391 h 2310955"/>
                <a:gd name="connsiteX1899" fmla="*/ 1285685 w 2308383"/>
                <a:gd name="connsiteY1899" fmla="*/ 1974723 h 2310955"/>
                <a:gd name="connsiteX1900" fmla="*/ 1221486 w 2308383"/>
                <a:gd name="connsiteY1900" fmla="*/ 1982914 h 2310955"/>
                <a:gd name="connsiteX1901" fmla="*/ 1210818 w 2308383"/>
                <a:gd name="connsiteY1901" fmla="*/ 1993678 h 2310955"/>
                <a:gd name="connsiteX1902" fmla="*/ 1221581 w 2308383"/>
                <a:gd name="connsiteY1902" fmla="*/ 2004346 h 2310955"/>
                <a:gd name="connsiteX1903" fmla="*/ 1232249 w 2308383"/>
                <a:gd name="connsiteY1903" fmla="*/ 1993583 h 2310955"/>
                <a:gd name="connsiteX1904" fmla="*/ 1221486 w 2308383"/>
                <a:gd name="connsiteY1904" fmla="*/ 1982914 h 2310955"/>
                <a:gd name="connsiteX1905" fmla="*/ 1157192 w 2308383"/>
                <a:gd name="connsiteY1905" fmla="*/ 2059781 h 2310955"/>
                <a:gd name="connsiteX1906" fmla="*/ 1148525 w 2308383"/>
                <a:gd name="connsiteY1906" fmla="*/ 2068544 h 2310955"/>
                <a:gd name="connsiteX1907" fmla="*/ 1157288 w 2308383"/>
                <a:gd name="connsiteY1907" fmla="*/ 2077212 h 2310955"/>
                <a:gd name="connsiteX1908" fmla="*/ 1165955 w 2308383"/>
                <a:gd name="connsiteY1908" fmla="*/ 2068449 h 2310955"/>
                <a:gd name="connsiteX1909" fmla="*/ 1157192 w 2308383"/>
                <a:gd name="connsiteY1909" fmla="*/ 2059781 h 2310955"/>
                <a:gd name="connsiteX1910" fmla="*/ 1092613 w 2308383"/>
                <a:gd name="connsiteY1910" fmla="*/ 2057400 h 2310955"/>
                <a:gd name="connsiteX1911" fmla="*/ 1083755 w 2308383"/>
                <a:gd name="connsiteY1911" fmla="*/ 2066354 h 2310955"/>
                <a:gd name="connsiteX1912" fmla="*/ 1092708 w 2308383"/>
                <a:gd name="connsiteY1912" fmla="*/ 2075212 h 2310955"/>
                <a:gd name="connsiteX1913" fmla="*/ 1101566 w 2308383"/>
                <a:gd name="connsiteY1913" fmla="*/ 2066258 h 2310955"/>
                <a:gd name="connsiteX1914" fmla="*/ 1092613 w 2308383"/>
                <a:gd name="connsiteY1914" fmla="*/ 2057400 h 2310955"/>
                <a:gd name="connsiteX1915" fmla="*/ 1028319 w 2308383"/>
                <a:gd name="connsiteY1915" fmla="*/ 2050256 h 2310955"/>
                <a:gd name="connsiteX1916" fmla="*/ 1019270 w 2308383"/>
                <a:gd name="connsiteY1916" fmla="*/ 2059305 h 2310955"/>
                <a:gd name="connsiteX1917" fmla="*/ 1028414 w 2308383"/>
                <a:gd name="connsiteY1917" fmla="*/ 2068354 h 2310955"/>
                <a:gd name="connsiteX1918" fmla="*/ 1037463 w 2308383"/>
                <a:gd name="connsiteY1918" fmla="*/ 2059210 h 2310955"/>
                <a:gd name="connsiteX1919" fmla="*/ 1028319 w 2308383"/>
                <a:gd name="connsiteY1919" fmla="*/ 2050256 h 2310955"/>
                <a:gd name="connsiteX1920" fmla="*/ 964692 w 2308383"/>
                <a:gd name="connsiteY1920" fmla="*/ 2038636 h 2310955"/>
                <a:gd name="connsiteX1921" fmla="*/ 955834 w 2308383"/>
                <a:gd name="connsiteY1921" fmla="*/ 2047589 h 2310955"/>
                <a:gd name="connsiteX1922" fmla="*/ 964787 w 2308383"/>
                <a:gd name="connsiteY1922" fmla="*/ 2056448 h 2310955"/>
                <a:gd name="connsiteX1923" fmla="*/ 973646 w 2308383"/>
                <a:gd name="connsiteY1923" fmla="*/ 2047494 h 2310955"/>
                <a:gd name="connsiteX1924" fmla="*/ 964692 w 2308383"/>
                <a:gd name="connsiteY1924" fmla="*/ 2038636 h 2310955"/>
                <a:gd name="connsiteX1925" fmla="*/ 902208 w 2308383"/>
                <a:gd name="connsiteY1925" fmla="*/ 2023110 h 2310955"/>
                <a:gd name="connsiteX1926" fmla="*/ 894302 w 2308383"/>
                <a:gd name="connsiteY1926" fmla="*/ 2031016 h 2310955"/>
                <a:gd name="connsiteX1927" fmla="*/ 902208 w 2308383"/>
                <a:gd name="connsiteY1927" fmla="*/ 2038922 h 2310955"/>
                <a:gd name="connsiteX1928" fmla="*/ 910114 w 2308383"/>
                <a:gd name="connsiteY1928" fmla="*/ 2031016 h 2310955"/>
                <a:gd name="connsiteX1929" fmla="*/ 902208 w 2308383"/>
                <a:gd name="connsiteY1929" fmla="*/ 2023110 h 2310955"/>
                <a:gd name="connsiteX1930" fmla="*/ 841153 w 2308383"/>
                <a:gd name="connsiteY1930" fmla="*/ 2001393 h 2310955"/>
                <a:gd name="connsiteX1931" fmla="*/ 832676 w 2308383"/>
                <a:gd name="connsiteY1931" fmla="*/ 2009966 h 2310955"/>
                <a:gd name="connsiteX1932" fmla="*/ 841248 w 2308383"/>
                <a:gd name="connsiteY1932" fmla="*/ 2018538 h 2310955"/>
                <a:gd name="connsiteX1933" fmla="*/ 849725 w 2308383"/>
                <a:gd name="connsiteY1933" fmla="*/ 2009966 h 2310955"/>
                <a:gd name="connsiteX1934" fmla="*/ 841153 w 2308383"/>
                <a:gd name="connsiteY1934" fmla="*/ 2001393 h 2310955"/>
                <a:gd name="connsiteX1935" fmla="*/ 781812 w 2308383"/>
                <a:gd name="connsiteY1935" fmla="*/ 1977009 h 2310955"/>
                <a:gd name="connsiteX1936" fmla="*/ 774573 w 2308383"/>
                <a:gd name="connsiteY1936" fmla="*/ 1984248 h 2310955"/>
                <a:gd name="connsiteX1937" fmla="*/ 781812 w 2308383"/>
                <a:gd name="connsiteY1937" fmla="*/ 1991487 h 2310955"/>
                <a:gd name="connsiteX1938" fmla="*/ 789051 w 2308383"/>
                <a:gd name="connsiteY1938" fmla="*/ 1984248 h 2310955"/>
                <a:gd name="connsiteX1939" fmla="*/ 781812 w 2308383"/>
                <a:gd name="connsiteY1939" fmla="*/ 1977009 h 2310955"/>
                <a:gd name="connsiteX1940" fmla="*/ 724472 w 2308383"/>
                <a:gd name="connsiteY1940" fmla="*/ 1948434 h 2310955"/>
                <a:gd name="connsiteX1941" fmla="*/ 718661 w 2308383"/>
                <a:gd name="connsiteY1941" fmla="*/ 1954339 h 2310955"/>
                <a:gd name="connsiteX1942" fmla="*/ 724567 w 2308383"/>
                <a:gd name="connsiteY1942" fmla="*/ 1960150 h 2310955"/>
                <a:gd name="connsiteX1943" fmla="*/ 730377 w 2308383"/>
                <a:gd name="connsiteY1943" fmla="*/ 1954244 h 2310955"/>
                <a:gd name="connsiteX1944" fmla="*/ 724472 w 2308383"/>
                <a:gd name="connsiteY1944" fmla="*/ 1948434 h 2310955"/>
                <a:gd name="connsiteX1945" fmla="*/ 669608 w 2308383"/>
                <a:gd name="connsiteY1945" fmla="*/ 1913858 h 2310955"/>
                <a:gd name="connsiteX1946" fmla="*/ 663416 w 2308383"/>
                <a:gd name="connsiteY1946" fmla="*/ 1920145 h 2310955"/>
                <a:gd name="connsiteX1947" fmla="*/ 669608 w 2308383"/>
                <a:gd name="connsiteY1947" fmla="*/ 1926336 h 2310955"/>
                <a:gd name="connsiteX1948" fmla="*/ 675799 w 2308383"/>
                <a:gd name="connsiteY1948" fmla="*/ 1920145 h 2310955"/>
                <a:gd name="connsiteX1949" fmla="*/ 669608 w 2308383"/>
                <a:gd name="connsiteY1949" fmla="*/ 1913858 h 2310955"/>
                <a:gd name="connsiteX1950" fmla="*/ 617506 w 2308383"/>
                <a:gd name="connsiteY1950" fmla="*/ 1877187 h 2310955"/>
                <a:gd name="connsiteX1951" fmla="*/ 612838 w 2308383"/>
                <a:gd name="connsiteY1951" fmla="*/ 1881950 h 2310955"/>
                <a:gd name="connsiteX1952" fmla="*/ 617506 w 2308383"/>
                <a:gd name="connsiteY1952" fmla="*/ 1886617 h 2310955"/>
                <a:gd name="connsiteX1953" fmla="*/ 622173 w 2308383"/>
                <a:gd name="connsiteY1953" fmla="*/ 1881854 h 2310955"/>
                <a:gd name="connsiteX1954" fmla="*/ 617506 w 2308383"/>
                <a:gd name="connsiteY1954" fmla="*/ 1877187 h 2310955"/>
                <a:gd name="connsiteX1955" fmla="*/ 568357 w 2308383"/>
                <a:gd name="connsiteY1955" fmla="*/ 1833182 h 2310955"/>
                <a:gd name="connsiteX1956" fmla="*/ 561689 w 2308383"/>
                <a:gd name="connsiteY1956" fmla="*/ 1839944 h 2310955"/>
                <a:gd name="connsiteX1957" fmla="*/ 568452 w 2308383"/>
                <a:gd name="connsiteY1957" fmla="*/ 1846612 h 2310955"/>
                <a:gd name="connsiteX1958" fmla="*/ 575120 w 2308383"/>
                <a:gd name="connsiteY1958" fmla="*/ 1839849 h 2310955"/>
                <a:gd name="connsiteX1959" fmla="*/ 568357 w 2308383"/>
                <a:gd name="connsiteY1959" fmla="*/ 1833182 h 2310955"/>
                <a:gd name="connsiteX1960" fmla="*/ 522446 w 2308383"/>
                <a:gd name="connsiteY1960" fmla="*/ 1786414 h 2310955"/>
                <a:gd name="connsiteX1961" fmla="*/ 514541 w 2308383"/>
                <a:gd name="connsiteY1961" fmla="*/ 1794320 h 2310955"/>
                <a:gd name="connsiteX1962" fmla="*/ 522446 w 2308383"/>
                <a:gd name="connsiteY1962" fmla="*/ 1802225 h 2310955"/>
                <a:gd name="connsiteX1963" fmla="*/ 530352 w 2308383"/>
                <a:gd name="connsiteY1963" fmla="*/ 1794320 h 2310955"/>
                <a:gd name="connsiteX1964" fmla="*/ 522446 w 2308383"/>
                <a:gd name="connsiteY1964" fmla="*/ 1786414 h 2310955"/>
                <a:gd name="connsiteX1965" fmla="*/ 480060 w 2308383"/>
                <a:gd name="connsiteY1965" fmla="*/ 1737551 h 2310955"/>
                <a:gd name="connsiteX1966" fmla="*/ 472154 w 2308383"/>
                <a:gd name="connsiteY1966" fmla="*/ 1745456 h 2310955"/>
                <a:gd name="connsiteX1967" fmla="*/ 480060 w 2308383"/>
                <a:gd name="connsiteY1967" fmla="*/ 1753362 h 2310955"/>
                <a:gd name="connsiteX1968" fmla="*/ 487966 w 2308383"/>
                <a:gd name="connsiteY1968" fmla="*/ 1745456 h 2310955"/>
                <a:gd name="connsiteX1969" fmla="*/ 480060 w 2308383"/>
                <a:gd name="connsiteY1969" fmla="*/ 1737551 h 2310955"/>
                <a:gd name="connsiteX1970" fmla="*/ 441484 w 2308383"/>
                <a:gd name="connsiteY1970" fmla="*/ 1685544 h 2310955"/>
                <a:gd name="connsiteX1971" fmla="*/ 433483 w 2308383"/>
                <a:gd name="connsiteY1971" fmla="*/ 1693640 h 2310955"/>
                <a:gd name="connsiteX1972" fmla="*/ 441579 w 2308383"/>
                <a:gd name="connsiteY1972" fmla="*/ 1701641 h 2310955"/>
                <a:gd name="connsiteX1973" fmla="*/ 449580 w 2308383"/>
                <a:gd name="connsiteY1973" fmla="*/ 1693545 h 2310955"/>
                <a:gd name="connsiteX1974" fmla="*/ 441484 w 2308383"/>
                <a:gd name="connsiteY1974" fmla="*/ 1685544 h 2310955"/>
                <a:gd name="connsiteX1975" fmla="*/ 406908 w 2308383"/>
                <a:gd name="connsiteY1975" fmla="*/ 1632109 h 2310955"/>
                <a:gd name="connsiteX1976" fmla="*/ 400050 w 2308383"/>
                <a:gd name="connsiteY1976" fmla="*/ 1638967 h 2310955"/>
                <a:gd name="connsiteX1977" fmla="*/ 406908 w 2308383"/>
                <a:gd name="connsiteY1977" fmla="*/ 1645825 h 2310955"/>
                <a:gd name="connsiteX1978" fmla="*/ 413766 w 2308383"/>
                <a:gd name="connsiteY1978" fmla="*/ 1638872 h 2310955"/>
                <a:gd name="connsiteX1979" fmla="*/ 406908 w 2308383"/>
                <a:gd name="connsiteY1979" fmla="*/ 1632109 h 2310955"/>
                <a:gd name="connsiteX1980" fmla="*/ 383762 w 2308383"/>
                <a:gd name="connsiteY1980" fmla="*/ 1581912 h 2310955"/>
                <a:gd name="connsiteX1981" fmla="*/ 376523 w 2308383"/>
                <a:gd name="connsiteY1981" fmla="*/ 1574673 h 2310955"/>
                <a:gd name="connsiteX1982" fmla="*/ 369380 w 2308383"/>
                <a:gd name="connsiteY1982" fmla="*/ 1581912 h 2310955"/>
                <a:gd name="connsiteX1983" fmla="*/ 376619 w 2308383"/>
                <a:gd name="connsiteY1983" fmla="*/ 1589056 h 2310955"/>
                <a:gd name="connsiteX1984" fmla="*/ 383762 w 2308383"/>
                <a:gd name="connsiteY1984" fmla="*/ 1581912 h 2310955"/>
                <a:gd name="connsiteX1985" fmla="*/ 350425 w 2308383"/>
                <a:gd name="connsiteY1985" fmla="*/ 1515523 h 2310955"/>
                <a:gd name="connsiteX1986" fmla="*/ 343281 w 2308383"/>
                <a:gd name="connsiteY1986" fmla="*/ 1522762 h 2310955"/>
                <a:gd name="connsiteX1987" fmla="*/ 350520 w 2308383"/>
                <a:gd name="connsiteY1987" fmla="*/ 1529906 h 2310955"/>
                <a:gd name="connsiteX1988" fmla="*/ 357664 w 2308383"/>
                <a:gd name="connsiteY1988" fmla="*/ 1522667 h 2310955"/>
                <a:gd name="connsiteX1989" fmla="*/ 350425 w 2308383"/>
                <a:gd name="connsiteY1989" fmla="*/ 1515523 h 2310955"/>
                <a:gd name="connsiteX1990" fmla="*/ 328898 w 2308383"/>
                <a:gd name="connsiteY1990" fmla="*/ 1457135 h 2310955"/>
                <a:gd name="connsiteX1991" fmla="*/ 324231 w 2308383"/>
                <a:gd name="connsiteY1991" fmla="*/ 1461897 h 2310955"/>
                <a:gd name="connsiteX1992" fmla="*/ 328994 w 2308383"/>
                <a:gd name="connsiteY1992" fmla="*/ 1466564 h 2310955"/>
                <a:gd name="connsiteX1993" fmla="*/ 333661 w 2308383"/>
                <a:gd name="connsiteY1993" fmla="*/ 1461897 h 2310955"/>
                <a:gd name="connsiteX1994" fmla="*/ 328898 w 2308383"/>
                <a:gd name="connsiteY1994" fmla="*/ 1457135 h 2310955"/>
                <a:gd name="connsiteX1995" fmla="*/ 318135 w 2308383"/>
                <a:gd name="connsiteY1995" fmla="*/ 1399413 h 2310955"/>
                <a:gd name="connsiteX1996" fmla="*/ 311944 w 2308383"/>
                <a:gd name="connsiteY1996" fmla="*/ 1393222 h 2310955"/>
                <a:gd name="connsiteX1997" fmla="*/ 305753 w 2308383"/>
                <a:gd name="connsiteY1997" fmla="*/ 1399413 h 2310955"/>
                <a:gd name="connsiteX1998" fmla="*/ 311944 w 2308383"/>
                <a:gd name="connsiteY1998" fmla="*/ 1405604 h 2310955"/>
                <a:gd name="connsiteX1999" fmla="*/ 318135 w 2308383"/>
                <a:gd name="connsiteY1999" fmla="*/ 1399413 h 2310955"/>
                <a:gd name="connsiteX2000" fmla="*/ 299657 w 2308383"/>
                <a:gd name="connsiteY2000" fmla="*/ 1327499 h 2310955"/>
                <a:gd name="connsiteX2001" fmla="*/ 291275 w 2308383"/>
                <a:gd name="connsiteY2001" fmla="*/ 1335881 h 2310955"/>
                <a:gd name="connsiteX2002" fmla="*/ 299657 w 2308383"/>
                <a:gd name="connsiteY2002" fmla="*/ 1344263 h 2310955"/>
                <a:gd name="connsiteX2003" fmla="*/ 308039 w 2308383"/>
                <a:gd name="connsiteY2003" fmla="*/ 1335881 h 2310955"/>
                <a:gd name="connsiteX2004" fmla="*/ 299657 w 2308383"/>
                <a:gd name="connsiteY2004" fmla="*/ 1327499 h 2310955"/>
                <a:gd name="connsiteX2005" fmla="*/ 302895 w 2308383"/>
                <a:gd name="connsiteY2005" fmla="*/ 1271683 h 2310955"/>
                <a:gd name="connsiteX2006" fmla="*/ 292132 w 2308383"/>
                <a:gd name="connsiteY2006" fmla="*/ 1261015 h 2310955"/>
                <a:gd name="connsiteX2007" fmla="*/ 281464 w 2308383"/>
                <a:gd name="connsiteY2007" fmla="*/ 1271778 h 2310955"/>
                <a:gd name="connsiteX2008" fmla="*/ 292227 w 2308383"/>
                <a:gd name="connsiteY2008" fmla="*/ 1282446 h 2310955"/>
                <a:gd name="connsiteX2009" fmla="*/ 302895 w 2308383"/>
                <a:gd name="connsiteY2009" fmla="*/ 1271683 h 2310955"/>
                <a:gd name="connsiteX2010" fmla="*/ 301657 w 2308383"/>
                <a:gd name="connsiteY2010" fmla="*/ 1207103 h 2310955"/>
                <a:gd name="connsiteX2011" fmla="*/ 289465 w 2308383"/>
                <a:gd name="connsiteY2011" fmla="*/ 1195102 h 2310955"/>
                <a:gd name="connsiteX2012" fmla="*/ 277463 w 2308383"/>
                <a:gd name="connsiteY2012" fmla="*/ 1207199 h 2310955"/>
                <a:gd name="connsiteX2013" fmla="*/ 289560 w 2308383"/>
                <a:gd name="connsiteY2013" fmla="*/ 1219200 h 2310955"/>
                <a:gd name="connsiteX2014" fmla="*/ 301657 w 2308383"/>
                <a:gd name="connsiteY2014" fmla="*/ 1207103 h 2310955"/>
                <a:gd name="connsiteX2015" fmla="*/ 279464 w 2308383"/>
                <a:gd name="connsiteY2015" fmla="*/ 1142524 h 2310955"/>
                <a:gd name="connsiteX2016" fmla="*/ 291751 w 2308383"/>
                <a:gd name="connsiteY2016" fmla="*/ 1154716 h 2310955"/>
                <a:gd name="connsiteX2017" fmla="*/ 303943 w 2308383"/>
                <a:gd name="connsiteY2017" fmla="*/ 1142429 h 2310955"/>
                <a:gd name="connsiteX2018" fmla="*/ 291656 w 2308383"/>
                <a:gd name="connsiteY2018" fmla="*/ 1130237 h 2310955"/>
                <a:gd name="connsiteX2019" fmla="*/ 279464 w 2308383"/>
                <a:gd name="connsiteY2019" fmla="*/ 1142524 h 2310955"/>
                <a:gd name="connsiteX2020" fmla="*/ 310801 w 2308383"/>
                <a:gd name="connsiteY2020" fmla="*/ 1078135 h 2310955"/>
                <a:gd name="connsiteX2021" fmla="*/ 298704 w 2308383"/>
                <a:gd name="connsiteY2021" fmla="*/ 1066133 h 2310955"/>
                <a:gd name="connsiteX2022" fmla="*/ 286703 w 2308383"/>
                <a:gd name="connsiteY2022" fmla="*/ 1078230 h 2310955"/>
                <a:gd name="connsiteX2023" fmla="*/ 298799 w 2308383"/>
                <a:gd name="connsiteY2023" fmla="*/ 1090232 h 2310955"/>
                <a:gd name="connsiteX2024" fmla="*/ 310801 w 2308383"/>
                <a:gd name="connsiteY2024" fmla="*/ 1078135 h 2310955"/>
                <a:gd name="connsiteX2025" fmla="*/ 322612 w 2308383"/>
                <a:gd name="connsiteY2025" fmla="*/ 1014603 h 2310955"/>
                <a:gd name="connsiteX2026" fmla="*/ 310515 w 2308383"/>
                <a:gd name="connsiteY2026" fmla="*/ 1002602 h 2310955"/>
                <a:gd name="connsiteX2027" fmla="*/ 298514 w 2308383"/>
                <a:gd name="connsiteY2027" fmla="*/ 1014698 h 2310955"/>
                <a:gd name="connsiteX2028" fmla="*/ 310610 w 2308383"/>
                <a:gd name="connsiteY2028" fmla="*/ 1026700 h 2310955"/>
                <a:gd name="connsiteX2029" fmla="*/ 322612 w 2308383"/>
                <a:gd name="connsiteY2029" fmla="*/ 1014603 h 2310955"/>
                <a:gd name="connsiteX2030" fmla="*/ 326993 w 2308383"/>
                <a:gd name="connsiteY2030" fmla="*/ 940594 h 2310955"/>
                <a:gd name="connsiteX2031" fmla="*/ 315468 w 2308383"/>
                <a:gd name="connsiteY2031" fmla="*/ 952214 h 2310955"/>
                <a:gd name="connsiteX2032" fmla="*/ 327089 w 2308383"/>
                <a:gd name="connsiteY2032" fmla="*/ 963740 h 2310955"/>
                <a:gd name="connsiteX2033" fmla="*/ 338614 w 2308383"/>
                <a:gd name="connsiteY2033" fmla="*/ 952119 h 2310955"/>
                <a:gd name="connsiteX2034" fmla="*/ 326993 w 2308383"/>
                <a:gd name="connsiteY2034" fmla="*/ 940594 h 2310955"/>
                <a:gd name="connsiteX2035" fmla="*/ 348234 w 2308383"/>
                <a:gd name="connsiteY2035" fmla="*/ 904970 h 2310955"/>
                <a:gd name="connsiteX2036" fmla="*/ 362141 w 2308383"/>
                <a:gd name="connsiteY2036" fmla="*/ 890969 h 2310955"/>
                <a:gd name="connsiteX2037" fmla="*/ 348139 w 2308383"/>
                <a:gd name="connsiteY2037" fmla="*/ 877062 h 2310955"/>
                <a:gd name="connsiteX2038" fmla="*/ 334232 w 2308383"/>
                <a:gd name="connsiteY2038" fmla="*/ 890969 h 2310955"/>
                <a:gd name="connsiteX2039" fmla="*/ 348234 w 2308383"/>
                <a:gd name="connsiteY2039" fmla="*/ 904970 h 2310955"/>
                <a:gd name="connsiteX2040" fmla="*/ 373761 w 2308383"/>
                <a:gd name="connsiteY2040" fmla="*/ 818579 h 2310955"/>
                <a:gd name="connsiteX2041" fmla="*/ 360712 w 2308383"/>
                <a:gd name="connsiteY2041" fmla="*/ 831723 h 2310955"/>
                <a:gd name="connsiteX2042" fmla="*/ 373856 w 2308383"/>
                <a:gd name="connsiteY2042" fmla="*/ 844772 h 2310955"/>
                <a:gd name="connsiteX2043" fmla="*/ 386906 w 2308383"/>
                <a:gd name="connsiteY2043" fmla="*/ 831628 h 2310955"/>
                <a:gd name="connsiteX2044" fmla="*/ 373761 w 2308383"/>
                <a:gd name="connsiteY2044" fmla="*/ 818579 h 2310955"/>
                <a:gd name="connsiteX2045" fmla="*/ 403765 w 2308383"/>
                <a:gd name="connsiteY2045" fmla="*/ 761810 h 2310955"/>
                <a:gd name="connsiteX2046" fmla="*/ 391192 w 2308383"/>
                <a:gd name="connsiteY2046" fmla="*/ 774478 h 2310955"/>
                <a:gd name="connsiteX2047" fmla="*/ 403860 w 2308383"/>
                <a:gd name="connsiteY2047" fmla="*/ 787051 h 2310955"/>
                <a:gd name="connsiteX2048" fmla="*/ 416433 w 2308383"/>
                <a:gd name="connsiteY2048" fmla="*/ 774383 h 2310955"/>
                <a:gd name="connsiteX2049" fmla="*/ 403765 w 2308383"/>
                <a:gd name="connsiteY2049" fmla="*/ 761810 h 2310955"/>
                <a:gd name="connsiteX2050" fmla="*/ 438055 w 2308383"/>
                <a:gd name="connsiteY2050" fmla="*/ 734092 h 2310955"/>
                <a:gd name="connsiteX2051" fmla="*/ 452628 w 2308383"/>
                <a:gd name="connsiteY2051" fmla="*/ 719423 h 2310955"/>
                <a:gd name="connsiteX2052" fmla="*/ 437960 w 2308383"/>
                <a:gd name="connsiteY2052" fmla="*/ 704850 h 2310955"/>
                <a:gd name="connsiteX2053" fmla="*/ 423386 w 2308383"/>
                <a:gd name="connsiteY2053" fmla="*/ 719519 h 2310955"/>
                <a:gd name="connsiteX2054" fmla="*/ 438055 w 2308383"/>
                <a:gd name="connsiteY2054" fmla="*/ 734092 h 2310955"/>
                <a:gd name="connsiteX2055" fmla="*/ 458724 w 2308383"/>
                <a:gd name="connsiteY2055" fmla="*/ 667417 h 2310955"/>
                <a:gd name="connsiteX2056" fmla="*/ 476250 w 2308383"/>
                <a:gd name="connsiteY2056" fmla="*/ 684848 h 2310955"/>
                <a:gd name="connsiteX2057" fmla="*/ 493681 w 2308383"/>
                <a:gd name="connsiteY2057" fmla="*/ 667322 h 2310955"/>
                <a:gd name="connsiteX2058" fmla="*/ 476155 w 2308383"/>
                <a:gd name="connsiteY2058" fmla="*/ 649891 h 2310955"/>
                <a:gd name="connsiteX2059" fmla="*/ 458724 w 2308383"/>
                <a:gd name="connsiteY2059" fmla="*/ 667417 h 2310955"/>
                <a:gd name="connsiteX2060" fmla="*/ 518160 w 2308383"/>
                <a:gd name="connsiteY2060" fmla="*/ 600932 h 2310955"/>
                <a:gd name="connsiteX2061" fmla="*/ 500920 w 2308383"/>
                <a:gd name="connsiteY2061" fmla="*/ 618268 h 2310955"/>
                <a:gd name="connsiteX2062" fmla="*/ 518255 w 2308383"/>
                <a:gd name="connsiteY2062" fmla="*/ 635508 h 2310955"/>
                <a:gd name="connsiteX2063" fmla="*/ 535496 w 2308383"/>
                <a:gd name="connsiteY2063" fmla="*/ 618173 h 2310955"/>
                <a:gd name="connsiteX2064" fmla="*/ 518160 w 2308383"/>
                <a:gd name="connsiteY2064" fmla="*/ 600932 h 2310955"/>
                <a:gd name="connsiteX2065" fmla="*/ 563690 w 2308383"/>
                <a:gd name="connsiteY2065" fmla="*/ 555022 h 2310955"/>
                <a:gd name="connsiteX2066" fmla="*/ 546449 w 2308383"/>
                <a:gd name="connsiteY2066" fmla="*/ 572357 h 2310955"/>
                <a:gd name="connsiteX2067" fmla="*/ 563785 w 2308383"/>
                <a:gd name="connsiteY2067" fmla="*/ 589598 h 2310955"/>
                <a:gd name="connsiteX2068" fmla="*/ 581025 w 2308383"/>
                <a:gd name="connsiteY2068" fmla="*/ 572262 h 2310955"/>
                <a:gd name="connsiteX2069" fmla="*/ 563690 w 2308383"/>
                <a:gd name="connsiteY2069" fmla="*/ 555022 h 2310955"/>
                <a:gd name="connsiteX2070" fmla="*/ 595313 w 2308383"/>
                <a:gd name="connsiteY2070" fmla="*/ 530066 h 2310955"/>
                <a:gd name="connsiteX2071" fmla="*/ 612648 w 2308383"/>
                <a:gd name="connsiteY2071" fmla="*/ 547307 h 2310955"/>
                <a:gd name="connsiteX2072" fmla="*/ 629888 w 2308383"/>
                <a:gd name="connsiteY2072" fmla="*/ 529971 h 2310955"/>
                <a:gd name="connsiteX2073" fmla="*/ 612553 w 2308383"/>
                <a:gd name="connsiteY2073" fmla="*/ 512731 h 2310955"/>
                <a:gd name="connsiteX2074" fmla="*/ 595313 w 2308383"/>
                <a:gd name="connsiteY2074" fmla="*/ 530066 h 2310955"/>
                <a:gd name="connsiteX2075" fmla="*/ 648748 w 2308383"/>
                <a:gd name="connsiteY2075" fmla="*/ 491490 h 2310955"/>
                <a:gd name="connsiteX2076" fmla="*/ 664559 w 2308383"/>
                <a:gd name="connsiteY2076" fmla="*/ 507206 h 2310955"/>
                <a:gd name="connsiteX2077" fmla="*/ 680276 w 2308383"/>
                <a:gd name="connsiteY2077" fmla="*/ 491395 h 2310955"/>
                <a:gd name="connsiteX2078" fmla="*/ 664464 w 2308383"/>
                <a:gd name="connsiteY2078" fmla="*/ 475679 h 2310955"/>
                <a:gd name="connsiteX2079" fmla="*/ 648748 w 2308383"/>
                <a:gd name="connsiteY2079" fmla="*/ 491490 h 2310955"/>
                <a:gd name="connsiteX2080" fmla="*/ 719138 w 2308383"/>
                <a:gd name="connsiteY2080" fmla="*/ 473774 h 2310955"/>
                <a:gd name="connsiteX2081" fmla="*/ 735997 w 2308383"/>
                <a:gd name="connsiteY2081" fmla="*/ 456724 h 2310955"/>
                <a:gd name="connsiteX2082" fmla="*/ 718947 w 2308383"/>
                <a:gd name="connsiteY2082" fmla="*/ 439865 h 2310955"/>
                <a:gd name="connsiteX2083" fmla="*/ 702088 w 2308383"/>
                <a:gd name="connsiteY2083" fmla="*/ 456914 h 2310955"/>
                <a:gd name="connsiteX2084" fmla="*/ 719138 w 2308383"/>
                <a:gd name="connsiteY2084" fmla="*/ 473774 h 2310955"/>
                <a:gd name="connsiteX2085" fmla="*/ 776192 w 2308383"/>
                <a:gd name="connsiteY2085" fmla="*/ 441770 h 2310955"/>
                <a:gd name="connsiteX2086" fmla="*/ 791623 w 2308383"/>
                <a:gd name="connsiteY2086" fmla="*/ 426339 h 2310955"/>
                <a:gd name="connsiteX2087" fmla="*/ 776097 w 2308383"/>
                <a:gd name="connsiteY2087" fmla="*/ 410909 h 2310955"/>
                <a:gd name="connsiteX2088" fmla="*/ 760667 w 2308383"/>
                <a:gd name="connsiteY2088" fmla="*/ 426434 h 2310955"/>
                <a:gd name="connsiteX2089" fmla="*/ 776192 w 2308383"/>
                <a:gd name="connsiteY2089" fmla="*/ 441770 h 2310955"/>
                <a:gd name="connsiteX2090" fmla="*/ 835343 w 2308383"/>
                <a:gd name="connsiteY2090" fmla="*/ 417576 h 2310955"/>
                <a:gd name="connsiteX2091" fmla="*/ 852583 w 2308383"/>
                <a:gd name="connsiteY2091" fmla="*/ 400241 h 2310955"/>
                <a:gd name="connsiteX2092" fmla="*/ 835247 w 2308383"/>
                <a:gd name="connsiteY2092" fmla="*/ 383000 h 2310955"/>
                <a:gd name="connsiteX2093" fmla="*/ 818007 w 2308383"/>
                <a:gd name="connsiteY2093" fmla="*/ 400336 h 2310955"/>
                <a:gd name="connsiteX2094" fmla="*/ 835343 w 2308383"/>
                <a:gd name="connsiteY2094" fmla="*/ 417576 h 2310955"/>
                <a:gd name="connsiteX2095" fmla="*/ 896303 w 2308383"/>
                <a:gd name="connsiteY2095" fmla="*/ 396050 h 2310955"/>
                <a:gd name="connsiteX2096" fmla="*/ 913543 w 2308383"/>
                <a:gd name="connsiteY2096" fmla="*/ 378714 h 2310955"/>
                <a:gd name="connsiteX2097" fmla="*/ 896207 w 2308383"/>
                <a:gd name="connsiteY2097" fmla="*/ 361474 h 2310955"/>
                <a:gd name="connsiteX2098" fmla="*/ 878967 w 2308383"/>
                <a:gd name="connsiteY2098" fmla="*/ 378809 h 2310955"/>
                <a:gd name="connsiteX2099" fmla="*/ 896303 w 2308383"/>
                <a:gd name="connsiteY2099" fmla="*/ 396050 h 2310955"/>
                <a:gd name="connsiteX2100" fmla="*/ 958691 w 2308383"/>
                <a:gd name="connsiteY2100" fmla="*/ 375857 h 2310955"/>
                <a:gd name="connsiteX2101" fmla="*/ 972693 w 2308383"/>
                <a:gd name="connsiteY2101" fmla="*/ 361664 h 2310955"/>
                <a:gd name="connsiteX2102" fmla="*/ 958501 w 2308383"/>
                <a:gd name="connsiteY2102" fmla="*/ 347663 h 2310955"/>
                <a:gd name="connsiteX2103" fmla="*/ 944499 w 2308383"/>
                <a:gd name="connsiteY2103" fmla="*/ 361855 h 2310955"/>
                <a:gd name="connsiteX2104" fmla="*/ 958691 w 2308383"/>
                <a:gd name="connsiteY2104" fmla="*/ 375857 h 2310955"/>
                <a:gd name="connsiteX2105" fmla="*/ 1022223 w 2308383"/>
                <a:gd name="connsiteY2105" fmla="*/ 363093 h 2310955"/>
                <a:gd name="connsiteX2106" fmla="*/ 1035749 w 2308383"/>
                <a:gd name="connsiteY2106" fmla="*/ 349472 h 2310955"/>
                <a:gd name="connsiteX2107" fmla="*/ 1022128 w 2308383"/>
                <a:gd name="connsiteY2107" fmla="*/ 335947 h 2310955"/>
                <a:gd name="connsiteX2108" fmla="*/ 1008602 w 2308383"/>
                <a:gd name="connsiteY2108" fmla="*/ 349568 h 2310955"/>
                <a:gd name="connsiteX2109" fmla="*/ 1022223 w 2308383"/>
                <a:gd name="connsiteY2109" fmla="*/ 363093 h 2310955"/>
                <a:gd name="connsiteX2110" fmla="*/ 1086422 w 2308383"/>
                <a:gd name="connsiteY2110" fmla="*/ 354806 h 2310955"/>
                <a:gd name="connsiteX2111" fmla="*/ 1099185 w 2308383"/>
                <a:gd name="connsiteY2111" fmla="*/ 342043 h 2310955"/>
                <a:gd name="connsiteX2112" fmla="*/ 1086422 w 2308383"/>
                <a:gd name="connsiteY2112" fmla="*/ 329375 h 2310955"/>
                <a:gd name="connsiteX2113" fmla="*/ 1073753 w 2308383"/>
                <a:gd name="connsiteY2113" fmla="*/ 342138 h 2310955"/>
                <a:gd name="connsiteX2114" fmla="*/ 1086422 w 2308383"/>
                <a:gd name="connsiteY2114" fmla="*/ 354806 h 2310955"/>
                <a:gd name="connsiteX2115" fmla="*/ 1151001 w 2308383"/>
                <a:gd name="connsiteY2115" fmla="*/ 351282 h 2310955"/>
                <a:gd name="connsiteX2116" fmla="*/ 1162907 w 2308383"/>
                <a:gd name="connsiteY2116" fmla="*/ 339281 h 2310955"/>
                <a:gd name="connsiteX2117" fmla="*/ 1150906 w 2308383"/>
                <a:gd name="connsiteY2117" fmla="*/ 327374 h 2310955"/>
                <a:gd name="connsiteX2118" fmla="*/ 1139000 w 2308383"/>
                <a:gd name="connsiteY2118" fmla="*/ 339281 h 2310955"/>
                <a:gd name="connsiteX2119" fmla="*/ 1151001 w 2308383"/>
                <a:gd name="connsiteY2119" fmla="*/ 351282 h 2310955"/>
                <a:gd name="connsiteX2120" fmla="*/ 1215581 w 2308383"/>
                <a:gd name="connsiteY2120" fmla="*/ 352997 h 2310955"/>
                <a:gd name="connsiteX2121" fmla="*/ 1226915 w 2308383"/>
                <a:gd name="connsiteY2121" fmla="*/ 341567 h 2310955"/>
                <a:gd name="connsiteX2122" fmla="*/ 1215485 w 2308383"/>
                <a:gd name="connsiteY2122" fmla="*/ 330232 h 2310955"/>
                <a:gd name="connsiteX2123" fmla="*/ 1204151 w 2308383"/>
                <a:gd name="connsiteY2123" fmla="*/ 341662 h 2310955"/>
                <a:gd name="connsiteX2124" fmla="*/ 1215581 w 2308383"/>
                <a:gd name="connsiteY2124" fmla="*/ 352997 h 2310955"/>
                <a:gd name="connsiteX2125" fmla="*/ 1279874 w 2308383"/>
                <a:gd name="connsiteY2125" fmla="*/ 359664 h 2310955"/>
                <a:gd name="connsiteX2126" fmla="*/ 1290923 w 2308383"/>
                <a:gd name="connsiteY2126" fmla="*/ 348520 h 2310955"/>
                <a:gd name="connsiteX2127" fmla="*/ 1279779 w 2308383"/>
                <a:gd name="connsiteY2127" fmla="*/ 337471 h 2310955"/>
                <a:gd name="connsiteX2128" fmla="*/ 1268730 w 2308383"/>
                <a:gd name="connsiteY2128" fmla="*/ 348615 h 2310955"/>
                <a:gd name="connsiteX2129" fmla="*/ 1279874 w 2308383"/>
                <a:gd name="connsiteY2129" fmla="*/ 359664 h 2310955"/>
                <a:gd name="connsiteX2130" fmla="*/ 1343501 w 2308383"/>
                <a:gd name="connsiteY2130" fmla="*/ 370427 h 2310955"/>
                <a:gd name="connsiteX2131" fmla="*/ 1353503 w 2308383"/>
                <a:gd name="connsiteY2131" fmla="*/ 360331 h 2310955"/>
                <a:gd name="connsiteX2132" fmla="*/ 1343406 w 2308383"/>
                <a:gd name="connsiteY2132" fmla="*/ 350330 h 2310955"/>
                <a:gd name="connsiteX2133" fmla="*/ 1333405 w 2308383"/>
                <a:gd name="connsiteY2133" fmla="*/ 360426 h 2310955"/>
                <a:gd name="connsiteX2134" fmla="*/ 1343501 w 2308383"/>
                <a:gd name="connsiteY2134" fmla="*/ 370427 h 2310955"/>
                <a:gd name="connsiteX2135" fmla="*/ 1405985 w 2308383"/>
                <a:gd name="connsiteY2135" fmla="*/ 393192 h 2310955"/>
                <a:gd name="connsiteX2136" fmla="*/ 1422178 w 2308383"/>
                <a:gd name="connsiteY2136" fmla="*/ 376904 h 2310955"/>
                <a:gd name="connsiteX2137" fmla="*/ 1405795 w 2308383"/>
                <a:gd name="connsiteY2137" fmla="*/ 360712 h 2310955"/>
                <a:gd name="connsiteX2138" fmla="*/ 1389602 w 2308383"/>
                <a:gd name="connsiteY2138" fmla="*/ 377000 h 2310955"/>
                <a:gd name="connsiteX2139" fmla="*/ 1405985 w 2308383"/>
                <a:gd name="connsiteY2139" fmla="*/ 393192 h 2310955"/>
                <a:gd name="connsiteX2140" fmla="*/ 1467136 w 2308383"/>
                <a:gd name="connsiteY2140" fmla="*/ 412814 h 2310955"/>
                <a:gd name="connsiteX2141" fmla="*/ 1481804 w 2308383"/>
                <a:gd name="connsiteY2141" fmla="*/ 398050 h 2310955"/>
                <a:gd name="connsiteX2142" fmla="*/ 1466945 w 2308383"/>
                <a:gd name="connsiteY2142" fmla="*/ 383381 h 2310955"/>
                <a:gd name="connsiteX2143" fmla="*/ 1452277 w 2308383"/>
                <a:gd name="connsiteY2143" fmla="*/ 398240 h 2310955"/>
                <a:gd name="connsiteX2144" fmla="*/ 1467136 w 2308383"/>
                <a:gd name="connsiteY2144" fmla="*/ 412814 h 2310955"/>
                <a:gd name="connsiteX2145" fmla="*/ 1526477 w 2308383"/>
                <a:gd name="connsiteY2145" fmla="*/ 437769 h 2310955"/>
                <a:gd name="connsiteX2146" fmla="*/ 1540574 w 2308383"/>
                <a:gd name="connsiteY2146" fmla="*/ 423577 h 2310955"/>
                <a:gd name="connsiteX2147" fmla="*/ 1526381 w 2308383"/>
                <a:gd name="connsiteY2147" fmla="*/ 409575 h 2310955"/>
                <a:gd name="connsiteX2148" fmla="*/ 1512380 w 2308383"/>
                <a:gd name="connsiteY2148" fmla="*/ 423672 h 2310955"/>
                <a:gd name="connsiteX2149" fmla="*/ 1526477 w 2308383"/>
                <a:gd name="connsiteY2149" fmla="*/ 437769 h 2310955"/>
                <a:gd name="connsiteX2150" fmla="*/ 1583722 w 2308383"/>
                <a:gd name="connsiteY2150" fmla="*/ 470630 h 2310955"/>
                <a:gd name="connsiteX2151" fmla="*/ 1600581 w 2308383"/>
                <a:gd name="connsiteY2151" fmla="*/ 453581 h 2310955"/>
                <a:gd name="connsiteX2152" fmla="*/ 1583531 w 2308383"/>
                <a:gd name="connsiteY2152" fmla="*/ 436721 h 2310955"/>
                <a:gd name="connsiteX2153" fmla="*/ 1566672 w 2308383"/>
                <a:gd name="connsiteY2153" fmla="*/ 453771 h 2310955"/>
                <a:gd name="connsiteX2154" fmla="*/ 1583722 w 2308383"/>
                <a:gd name="connsiteY2154" fmla="*/ 470630 h 2310955"/>
                <a:gd name="connsiteX2155" fmla="*/ 1622298 w 2308383"/>
                <a:gd name="connsiteY2155" fmla="*/ 487966 h 2310955"/>
                <a:gd name="connsiteX2156" fmla="*/ 1638586 w 2308383"/>
                <a:gd name="connsiteY2156" fmla="*/ 504254 h 2310955"/>
                <a:gd name="connsiteX2157" fmla="*/ 1654778 w 2308383"/>
                <a:gd name="connsiteY2157" fmla="*/ 487871 h 2310955"/>
                <a:gd name="connsiteX2158" fmla="*/ 1638491 w 2308383"/>
                <a:gd name="connsiteY2158" fmla="*/ 471678 h 2310955"/>
                <a:gd name="connsiteX2159" fmla="*/ 1622298 w 2308383"/>
                <a:gd name="connsiteY2159" fmla="*/ 487966 h 2310955"/>
                <a:gd name="connsiteX2160" fmla="*/ 1671733 w 2308383"/>
                <a:gd name="connsiteY2160" fmla="*/ 526161 h 2310955"/>
                <a:gd name="connsiteX2161" fmla="*/ 1690783 w 2308383"/>
                <a:gd name="connsiteY2161" fmla="*/ 545021 h 2310955"/>
                <a:gd name="connsiteX2162" fmla="*/ 1709642 w 2308383"/>
                <a:gd name="connsiteY2162" fmla="*/ 525971 h 2310955"/>
                <a:gd name="connsiteX2163" fmla="*/ 1690592 w 2308383"/>
                <a:gd name="connsiteY2163" fmla="*/ 507111 h 2310955"/>
                <a:gd name="connsiteX2164" fmla="*/ 1671733 w 2308383"/>
                <a:gd name="connsiteY2164" fmla="*/ 526161 h 2310955"/>
                <a:gd name="connsiteX2165" fmla="*/ 1721739 w 2308383"/>
                <a:gd name="connsiteY2165" fmla="*/ 568166 h 2310955"/>
                <a:gd name="connsiteX2166" fmla="*/ 1739932 w 2308383"/>
                <a:gd name="connsiteY2166" fmla="*/ 586264 h 2310955"/>
                <a:gd name="connsiteX2167" fmla="*/ 1757934 w 2308383"/>
                <a:gd name="connsiteY2167" fmla="*/ 568071 h 2310955"/>
                <a:gd name="connsiteX2168" fmla="*/ 1739741 w 2308383"/>
                <a:gd name="connsiteY2168" fmla="*/ 549974 h 2310955"/>
                <a:gd name="connsiteX2169" fmla="*/ 1721739 w 2308383"/>
                <a:gd name="connsiteY2169" fmla="*/ 568166 h 2310955"/>
                <a:gd name="connsiteX2170" fmla="*/ 1785652 w 2308383"/>
                <a:gd name="connsiteY2170" fmla="*/ 595122 h 2310955"/>
                <a:gd name="connsiteX2171" fmla="*/ 1767268 w 2308383"/>
                <a:gd name="connsiteY2171" fmla="*/ 613601 h 2310955"/>
                <a:gd name="connsiteX2172" fmla="*/ 1785842 w 2308383"/>
                <a:gd name="connsiteY2172" fmla="*/ 631984 h 2310955"/>
                <a:gd name="connsiteX2173" fmla="*/ 1804226 w 2308383"/>
                <a:gd name="connsiteY2173" fmla="*/ 613410 h 2310955"/>
                <a:gd name="connsiteX2174" fmla="*/ 1785652 w 2308383"/>
                <a:gd name="connsiteY2174" fmla="*/ 595122 h 2310955"/>
                <a:gd name="connsiteX2175" fmla="*/ 1828038 w 2308383"/>
                <a:gd name="connsiteY2175" fmla="*/ 640652 h 2310955"/>
                <a:gd name="connsiteX2176" fmla="*/ 1806321 w 2308383"/>
                <a:gd name="connsiteY2176" fmla="*/ 662559 h 2310955"/>
                <a:gd name="connsiteX2177" fmla="*/ 1828229 w 2308383"/>
                <a:gd name="connsiteY2177" fmla="*/ 684276 h 2310955"/>
                <a:gd name="connsiteX2178" fmla="*/ 1849946 w 2308383"/>
                <a:gd name="connsiteY2178" fmla="*/ 662369 h 2310955"/>
                <a:gd name="connsiteX2179" fmla="*/ 1828038 w 2308383"/>
                <a:gd name="connsiteY2179" fmla="*/ 640652 h 2310955"/>
                <a:gd name="connsiteX2180" fmla="*/ 1866614 w 2308383"/>
                <a:gd name="connsiteY2180" fmla="*/ 696563 h 2310955"/>
                <a:gd name="connsiteX2181" fmla="*/ 1848898 w 2308383"/>
                <a:gd name="connsiteY2181" fmla="*/ 714375 h 2310955"/>
                <a:gd name="connsiteX2182" fmla="*/ 1866805 w 2308383"/>
                <a:gd name="connsiteY2182" fmla="*/ 732092 h 2310955"/>
                <a:gd name="connsiteX2183" fmla="*/ 1884521 w 2308383"/>
                <a:gd name="connsiteY2183" fmla="*/ 714280 h 2310955"/>
                <a:gd name="connsiteX2184" fmla="*/ 1866614 w 2308383"/>
                <a:gd name="connsiteY2184" fmla="*/ 696563 h 2310955"/>
                <a:gd name="connsiteX2185" fmla="*/ 1901190 w 2308383"/>
                <a:gd name="connsiteY2185" fmla="*/ 747522 h 2310955"/>
                <a:gd name="connsiteX2186" fmla="*/ 1879759 w 2308383"/>
                <a:gd name="connsiteY2186" fmla="*/ 769049 h 2310955"/>
                <a:gd name="connsiteX2187" fmla="*/ 1901285 w 2308383"/>
                <a:gd name="connsiteY2187" fmla="*/ 790480 h 2310955"/>
                <a:gd name="connsiteX2188" fmla="*/ 1922717 w 2308383"/>
                <a:gd name="connsiteY2188" fmla="*/ 768953 h 2310955"/>
                <a:gd name="connsiteX2189" fmla="*/ 1901190 w 2308383"/>
                <a:gd name="connsiteY2189" fmla="*/ 747522 h 2310955"/>
                <a:gd name="connsiteX2190" fmla="*/ 1950625 w 2308383"/>
                <a:gd name="connsiteY2190" fmla="*/ 825913 h 2310955"/>
                <a:gd name="connsiteX2191" fmla="*/ 1931575 w 2308383"/>
                <a:gd name="connsiteY2191" fmla="*/ 807053 h 2310955"/>
                <a:gd name="connsiteX2192" fmla="*/ 1912715 w 2308383"/>
                <a:gd name="connsiteY2192" fmla="*/ 826103 h 2310955"/>
                <a:gd name="connsiteX2193" fmla="*/ 1931765 w 2308383"/>
                <a:gd name="connsiteY2193" fmla="*/ 844963 h 2310955"/>
                <a:gd name="connsiteX2194" fmla="*/ 1950625 w 2308383"/>
                <a:gd name="connsiteY2194" fmla="*/ 825913 h 2310955"/>
                <a:gd name="connsiteX2195" fmla="*/ 1936433 w 2308383"/>
                <a:gd name="connsiteY2195" fmla="*/ 885254 h 2310955"/>
                <a:gd name="connsiteX2196" fmla="*/ 1957864 w 2308383"/>
                <a:gd name="connsiteY2196" fmla="*/ 906494 h 2310955"/>
                <a:gd name="connsiteX2197" fmla="*/ 1979105 w 2308383"/>
                <a:gd name="connsiteY2197" fmla="*/ 885063 h 2310955"/>
                <a:gd name="connsiteX2198" fmla="*/ 1957673 w 2308383"/>
                <a:gd name="connsiteY2198" fmla="*/ 863822 h 2310955"/>
                <a:gd name="connsiteX2199" fmla="*/ 1936433 w 2308383"/>
                <a:gd name="connsiteY2199" fmla="*/ 885254 h 2310955"/>
                <a:gd name="connsiteX2200" fmla="*/ 1979295 w 2308383"/>
                <a:gd name="connsiteY2200" fmla="*/ 924687 h 2310955"/>
                <a:gd name="connsiteX2201" fmla="*/ 1957864 w 2308383"/>
                <a:gd name="connsiteY2201" fmla="*/ 946213 h 2310955"/>
                <a:gd name="connsiteX2202" fmla="*/ 1979390 w 2308383"/>
                <a:gd name="connsiteY2202" fmla="*/ 967645 h 2310955"/>
                <a:gd name="connsiteX2203" fmla="*/ 2000822 w 2308383"/>
                <a:gd name="connsiteY2203" fmla="*/ 946118 h 2310955"/>
                <a:gd name="connsiteX2204" fmla="*/ 1979295 w 2308383"/>
                <a:gd name="connsiteY2204" fmla="*/ 924687 h 2310955"/>
                <a:gd name="connsiteX2205" fmla="*/ 1996250 w 2308383"/>
                <a:gd name="connsiteY2205" fmla="*/ 988219 h 2310955"/>
                <a:gd name="connsiteX2206" fmla="*/ 1976057 w 2308383"/>
                <a:gd name="connsiteY2206" fmla="*/ 1008602 h 2310955"/>
                <a:gd name="connsiteX2207" fmla="*/ 1996440 w 2308383"/>
                <a:gd name="connsiteY2207" fmla="*/ 1028890 h 2310955"/>
                <a:gd name="connsiteX2208" fmla="*/ 2016633 w 2308383"/>
                <a:gd name="connsiteY2208" fmla="*/ 1008507 h 2310955"/>
                <a:gd name="connsiteX2209" fmla="*/ 1996250 w 2308383"/>
                <a:gd name="connsiteY2209" fmla="*/ 988219 h 2310955"/>
                <a:gd name="connsiteX2210" fmla="*/ 2008442 w 2308383"/>
                <a:gd name="connsiteY2210" fmla="*/ 1051751 h 2310955"/>
                <a:gd name="connsiteX2211" fmla="*/ 1988249 w 2308383"/>
                <a:gd name="connsiteY2211" fmla="*/ 1072134 h 2310955"/>
                <a:gd name="connsiteX2212" fmla="*/ 2008632 w 2308383"/>
                <a:gd name="connsiteY2212" fmla="*/ 1092327 h 2310955"/>
                <a:gd name="connsiteX2213" fmla="*/ 2028825 w 2308383"/>
                <a:gd name="connsiteY2213" fmla="*/ 1071944 h 2310955"/>
                <a:gd name="connsiteX2214" fmla="*/ 2008442 w 2308383"/>
                <a:gd name="connsiteY2214" fmla="*/ 1051751 h 2310955"/>
                <a:gd name="connsiteX2215" fmla="*/ 2015966 w 2308383"/>
                <a:gd name="connsiteY2215" fmla="*/ 1116616 h 2310955"/>
                <a:gd name="connsiteX2216" fmla="*/ 1996440 w 2308383"/>
                <a:gd name="connsiteY2216" fmla="*/ 1136333 h 2310955"/>
                <a:gd name="connsiteX2217" fmla="*/ 2016157 w 2308383"/>
                <a:gd name="connsiteY2217" fmla="*/ 1155859 h 2310955"/>
                <a:gd name="connsiteX2218" fmla="*/ 2035683 w 2308383"/>
                <a:gd name="connsiteY2218" fmla="*/ 1136142 h 2310955"/>
                <a:gd name="connsiteX2219" fmla="*/ 2015966 w 2308383"/>
                <a:gd name="connsiteY2219" fmla="*/ 1116616 h 2310955"/>
                <a:gd name="connsiteX2220" fmla="*/ 1999869 w 2308383"/>
                <a:gd name="connsiteY2220" fmla="*/ 1200912 h 2310955"/>
                <a:gd name="connsiteX2221" fmla="*/ 2018729 w 2308383"/>
                <a:gd name="connsiteY2221" fmla="*/ 1219676 h 2310955"/>
                <a:gd name="connsiteX2222" fmla="*/ 2037398 w 2308383"/>
                <a:gd name="connsiteY2222" fmla="*/ 1200817 h 2310955"/>
                <a:gd name="connsiteX2223" fmla="*/ 2018538 w 2308383"/>
                <a:gd name="connsiteY2223" fmla="*/ 1182053 h 2310955"/>
                <a:gd name="connsiteX2224" fmla="*/ 1999869 w 2308383"/>
                <a:gd name="connsiteY2224" fmla="*/ 1200912 h 2310955"/>
                <a:gd name="connsiteX2225" fmla="*/ 2034635 w 2308383"/>
                <a:gd name="connsiteY2225" fmla="*/ 1265396 h 2310955"/>
                <a:gd name="connsiteX2226" fmla="*/ 2016443 w 2308383"/>
                <a:gd name="connsiteY2226" fmla="*/ 1247299 h 2310955"/>
                <a:gd name="connsiteX2227" fmla="*/ 1998440 w 2308383"/>
                <a:gd name="connsiteY2227" fmla="*/ 1265492 h 2310955"/>
                <a:gd name="connsiteX2228" fmla="*/ 2016633 w 2308383"/>
                <a:gd name="connsiteY2228" fmla="*/ 1283589 h 2310955"/>
                <a:gd name="connsiteX2229" fmla="*/ 2034635 w 2308383"/>
                <a:gd name="connsiteY2229" fmla="*/ 1265396 h 2310955"/>
                <a:gd name="connsiteX2230" fmla="*/ 2026730 w 2308383"/>
                <a:gd name="connsiteY2230" fmla="*/ 1329690 h 2310955"/>
                <a:gd name="connsiteX2231" fmla="*/ 2009394 w 2308383"/>
                <a:gd name="connsiteY2231" fmla="*/ 1312450 h 2310955"/>
                <a:gd name="connsiteX2232" fmla="*/ 1992154 w 2308383"/>
                <a:gd name="connsiteY2232" fmla="*/ 1329785 h 2310955"/>
                <a:gd name="connsiteX2233" fmla="*/ 2009489 w 2308383"/>
                <a:gd name="connsiteY2233" fmla="*/ 1347026 h 2310955"/>
                <a:gd name="connsiteX2234" fmla="*/ 2026730 w 2308383"/>
                <a:gd name="connsiteY2234" fmla="*/ 1329690 h 2310955"/>
                <a:gd name="connsiteX2235" fmla="*/ 2014157 w 2308383"/>
                <a:gd name="connsiteY2235" fmla="*/ 1393222 h 2310955"/>
                <a:gd name="connsiteX2236" fmla="*/ 1997678 w 2308383"/>
                <a:gd name="connsiteY2236" fmla="*/ 1376839 h 2310955"/>
                <a:gd name="connsiteX2237" fmla="*/ 1981295 w 2308383"/>
                <a:gd name="connsiteY2237" fmla="*/ 1393317 h 2310955"/>
                <a:gd name="connsiteX2238" fmla="*/ 1997774 w 2308383"/>
                <a:gd name="connsiteY2238" fmla="*/ 1409700 h 2310955"/>
                <a:gd name="connsiteX2239" fmla="*/ 2014157 w 2308383"/>
                <a:gd name="connsiteY2239" fmla="*/ 1393222 h 2310955"/>
                <a:gd name="connsiteX2240" fmla="*/ 1981200 w 2308383"/>
                <a:gd name="connsiteY2240" fmla="*/ 1471613 h 2310955"/>
                <a:gd name="connsiteX2241" fmla="*/ 1996916 w 2308383"/>
                <a:gd name="connsiteY2241" fmla="*/ 1455801 h 2310955"/>
                <a:gd name="connsiteX2242" fmla="*/ 1981105 w 2308383"/>
                <a:gd name="connsiteY2242" fmla="*/ 1440085 h 2310955"/>
                <a:gd name="connsiteX2243" fmla="*/ 1965389 w 2308383"/>
                <a:gd name="connsiteY2243" fmla="*/ 1455896 h 2310955"/>
                <a:gd name="connsiteX2244" fmla="*/ 1981200 w 2308383"/>
                <a:gd name="connsiteY2244" fmla="*/ 1471613 h 2310955"/>
                <a:gd name="connsiteX2245" fmla="*/ 1959959 w 2308383"/>
                <a:gd name="connsiteY2245" fmla="*/ 1502664 h 2310955"/>
                <a:gd name="connsiteX2246" fmla="*/ 1945767 w 2308383"/>
                <a:gd name="connsiteY2246" fmla="*/ 1516952 h 2310955"/>
                <a:gd name="connsiteX2247" fmla="*/ 1960055 w 2308383"/>
                <a:gd name="connsiteY2247" fmla="*/ 1531144 h 2310955"/>
                <a:gd name="connsiteX2248" fmla="*/ 1974247 w 2308383"/>
                <a:gd name="connsiteY2248" fmla="*/ 1516856 h 2310955"/>
                <a:gd name="connsiteX2249" fmla="*/ 1959959 w 2308383"/>
                <a:gd name="connsiteY2249" fmla="*/ 1502664 h 2310955"/>
                <a:gd name="connsiteX2250" fmla="*/ 1948625 w 2308383"/>
                <a:gd name="connsiteY2250" fmla="*/ 1576197 h 2310955"/>
                <a:gd name="connsiteX2251" fmla="*/ 1934337 w 2308383"/>
                <a:gd name="connsiteY2251" fmla="*/ 1562005 h 2310955"/>
                <a:gd name="connsiteX2252" fmla="*/ 1920145 w 2308383"/>
                <a:gd name="connsiteY2252" fmla="*/ 1576292 h 2310955"/>
                <a:gd name="connsiteX2253" fmla="*/ 1934432 w 2308383"/>
                <a:gd name="connsiteY2253" fmla="*/ 1590485 h 2310955"/>
                <a:gd name="connsiteX2254" fmla="*/ 1948625 w 2308383"/>
                <a:gd name="connsiteY2254" fmla="*/ 1576197 h 2310955"/>
                <a:gd name="connsiteX2255" fmla="*/ 1904333 w 2308383"/>
                <a:gd name="connsiteY2255" fmla="*/ 1619631 h 2310955"/>
                <a:gd name="connsiteX2256" fmla="*/ 1890427 w 2308383"/>
                <a:gd name="connsiteY2256" fmla="*/ 1633633 h 2310955"/>
                <a:gd name="connsiteX2257" fmla="*/ 1904429 w 2308383"/>
                <a:gd name="connsiteY2257" fmla="*/ 1647539 h 2310955"/>
                <a:gd name="connsiteX2258" fmla="*/ 1918335 w 2308383"/>
                <a:gd name="connsiteY2258" fmla="*/ 1633538 h 2310955"/>
                <a:gd name="connsiteX2259" fmla="*/ 1904333 w 2308383"/>
                <a:gd name="connsiteY2259" fmla="*/ 1619631 h 2310955"/>
                <a:gd name="connsiteX2260" fmla="*/ 1870139 w 2308383"/>
                <a:gd name="connsiteY2260" fmla="*/ 1676972 h 2310955"/>
                <a:gd name="connsiteX2261" fmla="*/ 1858804 w 2308383"/>
                <a:gd name="connsiteY2261" fmla="*/ 1688402 h 2310955"/>
                <a:gd name="connsiteX2262" fmla="*/ 1870234 w 2308383"/>
                <a:gd name="connsiteY2262" fmla="*/ 1699832 h 2310955"/>
                <a:gd name="connsiteX2263" fmla="*/ 1881568 w 2308383"/>
                <a:gd name="connsiteY2263" fmla="*/ 1688306 h 2310955"/>
                <a:gd name="connsiteX2264" fmla="*/ 1870139 w 2308383"/>
                <a:gd name="connsiteY2264" fmla="*/ 1676972 h 2310955"/>
                <a:gd name="connsiteX2265" fmla="*/ 1843373 w 2308383"/>
                <a:gd name="connsiteY2265" fmla="*/ 1740503 h 2310955"/>
                <a:gd name="connsiteX2266" fmla="*/ 1831943 w 2308383"/>
                <a:gd name="connsiteY2266" fmla="*/ 1729168 h 2310955"/>
                <a:gd name="connsiteX2267" fmla="*/ 1820513 w 2308383"/>
                <a:gd name="connsiteY2267" fmla="*/ 1740599 h 2310955"/>
                <a:gd name="connsiteX2268" fmla="*/ 1832039 w 2308383"/>
                <a:gd name="connsiteY2268" fmla="*/ 1751933 h 2310955"/>
                <a:gd name="connsiteX2269" fmla="*/ 1843373 w 2308383"/>
                <a:gd name="connsiteY2269" fmla="*/ 1740503 h 2310955"/>
                <a:gd name="connsiteX2270" fmla="*/ 1801368 w 2308383"/>
                <a:gd name="connsiteY2270" fmla="*/ 1789652 h 2310955"/>
                <a:gd name="connsiteX2271" fmla="*/ 1789938 w 2308383"/>
                <a:gd name="connsiteY2271" fmla="*/ 1778318 h 2310955"/>
                <a:gd name="connsiteX2272" fmla="*/ 1778603 w 2308383"/>
                <a:gd name="connsiteY2272" fmla="*/ 1789748 h 2310955"/>
                <a:gd name="connsiteX2273" fmla="*/ 1790033 w 2308383"/>
                <a:gd name="connsiteY2273" fmla="*/ 1801082 h 2310955"/>
                <a:gd name="connsiteX2274" fmla="*/ 1801368 w 2308383"/>
                <a:gd name="connsiteY2274" fmla="*/ 1789652 h 2310955"/>
                <a:gd name="connsiteX2275" fmla="*/ 1755839 w 2308383"/>
                <a:gd name="connsiteY2275" fmla="*/ 1835563 h 2310955"/>
                <a:gd name="connsiteX2276" fmla="*/ 1744409 w 2308383"/>
                <a:gd name="connsiteY2276" fmla="*/ 1824228 h 2310955"/>
                <a:gd name="connsiteX2277" fmla="*/ 1733074 w 2308383"/>
                <a:gd name="connsiteY2277" fmla="*/ 1835658 h 2310955"/>
                <a:gd name="connsiteX2278" fmla="*/ 1744504 w 2308383"/>
                <a:gd name="connsiteY2278" fmla="*/ 1847088 h 2310955"/>
                <a:gd name="connsiteX2279" fmla="*/ 1755839 w 2308383"/>
                <a:gd name="connsiteY2279" fmla="*/ 1835563 h 2310955"/>
                <a:gd name="connsiteX2280" fmla="*/ 1706309 w 2308383"/>
                <a:gd name="connsiteY2280" fmla="*/ 1877949 h 2310955"/>
                <a:gd name="connsiteX2281" fmla="*/ 1695545 w 2308383"/>
                <a:gd name="connsiteY2281" fmla="*/ 1867281 h 2310955"/>
                <a:gd name="connsiteX2282" fmla="*/ 1684877 w 2308383"/>
                <a:gd name="connsiteY2282" fmla="*/ 1878044 h 2310955"/>
                <a:gd name="connsiteX2283" fmla="*/ 1695641 w 2308383"/>
                <a:gd name="connsiteY2283" fmla="*/ 1888712 h 2310955"/>
                <a:gd name="connsiteX2284" fmla="*/ 1706309 w 2308383"/>
                <a:gd name="connsiteY2284" fmla="*/ 1877949 h 2310955"/>
                <a:gd name="connsiteX2285" fmla="*/ 1654493 w 2308383"/>
                <a:gd name="connsiteY2285" fmla="*/ 1916525 h 2310955"/>
                <a:gd name="connsiteX2286" fmla="*/ 1643729 w 2308383"/>
                <a:gd name="connsiteY2286" fmla="*/ 1905857 h 2310955"/>
                <a:gd name="connsiteX2287" fmla="*/ 1633061 w 2308383"/>
                <a:gd name="connsiteY2287" fmla="*/ 1916621 h 2310955"/>
                <a:gd name="connsiteX2288" fmla="*/ 1643825 w 2308383"/>
                <a:gd name="connsiteY2288" fmla="*/ 1927289 h 2310955"/>
                <a:gd name="connsiteX2289" fmla="*/ 1654493 w 2308383"/>
                <a:gd name="connsiteY2289" fmla="*/ 1916525 h 2310955"/>
                <a:gd name="connsiteX2290" fmla="*/ 1597819 w 2308383"/>
                <a:gd name="connsiteY2290" fmla="*/ 1951101 h 2310955"/>
                <a:gd name="connsiteX2291" fmla="*/ 1589056 w 2308383"/>
                <a:gd name="connsiteY2291" fmla="*/ 1942433 h 2310955"/>
                <a:gd name="connsiteX2292" fmla="*/ 1580388 w 2308383"/>
                <a:gd name="connsiteY2292" fmla="*/ 1951196 h 2310955"/>
                <a:gd name="connsiteX2293" fmla="*/ 1589151 w 2308383"/>
                <a:gd name="connsiteY2293" fmla="*/ 1959864 h 2310955"/>
                <a:gd name="connsiteX2294" fmla="*/ 1597819 w 2308383"/>
                <a:gd name="connsiteY2294" fmla="*/ 1951101 h 2310955"/>
                <a:gd name="connsiteX2295" fmla="*/ 1532001 w 2308383"/>
                <a:gd name="connsiteY2295" fmla="*/ 1971675 h 2310955"/>
                <a:gd name="connsiteX2296" fmla="*/ 1522190 w 2308383"/>
                <a:gd name="connsiteY2296" fmla="*/ 1981581 h 2310955"/>
                <a:gd name="connsiteX2297" fmla="*/ 1532096 w 2308383"/>
                <a:gd name="connsiteY2297" fmla="*/ 1991487 h 2310955"/>
                <a:gd name="connsiteX2298" fmla="*/ 1542002 w 2308383"/>
                <a:gd name="connsiteY2298" fmla="*/ 1981581 h 2310955"/>
                <a:gd name="connsiteX2299" fmla="*/ 1532001 w 2308383"/>
                <a:gd name="connsiteY2299" fmla="*/ 1971675 h 2310955"/>
                <a:gd name="connsiteX2300" fmla="*/ 1472851 w 2308383"/>
                <a:gd name="connsiteY2300" fmla="*/ 1997393 h 2310955"/>
                <a:gd name="connsiteX2301" fmla="*/ 1462659 w 2308383"/>
                <a:gd name="connsiteY2301" fmla="*/ 2007680 h 2310955"/>
                <a:gd name="connsiteX2302" fmla="*/ 1472946 w 2308383"/>
                <a:gd name="connsiteY2302" fmla="*/ 2017871 h 2310955"/>
                <a:gd name="connsiteX2303" fmla="*/ 1483138 w 2308383"/>
                <a:gd name="connsiteY2303" fmla="*/ 2007584 h 2310955"/>
                <a:gd name="connsiteX2304" fmla="*/ 1472851 w 2308383"/>
                <a:gd name="connsiteY2304" fmla="*/ 1997393 h 2310955"/>
                <a:gd name="connsiteX2305" fmla="*/ 1411891 w 2308383"/>
                <a:gd name="connsiteY2305" fmla="*/ 2020824 h 2310955"/>
                <a:gd name="connsiteX2306" fmla="*/ 1403509 w 2308383"/>
                <a:gd name="connsiteY2306" fmla="*/ 2029206 h 2310955"/>
                <a:gd name="connsiteX2307" fmla="*/ 1411891 w 2308383"/>
                <a:gd name="connsiteY2307" fmla="*/ 2037588 h 2310955"/>
                <a:gd name="connsiteX2308" fmla="*/ 1420273 w 2308383"/>
                <a:gd name="connsiteY2308" fmla="*/ 2029206 h 2310955"/>
                <a:gd name="connsiteX2309" fmla="*/ 1411891 w 2308383"/>
                <a:gd name="connsiteY2309" fmla="*/ 2020824 h 2310955"/>
                <a:gd name="connsiteX2310" fmla="*/ 1349502 w 2308383"/>
                <a:gd name="connsiteY2310" fmla="*/ 2037779 h 2310955"/>
                <a:gd name="connsiteX2311" fmla="*/ 1341120 w 2308383"/>
                <a:gd name="connsiteY2311" fmla="*/ 2046161 h 2310955"/>
                <a:gd name="connsiteX2312" fmla="*/ 1349502 w 2308383"/>
                <a:gd name="connsiteY2312" fmla="*/ 2054543 h 2310955"/>
                <a:gd name="connsiteX2313" fmla="*/ 1357884 w 2308383"/>
                <a:gd name="connsiteY2313" fmla="*/ 2046161 h 2310955"/>
                <a:gd name="connsiteX2314" fmla="*/ 1349502 w 2308383"/>
                <a:gd name="connsiteY2314" fmla="*/ 2037779 h 2310955"/>
                <a:gd name="connsiteX2315" fmla="*/ 1285970 w 2308383"/>
                <a:gd name="connsiteY2315" fmla="*/ 2049875 h 2310955"/>
                <a:gd name="connsiteX2316" fmla="*/ 1277398 w 2308383"/>
                <a:gd name="connsiteY2316" fmla="*/ 2058448 h 2310955"/>
                <a:gd name="connsiteX2317" fmla="*/ 1285970 w 2308383"/>
                <a:gd name="connsiteY2317" fmla="*/ 2067020 h 2310955"/>
                <a:gd name="connsiteX2318" fmla="*/ 1294448 w 2308383"/>
                <a:gd name="connsiteY2318" fmla="*/ 2058448 h 2310955"/>
                <a:gd name="connsiteX2319" fmla="*/ 1285970 w 2308383"/>
                <a:gd name="connsiteY2319" fmla="*/ 2049875 h 2310955"/>
                <a:gd name="connsiteX2320" fmla="*/ 1221772 w 2308383"/>
                <a:gd name="connsiteY2320" fmla="*/ 2057305 h 2310955"/>
                <a:gd name="connsiteX2321" fmla="*/ 1213295 w 2308383"/>
                <a:gd name="connsiteY2321" fmla="*/ 2065877 h 2310955"/>
                <a:gd name="connsiteX2322" fmla="*/ 1221867 w 2308383"/>
                <a:gd name="connsiteY2322" fmla="*/ 2074450 h 2310955"/>
                <a:gd name="connsiteX2323" fmla="*/ 1230344 w 2308383"/>
                <a:gd name="connsiteY2323" fmla="*/ 2065877 h 2310955"/>
                <a:gd name="connsiteX2324" fmla="*/ 1221772 w 2308383"/>
                <a:gd name="connsiteY2324" fmla="*/ 2057305 h 2310955"/>
                <a:gd name="connsiteX2325" fmla="*/ 1157478 w 2308383"/>
                <a:gd name="connsiteY2325" fmla="*/ 2133886 h 2310955"/>
                <a:gd name="connsiteX2326" fmla="*/ 1150811 w 2308383"/>
                <a:gd name="connsiteY2326" fmla="*/ 2140649 h 2310955"/>
                <a:gd name="connsiteX2327" fmla="*/ 1157573 w 2308383"/>
                <a:gd name="connsiteY2327" fmla="*/ 2147316 h 2310955"/>
                <a:gd name="connsiteX2328" fmla="*/ 1164241 w 2308383"/>
                <a:gd name="connsiteY2328" fmla="*/ 2140553 h 2310955"/>
                <a:gd name="connsiteX2329" fmla="*/ 1157478 w 2308383"/>
                <a:gd name="connsiteY2329" fmla="*/ 2133886 h 2310955"/>
                <a:gd name="connsiteX2330" fmla="*/ 1092803 w 2308383"/>
                <a:gd name="connsiteY2330" fmla="*/ 2131409 h 2310955"/>
                <a:gd name="connsiteX2331" fmla="*/ 1085660 w 2308383"/>
                <a:gd name="connsiteY2331" fmla="*/ 2138648 h 2310955"/>
                <a:gd name="connsiteX2332" fmla="*/ 1092899 w 2308383"/>
                <a:gd name="connsiteY2332" fmla="*/ 2145792 h 2310955"/>
                <a:gd name="connsiteX2333" fmla="*/ 1100042 w 2308383"/>
                <a:gd name="connsiteY2333" fmla="*/ 2138553 h 2310955"/>
                <a:gd name="connsiteX2334" fmla="*/ 1092803 w 2308383"/>
                <a:gd name="connsiteY2334" fmla="*/ 2131409 h 2310955"/>
                <a:gd name="connsiteX2335" fmla="*/ 1028510 w 2308383"/>
                <a:gd name="connsiteY2335" fmla="*/ 2124742 h 2310955"/>
                <a:gd name="connsiteX2336" fmla="*/ 1021175 w 2308383"/>
                <a:gd name="connsiteY2336" fmla="*/ 2132171 h 2310955"/>
                <a:gd name="connsiteX2337" fmla="*/ 1028605 w 2308383"/>
                <a:gd name="connsiteY2337" fmla="*/ 2139506 h 2310955"/>
                <a:gd name="connsiteX2338" fmla="*/ 1035939 w 2308383"/>
                <a:gd name="connsiteY2338" fmla="*/ 2132076 h 2310955"/>
                <a:gd name="connsiteX2339" fmla="*/ 1028510 w 2308383"/>
                <a:gd name="connsiteY2339" fmla="*/ 2124742 h 2310955"/>
                <a:gd name="connsiteX2340" fmla="*/ 964787 w 2308383"/>
                <a:gd name="connsiteY2340" fmla="*/ 2113693 h 2310955"/>
                <a:gd name="connsiteX2341" fmla="*/ 957263 w 2308383"/>
                <a:gd name="connsiteY2341" fmla="*/ 2121313 h 2310955"/>
                <a:gd name="connsiteX2342" fmla="*/ 964883 w 2308383"/>
                <a:gd name="connsiteY2342" fmla="*/ 2128838 h 2310955"/>
                <a:gd name="connsiteX2343" fmla="*/ 972407 w 2308383"/>
                <a:gd name="connsiteY2343" fmla="*/ 2121313 h 2310955"/>
                <a:gd name="connsiteX2344" fmla="*/ 964787 w 2308383"/>
                <a:gd name="connsiteY2344" fmla="*/ 2113693 h 2310955"/>
                <a:gd name="connsiteX2345" fmla="*/ 901922 w 2308383"/>
                <a:gd name="connsiteY2345" fmla="*/ 2099120 h 2310955"/>
                <a:gd name="connsiteX2346" fmla="*/ 895064 w 2308383"/>
                <a:gd name="connsiteY2346" fmla="*/ 2105978 h 2310955"/>
                <a:gd name="connsiteX2347" fmla="*/ 902018 w 2308383"/>
                <a:gd name="connsiteY2347" fmla="*/ 2112836 h 2310955"/>
                <a:gd name="connsiteX2348" fmla="*/ 908876 w 2308383"/>
                <a:gd name="connsiteY2348" fmla="*/ 2105978 h 2310955"/>
                <a:gd name="connsiteX2349" fmla="*/ 901922 w 2308383"/>
                <a:gd name="connsiteY2349" fmla="*/ 2099120 h 2310955"/>
                <a:gd name="connsiteX2350" fmla="*/ 840296 w 2308383"/>
                <a:gd name="connsiteY2350" fmla="*/ 2079879 h 2310955"/>
                <a:gd name="connsiteX2351" fmla="*/ 833819 w 2308383"/>
                <a:gd name="connsiteY2351" fmla="*/ 2086451 h 2310955"/>
                <a:gd name="connsiteX2352" fmla="*/ 840391 w 2308383"/>
                <a:gd name="connsiteY2352" fmla="*/ 2092928 h 2310955"/>
                <a:gd name="connsiteX2353" fmla="*/ 846963 w 2308383"/>
                <a:gd name="connsiteY2353" fmla="*/ 2086356 h 2310955"/>
                <a:gd name="connsiteX2354" fmla="*/ 840296 w 2308383"/>
                <a:gd name="connsiteY2354" fmla="*/ 2079879 h 2310955"/>
                <a:gd name="connsiteX2355" fmla="*/ 780193 w 2308383"/>
                <a:gd name="connsiteY2355" fmla="*/ 2056162 h 2310955"/>
                <a:gd name="connsiteX2356" fmla="*/ 773621 w 2308383"/>
                <a:gd name="connsiteY2356" fmla="*/ 2062734 h 2310955"/>
                <a:gd name="connsiteX2357" fmla="*/ 780193 w 2308383"/>
                <a:gd name="connsiteY2357" fmla="*/ 2069211 h 2310955"/>
                <a:gd name="connsiteX2358" fmla="*/ 786670 w 2308383"/>
                <a:gd name="connsiteY2358" fmla="*/ 2062639 h 2310955"/>
                <a:gd name="connsiteX2359" fmla="*/ 780193 w 2308383"/>
                <a:gd name="connsiteY2359" fmla="*/ 2056162 h 2310955"/>
                <a:gd name="connsiteX2360" fmla="*/ 721805 w 2308383"/>
                <a:gd name="connsiteY2360" fmla="*/ 2029682 h 2310955"/>
                <a:gd name="connsiteX2361" fmla="*/ 716661 w 2308383"/>
                <a:gd name="connsiteY2361" fmla="*/ 2034921 h 2310955"/>
                <a:gd name="connsiteX2362" fmla="*/ 721900 w 2308383"/>
                <a:gd name="connsiteY2362" fmla="*/ 2040064 h 2310955"/>
                <a:gd name="connsiteX2363" fmla="*/ 727043 w 2308383"/>
                <a:gd name="connsiteY2363" fmla="*/ 2034826 h 2310955"/>
                <a:gd name="connsiteX2364" fmla="*/ 721805 w 2308383"/>
                <a:gd name="connsiteY2364" fmla="*/ 2029682 h 2310955"/>
                <a:gd name="connsiteX2365" fmla="*/ 665512 w 2308383"/>
                <a:gd name="connsiteY2365" fmla="*/ 1998536 h 2310955"/>
                <a:gd name="connsiteX2366" fmla="*/ 661035 w 2308383"/>
                <a:gd name="connsiteY2366" fmla="*/ 2003108 h 2310955"/>
                <a:gd name="connsiteX2367" fmla="*/ 665607 w 2308383"/>
                <a:gd name="connsiteY2367" fmla="*/ 2007584 h 2310955"/>
                <a:gd name="connsiteX2368" fmla="*/ 670084 w 2308383"/>
                <a:gd name="connsiteY2368" fmla="*/ 2003012 h 2310955"/>
                <a:gd name="connsiteX2369" fmla="*/ 665512 w 2308383"/>
                <a:gd name="connsiteY2369" fmla="*/ 1998536 h 2310955"/>
                <a:gd name="connsiteX2370" fmla="*/ 611600 w 2308383"/>
                <a:gd name="connsiteY2370" fmla="*/ 1964150 h 2310955"/>
                <a:gd name="connsiteX2371" fmla="*/ 608267 w 2308383"/>
                <a:gd name="connsiteY2371" fmla="*/ 1967484 h 2310955"/>
                <a:gd name="connsiteX2372" fmla="*/ 611600 w 2308383"/>
                <a:gd name="connsiteY2372" fmla="*/ 1970818 h 2310955"/>
                <a:gd name="connsiteX2373" fmla="*/ 614934 w 2308383"/>
                <a:gd name="connsiteY2373" fmla="*/ 1967484 h 2310955"/>
                <a:gd name="connsiteX2374" fmla="*/ 611600 w 2308383"/>
                <a:gd name="connsiteY2374" fmla="*/ 1964150 h 2310955"/>
                <a:gd name="connsiteX2375" fmla="*/ 560165 w 2308383"/>
                <a:gd name="connsiteY2375" fmla="*/ 1923479 h 2310955"/>
                <a:gd name="connsiteX2376" fmla="*/ 555498 w 2308383"/>
                <a:gd name="connsiteY2376" fmla="*/ 1928241 h 2310955"/>
                <a:gd name="connsiteX2377" fmla="*/ 560261 w 2308383"/>
                <a:gd name="connsiteY2377" fmla="*/ 1932908 h 2310955"/>
                <a:gd name="connsiteX2378" fmla="*/ 564928 w 2308383"/>
                <a:gd name="connsiteY2378" fmla="*/ 1928146 h 2310955"/>
                <a:gd name="connsiteX2379" fmla="*/ 560165 w 2308383"/>
                <a:gd name="connsiteY2379" fmla="*/ 1923479 h 2310955"/>
                <a:gd name="connsiteX2380" fmla="*/ 511588 w 2308383"/>
                <a:gd name="connsiteY2380" fmla="*/ 1881950 h 2310955"/>
                <a:gd name="connsiteX2381" fmla="*/ 508064 w 2308383"/>
                <a:gd name="connsiteY2381" fmla="*/ 1885474 h 2310955"/>
                <a:gd name="connsiteX2382" fmla="*/ 511588 w 2308383"/>
                <a:gd name="connsiteY2382" fmla="*/ 1888998 h 2310955"/>
                <a:gd name="connsiteX2383" fmla="*/ 515112 w 2308383"/>
                <a:gd name="connsiteY2383" fmla="*/ 1885474 h 2310955"/>
                <a:gd name="connsiteX2384" fmla="*/ 511588 w 2308383"/>
                <a:gd name="connsiteY2384" fmla="*/ 1881950 h 2310955"/>
                <a:gd name="connsiteX2385" fmla="*/ 466154 w 2308383"/>
                <a:gd name="connsiteY2385" fmla="*/ 1835563 h 2310955"/>
                <a:gd name="connsiteX2386" fmla="*/ 462153 w 2308383"/>
                <a:gd name="connsiteY2386" fmla="*/ 1839563 h 2310955"/>
                <a:gd name="connsiteX2387" fmla="*/ 466249 w 2308383"/>
                <a:gd name="connsiteY2387" fmla="*/ 1843564 h 2310955"/>
                <a:gd name="connsiteX2388" fmla="*/ 470249 w 2308383"/>
                <a:gd name="connsiteY2388" fmla="*/ 1839563 h 2310955"/>
                <a:gd name="connsiteX2389" fmla="*/ 466154 w 2308383"/>
                <a:gd name="connsiteY2389" fmla="*/ 1835563 h 2310955"/>
                <a:gd name="connsiteX2390" fmla="*/ 423863 w 2308383"/>
                <a:gd name="connsiteY2390" fmla="*/ 1784414 h 2310955"/>
                <a:gd name="connsiteX2391" fmla="*/ 417671 w 2308383"/>
                <a:gd name="connsiteY2391" fmla="*/ 1790700 h 2310955"/>
                <a:gd name="connsiteX2392" fmla="*/ 423863 w 2308383"/>
                <a:gd name="connsiteY2392" fmla="*/ 1796891 h 2310955"/>
                <a:gd name="connsiteX2393" fmla="*/ 430054 w 2308383"/>
                <a:gd name="connsiteY2393" fmla="*/ 1790700 h 2310955"/>
                <a:gd name="connsiteX2394" fmla="*/ 423863 w 2308383"/>
                <a:gd name="connsiteY2394" fmla="*/ 1784414 h 2310955"/>
                <a:gd name="connsiteX2395" fmla="*/ 385191 w 2308383"/>
                <a:gd name="connsiteY2395" fmla="*/ 1733455 h 2310955"/>
                <a:gd name="connsiteX2396" fmla="*/ 379857 w 2308383"/>
                <a:gd name="connsiteY2396" fmla="*/ 1738884 h 2310955"/>
                <a:gd name="connsiteX2397" fmla="*/ 385191 w 2308383"/>
                <a:gd name="connsiteY2397" fmla="*/ 1744218 h 2310955"/>
                <a:gd name="connsiteX2398" fmla="*/ 390525 w 2308383"/>
                <a:gd name="connsiteY2398" fmla="*/ 1738789 h 2310955"/>
                <a:gd name="connsiteX2399" fmla="*/ 385191 w 2308383"/>
                <a:gd name="connsiteY2399" fmla="*/ 1733455 h 2310955"/>
                <a:gd name="connsiteX2400" fmla="*/ 350139 w 2308383"/>
                <a:gd name="connsiteY2400" fmla="*/ 1677924 h 2310955"/>
                <a:gd name="connsiteX2401" fmla="*/ 343567 w 2308383"/>
                <a:gd name="connsiteY2401" fmla="*/ 1684496 h 2310955"/>
                <a:gd name="connsiteX2402" fmla="*/ 350139 w 2308383"/>
                <a:gd name="connsiteY2402" fmla="*/ 1691068 h 2310955"/>
                <a:gd name="connsiteX2403" fmla="*/ 356616 w 2308383"/>
                <a:gd name="connsiteY2403" fmla="*/ 1684496 h 2310955"/>
                <a:gd name="connsiteX2404" fmla="*/ 350139 w 2308383"/>
                <a:gd name="connsiteY2404" fmla="*/ 1677924 h 2310955"/>
                <a:gd name="connsiteX2405" fmla="*/ 318897 w 2308383"/>
                <a:gd name="connsiteY2405" fmla="*/ 1623536 h 2310955"/>
                <a:gd name="connsiteX2406" fmla="*/ 314516 w 2308383"/>
                <a:gd name="connsiteY2406" fmla="*/ 1627918 h 2310955"/>
                <a:gd name="connsiteX2407" fmla="*/ 318897 w 2308383"/>
                <a:gd name="connsiteY2407" fmla="*/ 1632299 h 2310955"/>
                <a:gd name="connsiteX2408" fmla="*/ 323279 w 2308383"/>
                <a:gd name="connsiteY2408" fmla="*/ 1627918 h 2310955"/>
                <a:gd name="connsiteX2409" fmla="*/ 318897 w 2308383"/>
                <a:gd name="connsiteY2409" fmla="*/ 1623536 h 2310955"/>
                <a:gd name="connsiteX2410" fmla="*/ 291656 w 2308383"/>
                <a:gd name="connsiteY2410" fmla="*/ 1573244 h 2310955"/>
                <a:gd name="connsiteX2411" fmla="*/ 295656 w 2308383"/>
                <a:gd name="connsiteY2411" fmla="*/ 1569244 h 2310955"/>
                <a:gd name="connsiteX2412" fmla="*/ 291560 w 2308383"/>
                <a:gd name="connsiteY2412" fmla="*/ 1565243 h 2310955"/>
                <a:gd name="connsiteX2413" fmla="*/ 287560 w 2308383"/>
                <a:gd name="connsiteY2413" fmla="*/ 1569244 h 2310955"/>
                <a:gd name="connsiteX2414" fmla="*/ 291656 w 2308383"/>
                <a:gd name="connsiteY2414" fmla="*/ 1573244 h 2310955"/>
                <a:gd name="connsiteX2415" fmla="*/ 273177 w 2308383"/>
                <a:gd name="connsiteY2415" fmla="*/ 1508855 h 2310955"/>
                <a:gd name="connsiteX2416" fmla="*/ 268510 w 2308383"/>
                <a:gd name="connsiteY2416" fmla="*/ 1504188 h 2310955"/>
                <a:gd name="connsiteX2417" fmla="*/ 263843 w 2308383"/>
                <a:gd name="connsiteY2417" fmla="*/ 1508855 h 2310955"/>
                <a:gd name="connsiteX2418" fmla="*/ 268605 w 2308383"/>
                <a:gd name="connsiteY2418" fmla="*/ 1513523 h 2310955"/>
                <a:gd name="connsiteX2419" fmla="*/ 273177 w 2308383"/>
                <a:gd name="connsiteY2419" fmla="*/ 1508855 h 2310955"/>
                <a:gd name="connsiteX2420" fmla="*/ 249555 w 2308383"/>
                <a:gd name="connsiteY2420" fmla="*/ 1444181 h 2310955"/>
                <a:gd name="connsiteX2421" fmla="*/ 246698 w 2308383"/>
                <a:gd name="connsiteY2421" fmla="*/ 1447038 h 2310955"/>
                <a:gd name="connsiteX2422" fmla="*/ 249555 w 2308383"/>
                <a:gd name="connsiteY2422" fmla="*/ 1449896 h 2310955"/>
                <a:gd name="connsiteX2423" fmla="*/ 252413 w 2308383"/>
                <a:gd name="connsiteY2423" fmla="*/ 1447038 h 2310955"/>
                <a:gd name="connsiteX2424" fmla="*/ 249555 w 2308383"/>
                <a:gd name="connsiteY2424" fmla="*/ 1444181 h 2310955"/>
                <a:gd name="connsiteX2425" fmla="*/ 230791 w 2308383"/>
                <a:gd name="connsiteY2425" fmla="*/ 1384078 h 2310955"/>
                <a:gd name="connsiteX2426" fmla="*/ 234982 w 2308383"/>
                <a:gd name="connsiteY2426" fmla="*/ 1388269 h 2310955"/>
                <a:gd name="connsiteX2427" fmla="*/ 239173 w 2308383"/>
                <a:gd name="connsiteY2427" fmla="*/ 1384078 h 2310955"/>
                <a:gd name="connsiteX2428" fmla="*/ 234982 w 2308383"/>
                <a:gd name="connsiteY2428" fmla="*/ 1379887 h 2310955"/>
                <a:gd name="connsiteX2429" fmla="*/ 230791 w 2308383"/>
                <a:gd name="connsiteY2429" fmla="*/ 1384078 h 2310955"/>
                <a:gd name="connsiteX2430" fmla="*/ 224695 w 2308383"/>
                <a:gd name="connsiteY2430" fmla="*/ 1314355 h 2310955"/>
                <a:gd name="connsiteX2431" fmla="*/ 218885 w 2308383"/>
                <a:gd name="connsiteY2431" fmla="*/ 1320260 h 2310955"/>
                <a:gd name="connsiteX2432" fmla="*/ 224790 w 2308383"/>
                <a:gd name="connsiteY2432" fmla="*/ 1326071 h 2310955"/>
                <a:gd name="connsiteX2433" fmla="*/ 230600 w 2308383"/>
                <a:gd name="connsiteY2433" fmla="*/ 1320165 h 2310955"/>
                <a:gd name="connsiteX2434" fmla="*/ 224695 w 2308383"/>
                <a:gd name="connsiteY2434" fmla="*/ 1314355 h 2310955"/>
                <a:gd name="connsiteX2435" fmla="*/ 226790 w 2308383"/>
                <a:gd name="connsiteY2435" fmla="*/ 1255776 h 2310955"/>
                <a:gd name="connsiteX2436" fmla="*/ 218885 w 2308383"/>
                <a:gd name="connsiteY2436" fmla="*/ 1247870 h 2310955"/>
                <a:gd name="connsiteX2437" fmla="*/ 211074 w 2308383"/>
                <a:gd name="connsiteY2437" fmla="*/ 1255776 h 2310955"/>
                <a:gd name="connsiteX2438" fmla="*/ 218980 w 2308383"/>
                <a:gd name="connsiteY2438" fmla="*/ 1263682 h 2310955"/>
                <a:gd name="connsiteX2439" fmla="*/ 226790 w 2308383"/>
                <a:gd name="connsiteY2439" fmla="*/ 1255776 h 2310955"/>
                <a:gd name="connsiteX2440" fmla="*/ 208502 w 2308383"/>
                <a:gd name="connsiteY2440" fmla="*/ 1191197 h 2310955"/>
                <a:gd name="connsiteX2441" fmla="*/ 217646 w 2308383"/>
                <a:gd name="connsiteY2441" fmla="*/ 1200245 h 2310955"/>
                <a:gd name="connsiteX2442" fmla="*/ 226695 w 2308383"/>
                <a:gd name="connsiteY2442" fmla="*/ 1191197 h 2310955"/>
                <a:gd name="connsiteX2443" fmla="*/ 217646 w 2308383"/>
                <a:gd name="connsiteY2443" fmla="*/ 1182148 h 2310955"/>
                <a:gd name="connsiteX2444" fmla="*/ 208502 w 2308383"/>
                <a:gd name="connsiteY2444" fmla="*/ 1191197 h 2310955"/>
                <a:gd name="connsiteX2445" fmla="*/ 230219 w 2308383"/>
                <a:gd name="connsiteY2445" fmla="*/ 1126617 h 2310955"/>
                <a:gd name="connsiteX2446" fmla="*/ 220599 w 2308383"/>
                <a:gd name="connsiteY2446" fmla="*/ 1117092 h 2310955"/>
                <a:gd name="connsiteX2447" fmla="*/ 211074 w 2308383"/>
                <a:gd name="connsiteY2447" fmla="*/ 1126712 h 2310955"/>
                <a:gd name="connsiteX2448" fmla="*/ 220694 w 2308383"/>
                <a:gd name="connsiteY2448" fmla="*/ 1136237 h 2310955"/>
                <a:gd name="connsiteX2449" fmla="*/ 230219 w 2308383"/>
                <a:gd name="connsiteY2449" fmla="*/ 1126617 h 2310955"/>
                <a:gd name="connsiteX2450" fmla="*/ 228219 w 2308383"/>
                <a:gd name="connsiteY2450" fmla="*/ 1052798 h 2310955"/>
                <a:gd name="connsiteX2451" fmla="*/ 218694 w 2308383"/>
                <a:gd name="connsiteY2451" fmla="*/ 1062419 h 2310955"/>
                <a:gd name="connsiteX2452" fmla="*/ 228314 w 2308383"/>
                <a:gd name="connsiteY2452" fmla="*/ 1071944 h 2310955"/>
                <a:gd name="connsiteX2453" fmla="*/ 237839 w 2308383"/>
                <a:gd name="connsiteY2453" fmla="*/ 1062323 h 2310955"/>
                <a:gd name="connsiteX2454" fmla="*/ 228219 w 2308383"/>
                <a:gd name="connsiteY2454" fmla="*/ 1052798 h 2310955"/>
                <a:gd name="connsiteX2455" fmla="*/ 249746 w 2308383"/>
                <a:gd name="connsiteY2455" fmla="*/ 998792 h 2310955"/>
                <a:gd name="connsiteX2456" fmla="*/ 240125 w 2308383"/>
                <a:gd name="connsiteY2456" fmla="*/ 989267 h 2310955"/>
                <a:gd name="connsiteX2457" fmla="*/ 230600 w 2308383"/>
                <a:gd name="connsiteY2457" fmla="*/ 998887 h 2310955"/>
                <a:gd name="connsiteX2458" fmla="*/ 240221 w 2308383"/>
                <a:gd name="connsiteY2458" fmla="*/ 1008412 h 2310955"/>
                <a:gd name="connsiteX2459" fmla="*/ 249746 w 2308383"/>
                <a:gd name="connsiteY2459" fmla="*/ 998792 h 2310955"/>
                <a:gd name="connsiteX2460" fmla="*/ 266129 w 2308383"/>
                <a:gd name="connsiteY2460" fmla="*/ 936308 h 2310955"/>
                <a:gd name="connsiteX2461" fmla="*/ 256508 w 2308383"/>
                <a:gd name="connsiteY2461" fmla="*/ 926783 h 2310955"/>
                <a:gd name="connsiteX2462" fmla="*/ 246983 w 2308383"/>
                <a:gd name="connsiteY2462" fmla="*/ 936403 h 2310955"/>
                <a:gd name="connsiteX2463" fmla="*/ 256604 w 2308383"/>
                <a:gd name="connsiteY2463" fmla="*/ 945928 h 2310955"/>
                <a:gd name="connsiteX2464" fmla="*/ 266129 w 2308383"/>
                <a:gd name="connsiteY2464" fmla="*/ 936308 h 2310955"/>
                <a:gd name="connsiteX2465" fmla="*/ 288512 w 2308383"/>
                <a:gd name="connsiteY2465" fmla="*/ 874967 h 2310955"/>
                <a:gd name="connsiteX2466" fmla="*/ 277082 w 2308383"/>
                <a:gd name="connsiteY2466" fmla="*/ 863632 h 2310955"/>
                <a:gd name="connsiteX2467" fmla="*/ 265748 w 2308383"/>
                <a:gd name="connsiteY2467" fmla="*/ 875062 h 2310955"/>
                <a:gd name="connsiteX2468" fmla="*/ 277178 w 2308383"/>
                <a:gd name="connsiteY2468" fmla="*/ 886492 h 2310955"/>
                <a:gd name="connsiteX2469" fmla="*/ 288512 w 2308383"/>
                <a:gd name="connsiteY2469" fmla="*/ 874967 h 2310955"/>
                <a:gd name="connsiteX2470" fmla="*/ 290894 w 2308383"/>
                <a:gd name="connsiteY2470" fmla="*/ 815340 h 2310955"/>
                <a:gd name="connsiteX2471" fmla="*/ 301943 w 2308383"/>
                <a:gd name="connsiteY2471" fmla="*/ 826389 h 2310955"/>
                <a:gd name="connsiteX2472" fmla="*/ 312992 w 2308383"/>
                <a:gd name="connsiteY2472" fmla="*/ 815245 h 2310955"/>
                <a:gd name="connsiteX2473" fmla="*/ 301847 w 2308383"/>
                <a:gd name="connsiteY2473" fmla="*/ 804196 h 2310955"/>
                <a:gd name="connsiteX2474" fmla="*/ 290894 w 2308383"/>
                <a:gd name="connsiteY2474" fmla="*/ 815340 h 2310955"/>
                <a:gd name="connsiteX2475" fmla="*/ 341376 w 2308383"/>
                <a:gd name="connsiteY2475" fmla="*/ 757428 h 2310955"/>
                <a:gd name="connsiteX2476" fmla="*/ 330803 w 2308383"/>
                <a:gd name="connsiteY2476" fmla="*/ 746855 h 2310955"/>
                <a:gd name="connsiteX2477" fmla="*/ 320231 w 2308383"/>
                <a:gd name="connsiteY2477" fmla="*/ 757523 h 2310955"/>
                <a:gd name="connsiteX2478" fmla="*/ 330803 w 2308383"/>
                <a:gd name="connsiteY2478" fmla="*/ 768096 h 2310955"/>
                <a:gd name="connsiteX2479" fmla="*/ 341376 w 2308383"/>
                <a:gd name="connsiteY2479" fmla="*/ 757428 h 2310955"/>
                <a:gd name="connsiteX2480" fmla="*/ 363474 w 2308383"/>
                <a:gd name="connsiteY2480" fmla="*/ 689134 h 2310955"/>
                <a:gd name="connsiteX2481" fmla="*/ 350901 w 2308383"/>
                <a:gd name="connsiteY2481" fmla="*/ 701802 h 2310955"/>
                <a:gd name="connsiteX2482" fmla="*/ 363569 w 2308383"/>
                <a:gd name="connsiteY2482" fmla="*/ 714375 h 2310955"/>
                <a:gd name="connsiteX2483" fmla="*/ 376142 w 2308383"/>
                <a:gd name="connsiteY2483" fmla="*/ 701707 h 2310955"/>
                <a:gd name="connsiteX2484" fmla="*/ 363474 w 2308383"/>
                <a:gd name="connsiteY2484" fmla="*/ 689134 h 2310955"/>
                <a:gd name="connsiteX2485" fmla="*/ 400050 w 2308383"/>
                <a:gd name="connsiteY2485" fmla="*/ 635794 h 2310955"/>
                <a:gd name="connsiteX2486" fmla="*/ 387477 w 2308383"/>
                <a:gd name="connsiteY2486" fmla="*/ 648462 h 2310955"/>
                <a:gd name="connsiteX2487" fmla="*/ 400145 w 2308383"/>
                <a:gd name="connsiteY2487" fmla="*/ 661035 h 2310955"/>
                <a:gd name="connsiteX2488" fmla="*/ 412718 w 2308383"/>
                <a:gd name="connsiteY2488" fmla="*/ 648367 h 2310955"/>
                <a:gd name="connsiteX2489" fmla="*/ 400050 w 2308383"/>
                <a:gd name="connsiteY2489" fmla="*/ 635794 h 2310955"/>
                <a:gd name="connsiteX2490" fmla="*/ 440246 w 2308383"/>
                <a:gd name="connsiteY2490" fmla="*/ 612553 h 2310955"/>
                <a:gd name="connsiteX2491" fmla="*/ 455105 w 2308383"/>
                <a:gd name="connsiteY2491" fmla="*/ 597599 h 2310955"/>
                <a:gd name="connsiteX2492" fmla="*/ 440150 w 2308383"/>
                <a:gd name="connsiteY2492" fmla="*/ 582740 h 2310955"/>
                <a:gd name="connsiteX2493" fmla="*/ 425291 w 2308383"/>
                <a:gd name="connsiteY2493" fmla="*/ 597694 h 2310955"/>
                <a:gd name="connsiteX2494" fmla="*/ 440246 w 2308383"/>
                <a:gd name="connsiteY2494" fmla="*/ 612553 h 2310955"/>
                <a:gd name="connsiteX2495" fmla="*/ 483680 w 2308383"/>
                <a:gd name="connsiteY2495" fmla="*/ 533400 h 2310955"/>
                <a:gd name="connsiteX2496" fmla="*/ 467297 w 2308383"/>
                <a:gd name="connsiteY2496" fmla="*/ 549878 h 2310955"/>
                <a:gd name="connsiteX2497" fmla="*/ 483775 w 2308383"/>
                <a:gd name="connsiteY2497" fmla="*/ 566261 h 2310955"/>
                <a:gd name="connsiteX2498" fmla="*/ 500158 w 2308383"/>
                <a:gd name="connsiteY2498" fmla="*/ 549783 h 2310955"/>
                <a:gd name="connsiteX2499" fmla="*/ 483680 w 2308383"/>
                <a:gd name="connsiteY2499" fmla="*/ 533400 h 2310955"/>
                <a:gd name="connsiteX2500" fmla="*/ 515684 w 2308383"/>
                <a:gd name="connsiteY2500" fmla="*/ 505206 h 2310955"/>
                <a:gd name="connsiteX2501" fmla="*/ 530543 w 2308383"/>
                <a:gd name="connsiteY2501" fmla="*/ 519875 h 2310955"/>
                <a:gd name="connsiteX2502" fmla="*/ 545211 w 2308383"/>
                <a:gd name="connsiteY2502" fmla="*/ 505016 h 2310955"/>
                <a:gd name="connsiteX2503" fmla="*/ 530352 w 2308383"/>
                <a:gd name="connsiteY2503" fmla="*/ 490347 h 2310955"/>
                <a:gd name="connsiteX2504" fmla="*/ 515684 w 2308383"/>
                <a:gd name="connsiteY2504" fmla="*/ 505206 h 2310955"/>
                <a:gd name="connsiteX2505" fmla="*/ 565023 w 2308383"/>
                <a:gd name="connsiteY2505" fmla="*/ 463868 h 2310955"/>
                <a:gd name="connsiteX2506" fmla="*/ 580168 w 2308383"/>
                <a:gd name="connsiteY2506" fmla="*/ 478917 h 2310955"/>
                <a:gd name="connsiteX2507" fmla="*/ 595217 w 2308383"/>
                <a:gd name="connsiteY2507" fmla="*/ 463772 h 2310955"/>
                <a:gd name="connsiteX2508" fmla="*/ 580073 w 2308383"/>
                <a:gd name="connsiteY2508" fmla="*/ 448723 h 2310955"/>
                <a:gd name="connsiteX2509" fmla="*/ 565023 w 2308383"/>
                <a:gd name="connsiteY2509" fmla="*/ 463868 h 2310955"/>
                <a:gd name="connsiteX2510" fmla="*/ 632651 w 2308383"/>
                <a:gd name="connsiteY2510" fmla="*/ 438722 h 2310955"/>
                <a:gd name="connsiteX2511" fmla="*/ 645319 w 2308383"/>
                <a:gd name="connsiteY2511" fmla="*/ 425958 h 2310955"/>
                <a:gd name="connsiteX2512" fmla="*/ 632555 w 2308383"/>
                <a:gd name="connsiteY2512" fmla="*/ 413290 h 2310955"/>
                <a:gd name="connsiteX2513" fmla="*/ 619887 w 2308383"/>
                <a:gd name="connsiteY2513" fmla="*/ 426053 h 2310955"/>
                <a:gd name="connsiteX2514" fmla="*/ 632651 w 2308383"/>
                <a:gd name="connsiteY2514" fmla="*/ 438722 h 2310955"/>
                <a:gd name="connsiteX2515" fmla="*/ 687610 w 2308383"/>
                <a:gd name="connsiteY2515" fmla="*/ 404622 h 2310955"/>
                <a:gd name="connsiteX2516" fmla="*/ 700278 w 2308383"/>
                <a:gd name="connsiteY2516" fmla="*/ 391859 h 2310955"/>
                <a:gd name="connsiteX2517" fmla="*/ 687515 w 2308383"/>
                <a:gd name="connsiteY2517" fmla="*/ 379190 h 2310955"/>
                <a:gd name="connsiteX2518" fmla="*/ 674751 w 2308383"/>
                <a:gd name="connsiteY2518" fmla="*/ 391954 h 2310955"/>
                <a:gd name="connsiteX2519" fmla="*/ 687610 w 2308383"/>
                <a:gd name="connsiteY2519" fmla="*/ 404622 h 2310955"/>
                <a:gd name="connsiteX2520" fmla="*/ 744665 w 2308383"/>
                <a:gd name="connsiteY2520" fmla="*/ 370999 h 2310955"/>
                <a:gd name="connsiteX2521" fmla="*/ 753999 w 2308383"/>
                <a:gd name="connsiteY2521" fmla="*/ 361569 h 2310955"/>
                <a:gd name="connsiteX2522" fmla="*/ 744569 w 2308383"/>
                <a:gd name="connsiteY2522" fmla="*/ 352235 h 2310955"/>
                <a:gd name="connsiteX2523" fmla="*/ 735140 w 2308383"/>
                <a:gd name="connsiteY2523" fmla="*/ 361664 h 2310955"/>
                <a:gd name="connsiteX2524" fmla="*/ 744665 w 2308383"/>
                <a:gd name="connsiteY2524" fmla="*/ 370999 h 2310955"/>
                <a:gd name="connsiteX2525" fmla="*/ 803815 w 2308383"/>
                <a:gd name="connsiteY2525" fmla="*/ 347091 h 2310955"/>
                <a:gd name="connsiteX2526" fmla="*/ 815531 w 2308383"/>
                <a:gd name="connsiteY2526" fmla="*/ 335280 h 2310955"/>
                <a:gd name="connsiteX2527" fmla="*/ 803720 w 2308383"/>
                <a:gd name="connsiteY2527" fmla="*/ 323564 h 2310955"/>
                <a:gd name="connsiteX2528" fmla="*/ 792004 w 2308383"/>
                <a:gd name="connsiteY2528" fmla="*/ 335375 h 2310955"/>
                <a:gd name="connsiteX2529" fmla="*/ 803815 w 2308383"/>
                <a:gd name="connsiteY2529" fmla="*/ 347091 h 2310955"/>
                <a:gd name="connsiteX2530" fmla="*/ 864584 w 2308383"/>
                <a:gd name="connsiteY2530" fmla="*/ 326803 h 2310955"/>
                <a:gd name="connsiteX2531" fmla="*/ 878110 w 2308383"/>
                <a:gd name="connsiteY2531" fmla="*/ 313182 h 2310955"/>
                <a:gd name="connsiteX2532" fmla="*/ 864489 w 2308383"/>
                <a:gd name="connsiteY2532" fmla="*/ 299657 h 2310955"/>
                <a:gd name="connsiteX2533" fmla="*/ 850963 w 2308383"/>
                <a:gd name="connsiteY2533" fmla="*/ 313277 h 2310955"/>
                <a:gd name="connsiteX2534" fmla="*/ 864584 w 2308383"/>
                <a:gd name="connsiteY2534" fmla="*/ 326803 h 2310955"/>
                <a:gd name="connsiteX2535" fmla="*/ 926687 w 2308383"/>
                <a:gd name="connsiteY2535" fmla="*/ 309467 h 2310955"/>
                <a:gd name="connsiteX2536" fmla="*/ 940784 w 2308383"/>
                <a:gd name="connsiteY2536" fmla="*/ 295275 h 2310955"/>
                <a:gd name="connsiteX2537" fmla="*/ 926592 w 2308383"/>
                <a:gd name="connsiteY2537" fmla="*/ 281273 h 2310955"/>
                <a:gd name="connsiteX2538" fmla="*/ 912495 w 2308383"/>
                <a:gd name="connsiteY2538" fmla="*/ 295466 h 2310955"/>
                <a:gd name="connsiteX2539" fmla="*/ 926687 w 2308383"/>
                <a:gd name="connsiteY2539" fmla="*/ 309467 h 2310955"/>
                <a:gd name="connsiteX2540" fmla="*/ 989933 w 2308383"/>
                <a:gd name="connsiteY2540" fmla="*/ 292799 h 2310955"/>
                <a:gd name="connsiteX2541" fmla="*/ 1000792 w 2308383"/>
                <a:gd name="connsiteY2541" fmla="*/ 281845 h 2310955"/>
                <a:gd name="connsiteX2542" fmla="*/ 989838 w 2308383"/>
                <a:gd name="connsiteY2542" fmla="*/ 270986 h 2310955"/>
                <a:gd name="connsiteX2543" fmla="*/ 978980 w 2308383"/>
                <a:gd name="connsiteY2543" fmla="*/ 281940 h 2310955"/>
                <a:gd name="connsiteX2544" fmla="*/ 989933 w 2308383"/>
                <a:gd name="connsiteY2544" fmla="*/ 292799 h 2310955"/>
                <a:gd name="connsiteX2545" fmla="*/ 1053941 w 2308383"/>
                <a:gd name="connsiteY2545" fmla="*/ 282131 h 2310955"/>
                <a:gd name="connsiteX2546" fmla="*/ 1063276 w 2308383"/>
                <a:gd name="connsiteY2546" fmla="*/ 272701 h 2310955"/>
                <a:gd name="connsiteX2547" fmla="*/ 1053846 w 2308383"/>
                <a:gd name="connsiteY2547" fmla="*/ 263366 h 2310955"/>
                <a:gd name="connsiteX2548" fmla="*/ 1044512 w 2308383"/>
                <a:gd name="connsiteY2548" fmla="*/ 272796 h 2310955"/>
                <a:gd name="connsiteX2549" fmla="*/ 1053941 w 2308383"/>
                <a:gd name="connsiteY2549" fmla="*/ 282131 h 2310955"/>
                <a:gd name="connsiteX2550" fmla="*/ 1118426 w 2308383"/>
                <a:gd name="connsiteY2550" fmla="*/ 277463 h 2310955"/>
                <a:gd name="connsiteX2551" fmla="*/ 1127760 w 2308383"/>
                <a:gd name="connsiteY2551" fmla="*/ 268034 h 2310955"/>
                <a:gd name="connsiteX2552" fmla="*/ 1118330 w 2308383"/>
                <a:gd name="connsiteY2552" fmla="*/ 258699 h 2310955"/>
                <a:gd name="connsiteX2553" fmla="*/ 1108996 w 2308383"/>
                <a:gd name="connsiteY2553" fmla="*/ 268129 h 2310955"/>
                <a:gd name="connsiteX2554" fmla="*/ 1118426 w 2308383"/>
                <a:gd name="connsiteY2554" fmla="*/ 277463 h 2310955"/>
                <a:gd name="connsiteX2555" fmla="*/ 1183100 w 2308383"/>
                <a:gd name="connsiteY2555" fmla="*/ 275368 h 2310955"/>
                <a:gd name="connsiteX2556" fmla="*/ 1190625 w 2308383"/>
                <a:gd name="connsiteY2556" fmla="*/ 267748 h 2310955"/>
                <a:gd name="connsiteX2557" fmla="*/ 1183005 w 2308383"/>
                <a:gd name="connsiteY2557" fmla="*/ 260223 h 2310955"/>
                <a:gd name="connsiteX2558" fmla="*/ 1175480 w 2308383"/>
                <a:gd name="connsiteY2558" fmla="*/ 267843 h 2310955"/>
                <a:gd name="connsiteX2559" fmla="*/ 1183100 w 2308383"/>
                <a:gd name="connsiteY2559" fmla="*/ 275368 h 2310955"/>
                <a:gd name="connsiteX2560" fmla="*/ 1247585 w 2308383"/>
                <a:gd name="connsiteY2560" fmla="*/ 278225 h 2310955"/>
                <a:gd name="connsiteX2561" fmla="*/ 1253776 w 2308383"/>
                <a:gd name="connsiteY2561" fmla="*/ 271939 h 2310955"/>
                <a:gd name="connsiteX2562" fmla="*/ 1247585 w 2308383"/>
                <a:gd name="connsiteY2562" fmla="*/ 265748 h 2310955"/>
                <a:gd name="connsiteX2563" fmla="*/ 1241393 w 2308383"/>
                <a:gd name="connsiteY2563" fmla="*/ 271939 h 2310955"/>
                <a:gd name="connsiteX2564" fmla="*/ 1247585 w 2308383"/>
                <a:gd name="connsiteY2564" fmla="*/ 278225 h 2310955"/>
                <a:gd name="connsiteX2565" fmla="*/ 1311688 w 2308383"/>
                <a:gd name="connsiteY2565" fmla="*/ 286226 h 2310955"/>
                <a:gd name="connsiteX2566" fmla="*/ 1317212 w 2308383"/>
                <a:gd name="connsiteY2566" fmla="*/ 280702 h 2310955"/>
                <a:gd name="connsiteX2567" fmla="*/ 1311688 w 2308383"/>
                <a:gd name="connsiteY2567" fmla="*/ 275177 h 2310955"/>
                <a:gd name="connsiteX2568" fmla="*/ 1306163 w 2308383"/>
                <a:gd name="connsiteY2568" fmla="*/ 280702 h 2310955"/>
                <a:gd name="connsiteX2569" fmla="*/ 1311688 w 2308383"/>
                <a:gd name="connsiteY2569" fmla="*/ 286226 h 2310955"/>
                <a:gd name="connsiteX2570" fmla="*/ 1375029 w 2308383"/>
                <a:gd name="connsiteY2570" fmla="*/ 303848 h 2310955"/>
                <a:gd name="connsiteX2571" fmla="*/ 1385030 w 2308383"/>
                <a:gd name="connsiteY2571" fmla="*/ 293751 h 2310955"/>
                <a:gd name="connsiteX2572" fmla="*/ 1374934 w 2308383"/>
                <a:gd name="connsiteY2572" fmla="*/ 283750 h 2310955"/>
                <a:gd name="connsiteX2573" fmla="*/ 1364933 w 2308383"/>
                <a:gd name="connsiteY2573" fmla="*/ 293846 h 2310955"/>
                <a:gd name="connsiteX2574" fmla="*/ 1375029 w 2308383"/>
                <a:gd name="connsiteY2574" fmla="*/ 303848 h 2310955"/>
                <a:gd name="connsiteX2575" fmla="*/ 1437227 w 2308383"/>
                <a:gd name="connsiteY2575" fmla="*/ 319945 h 2310955"/>
                <a:gd name="connsiteX2576" fmla="*/ 1445895 w 2308383"/>
                <a:gd name="connsiteY2576" fmla="*/ 311182 h 2310955"/>
                <a:gd name="connsiteX2577" fmla="*/ 1437132 w 2308383"/>
                <a:gd name="connsiteY2577" fmla="*/ 302514 h 2310955"/>
                <a:gd name="connsiteX2578" fmla="*/ 1428464 w 2308383"/>
                <a:gd name="connsiteY2578" fmla="*/ 311277 h 2310955"/>
                <a:gd name="connsiteX2579" fmla="*/ 1437227 w 2308383"/>
                <a:gd name="connsiteY2579" fmla="*/ 319945 h 2310955"/>
                <a:gd name="connsiteX2580" fmla="*/ 1498187 w 2308383"/>
                <a:gd name="connsiteY2580" fmla="*/ 340424 h 2310955"/>
                <a:gd name="connsiteX2581" fmla="*/ 1505712 w 2308383"/>
                <a:gd name="connsiteY2581" fmla="*/ 332899 h 2310955"/>
                <a:gd name="connsiteX2582" fmla="*/ 1498092 w 2308383"/>
                <a:gd name="connsiteY2582" fmla="*/ 325374 h 2310955"/>
                <a:gd name="connsiteX2583" fmla="*/ 1490567 w 2308383"/>
                <a:gd name="connsiteY2583" fmla="*/ 332994 h 2310955"/>
                <a:gd name="connsiteX2584" fmla="*/ 1498187 w 2308383"/>
                <a:gd name="connsiteY2584" fmla="*/ 340424 h 2310955"/>
                <a:gd name="connsiteX2585" fmla="*/ 1557433 w 2308383"/>
                <a:gd name="connsiteY2585" fmla="*/ 365379 h 2310955"/>
                <a:gd name="connsiteX2586" fmla="*/ 1564100 w 2308383"/>
                <a:gd name="connsiteY2586" fmla="*/ 358616 h 2310955"/>
                <a:gd name="connsiteX2587" fmla="*/ 1557338 w 2308383"/>
                <a:gd name="connsiteY2587" fmla="*/ 351949 h 2310955"/>
                <a:gd name="connsiteX2588" fmla="*/ 1550670 w 2308383"/>
                <a:gd name="connsiteY2588" fmla="*/ 358712 h 2310955"/>
                <a:gd name="connsiteX2589" fmla="*/ 1557433 w 2308383"/>
                <a:gd name="connsiteY2589" fmla="*/ 365379 h 2310955"/>
                <a:gd name="connsiteX2590" fmla="*/ 1614868 w 2308383"/>
                <a:gd name="connsiteY2590" fmla="*/ 401574 h 2310955"/>
                <a:gd name="connsiteX2591" fmla="*/ 1627918 w 2308383"/>
                <a:gd name="connsiteY2591" fmla="*/ 388430 h 2310955"/>
                <a:gd name="connsiteX2592" fmla="*/ 1614773 w 2308383"/>
                <a:gd name="connsiteY2592" fmla="*/ 375380 h 2310955"/>
                <a:gd name="connsiteX2593" fmla="*/ 1601724 w 2308383"/>
                <a:gd name="connsiteY2593" fmla="*/ 388525 h 2310955"/>
                <a:gd name="connsiteX2594" fmla="*/ 1614868 w 2308383"/>
                <a:gd name="connsiteY2594" fmla="*/ 401574 h 2310955"/>
                <a:gd name="connsiteX2595" fmla="*/ 1670018 w 2308383"/>
                <a:gd name="connsiteY2595" fmla="*/ 434626 h 2310955"/>
                <a:gd name="connsiteX2596" fmla="*/ 1682401 w 2308383"/>
                <a:gd name="connsiteY2596" fmla="*/ 422148 h 2310955"/>
                <a:gd name="connsiteX2597" fmla="*/ 1669923 w 2308383"/>
                <a:gd name="connsiteY2597" fmla="*/ 409766 h 2310955"/>
                <a:gd name="connsiteX2598" fmla="*/ 1657541 w 2308383"/>
                <a:gd name="connsiteY2598" fmla="*/ 422243 h 2310955"/>
                <a:gd name="connsiteX2599" fmla="*/ 1670018 w 2308383"/>
                <a:gd name="connsiteY2599" fmla="*/ 434626 h 2310955"/>
                <a:gd name="connsiteX2600" fmla="*/ 1722692 w 2308383"/>
                <a:gd name="connsiteY2600" fmla="*/ 474726 h 2310955"/>
                <a:gd name="connsiteX2601" fmla="*/ 1737741 w 2308383"/>
                <a:gd name="connsiteY2601" fmla="*/ 459581 h 2310955"/>
                <a:gd name="connsiteX2602" fmla="*/ 1722596 w 2308383"/>
                <a:gd name="connsiteY2602" fmla="*/ 444532 h 2310955"/>
                <a:gd name="connsiteX2603" fmla="*/ 1707547 w 2308383"/>
                <a:gd name="connsiteY2603" fmla="*/ 459676 h 2310955"/>
                <a:gd name="connsiteX2604" fmla="*/ 1722692 w 2308383"/>
                <a:gd name="connsiteY2604" fmla="*/ 474726 h 2310955"/>
                <a:gd name="connsiteX2605" fmla="*/ 1759553 w 2308383"/>
                <a:gd name="connsiteY2605" fmla="*/ 500729 h 2310955"/>
                <a:gd name="connsiteX2606" fmla="*/ 1772698 w 2308383"/>
                <a:gd name="connsiteY2606" fmla="*/ 513779 h 2310955"/>
                <a:gd name="connsiteX2607" fmla="*/ 1785747 w 2308383"/>
                <a:gd name="connsiteY2607" fmla="*/ 500634 h 2310955"/>
                <a:gd name="connsiteX2608" fmla="*/ 1772603 w 2308383"/>
                <a:gd name="connsiteY2608" fmla="*/ 487585 h 2310955"/>
                <a:gd name="connsiteX2609" fmla="*/ 1759553 w 2308383"/>
                <a:gd name="connsiteY2609" fmla="*/ 500729 h 2310955"/>
                <a:gd name="connsiteX2610" fmla="*/ 1804130 w 2308383"/>
                <a:gd name="connsiteY2610" fmla="*/ 545116 h 2310955"/>
                <a:gd name="connsiteX2611" fmla="*/ 1819751 w 2308383"/>
                <a:gd name="connsiteY2611" fmla="*/ 560642 h 2310955"/>
                <a:gd name="connsiteX2612" fmla="*/ 1835277 w 2308383"/>
                <a:gd name="connsiteY2612" fmla="*/ 545021 h 2310955"/>
                <a:gd name="connsiteX2613" fmla="*/ 1819656 w 2308383"/>
                <a:gd name="connsiteY2613" fmla="*/ 529495 h 2310955"/>
                <a:gd name="connsiteX2614" fmla="*/ 1804130 w 2308383"/>
                <a:gd name="connsiteY2614" fmla="*/ 545116 h 2310955"/>
                <a:gd name="connsiteX2615" fmla="*/ 1849279 w 2308383"/>
                <a:gd name="connsiteY2615" fmla="*/ 592550 h 2310955"/>
                <a:gd name="connsiteX2616" fmla="*/ 1863566 w 2308383"/>
                <a:gd name="connsiteY2616" fmla="*/ 606743 h 2310955"/>
                <a:gd name="connsiteX2617" fmla="*/ 1877759 w 2308383"/>
                <a:gd name="connsiteY2617" fmla="*/ 592455 h 2310955"/>
                <a:gd name="connsiteX2618" fmla="*/ 1863471 w 2308383"/>
                <a:gd name="connsiteY2618" fmla="*/ 578263 h 2310955"/>
                <a:gd name="connsiteX2619" fmla="*/ 1849279 w 2308383"/>
                <a:gd name="connsiteY2619" fmla="*/ 592550 h 2310955"/>
                <a:gd name="connsiteX2620" fmla="*/ 1889760 w 2308383"/>
                <a:gd name="connsiteY2620" fmla="*/ 642938 h 2310955"/>
                <a:gd name="connsiteX2621" fmla="*/ 1904048 w 2308383"/>
                <a:gd name="connsiteY2621" fmla="*/ 657130 h 2310955"/>
                <a:gd name="connsiteX2622" fmla="*/ 1918240 w 2308383"/>
                <a:gd name="connsiteY2622" fmla="*/ 642842 h 2310955"/>
                <a:gd name="connsiteX2623" fmla="*/ 1903952 w 2308383"/>
                <a:gd name="connsiteY2623" fmla="*/ 628650 h 2310955"/>
                <a:gd name="connsiteX2624" fmla="*/ 1889760 w 2308383"/>
                <a:gd name="connsiteY2624" fmla="*/ 642938 h 2310955"/>
                <a:gd name="connsiteX2625" fmla="*/ 1941005 w 2308383"/>
                <a:gd name="connsiteY2625" fmla="*/ 709041 h 2310955"/>
                <a:gd name="connsiteX2626" fmla="*/ 1954054 w 2308383"/>
                <a:gd name="connsiteY2626" fmla="*/ 695897 h 2310955"/>
                <a:gd name="connsiteX2627" fmla="*/ 1940909 w 2308383"/>
                <a:gd name="connsiteY2627" fmla="*/ 682847 h 2310955"/>
                <a:gd name="connsiteX2628" fmla="*/ 1927860 w 2308383"/>
                <a:gd name="connsiteY2628" fmla="*/ 695992 h 2310955"/>
                <a:gd name="connsiteX2629" fmla="*/ 1941005 w 2308383"/>
                <a:gd name="connsiteY2629" fmla="*/ 709041 h 2310955"/>
                <a:gd name="connsiteX2630" fmla="*/ 1974247 w 2308383"/>
                <a:gd name="connsiteY2630" fmla="*/ 767906 h 2310955"/>
                <a:gd name="connsiteX2631" fmla="*/ 1990630 w 2308383"/>
                <a:gd name="connsiteY2631" fmla="*/ 751427 h 2310955"/>
                <a:gd name="connsiteX2632" fmla="*/ 1974152 w 2308383"/>
                <a:gd name="connsiteY2632" fmla="*/ 735044 h 2310955"/>
                <a:gd name="connsiteX2633" fmla="*/ 1957768 w 2308383"/>
                <a:gd name="connsiteY2633" fmla="*/ 751523 h 2310955"/>
                <a:gd name="connsiteX2634" fmla="*/ 1974247 w 2308383"/>
                <a:gd name="connsiteY2634" fmla="*/ 767906 h 2310955"/>
                <a:gd name="connsiteX2635" fmla="*/ 2003489 w 2308383"/>
                <a:gd name="connsiteY2635" fmla="*/ 824294 h 2310955"/>
                <a:gd name="connsiteX2636" fmla="*/ 2018538 w 2308383"/>
                <a:gd name="connsiteY2636" fmla="*/ 809149 h 2310955"/>
                <a:gd name="connsiteX2637" fmla="*/ 2003393 w 2308383"/>
                <a:gd name="connsiteY2637" fmla="*/ 794099 h 2310955"/>
                <a:gd name="connsiteX2638" fmla="*/ 1988344 w 2308383"/>
                <a:gd name="connsiteY2638" fmla="*/ 809244 h 2310955"/>
                <a:gd name="connsiteX2639" fmla="*/ 2003489 w 2308383"/>
                <a:gd name="connsiteY2639" fmla="*/ 824294 h 2310955"/>
                <a:gd name="connsiteX2640" fmla="*/ 2009680 w 2308383"/>
                <a:gd name="connsiteY2640" fmla="*/ 868775 h 2310955"/>
                <a:gd name="connsiteX2641" fmla="*/ 2028730 w 2308383"/>
                <a:gd name="connsiteY2641" fmla="*/ 887730 h 2310955"/>
                <a:gd name="connsiteX2642" fmla="*/ 2047589 w 2308383"/>
                <a:gd name="connsiteY2642" fmla="*/ 868680 h 2310955"/>
                <a:gd name="connsiteX2643" fmla="*/ 2028539 w 2308383"/>
                <a:gd name="connsiteY2643" fmla="*/ 849821 h 2310955"/>
                <a:gd name="connsiteX2644" fmla="*/ 2009680 w 2308383"/>
                <a:gd name="connsiteY2644" fmla="*/ 868775 h 2310955"/>
                <a:gd name="connsiteX2645" fmla="*/ 2030730 w 2308383"/>
                <a:gd name="connsiteY2645" fmla="*/ 929831 h 2310955"/>
                <a:gd name="connsiteX2646" fmla="*/ 2049780 w 2308383"/>
                <a:gd name="connsiteY2646" fmla="*/ 948690 h 2310955"/>
                <a:gd name="connsiteX2647" fmla="*/ 2068639 w 2308383"/>
                <a:gd name="connsiteY2647" fmla="*/ 929640 h 2310955"/>
                <a:gd name="connsiteX2648" fmla="*/ 2049589 w 2308383"/>
                <a:gd name="connsiteY2648" fmla="*/ 910781 h 2310955"/>
                <a:gd name="connsiteX2649" fmla="*/ 2030730 w 2308383"/>
                <a:gd name="connsiteY2649" fmla="*/ 929831 h 2310955"/>
                <a:gd name="connsiteX2650" fmla="*/ 2084070 w 2308383"/>
                <a:gd name="connsiteY2650" fmla="*/ 992219 h 2310955"/>
                <a:gd name="connsiteX2651" fmla="*/ 2066354 w 2308383"/>
                <a:gd name="connsiteY2651" fmla="*/ 974693 h 2310955"/>
                <a:gd name="connsiteX2652" fmla="*/ 2048828 w 2308383"/>
                <a:gd name="connsiteY2652" fmla="*/ 992410 h 2310955"/>
                <a:gd name="connsiteX2653" fmla="*/ 2066544 w 2308383"/>
                <a:gd name="connsiteY2653" fmla="*/ 1009936 h 2310955"/>
                <a:gd name="connsiteX2654" fmla="*/ 2084070 w 2308383"/>
                <a:gd name="connsiteY2654" fmla="*/ 992219 h 2310955"/>
                <a:gd name="connsiteX2655" fmla="*/ 2078927 w 2308383"/>
                <a:gd name="connsiteY2655" fmla="*/ 1074325 h 2310955"/>
                <a:gd name="connsiteX2656" fmla="*/ 2097500 w 2308383"/>
                <a:gd name="connsiteY2656" fmla="*/ 1055656 h 2310955"/>
                <a:gd name="connsiteX2657" fmla="*/ 2078831 w 2308383"/>
                <a:gd name="connsiteY2657" fmla="*/ 1037082 h 2310955"/>
                <a:gd name="connsiteX2658" fmla="*/ 2060258 w 2308383"/>
                <a:gd name="connsiteY2658" fmla="*/ 1055751 h 2310955"/>
                <a:gd name="connsiteX2659" fmla="*/ 2078927 w 2308383"/>
                <a:gd name="connsiteY2659" fmla="*/ 1074325 h 2310955"/>
                <a:gd name="connsiteX2660" fmla="*/ 2068830 w 2308383"/>
                <a:gd name="connsiteY2660" fmla="*/ 1119950 h 2310955"/>
                <a:gd name="connsiteX2661" fmla="*/ 2087023 w 2308383"/>
                <a:gd name="connsiteY2661" fmla="*/ 1138047 h 2310955"/>
                <a:gd name="connsiteX2662" fmla="*/ 2105120 w 2308383"/>
                <a:gd name="connsiteY2662" fmla="*/ 1119854 h 2310955"/>
                <a:gd name="connsiteX2663" fmla="*/ 2086928 w 2308383"/>
                <a:gd name="connsiteY2663" fmla="*/ 1101757 h 2310955"/>
                <a:gd name="connsiteX2664" fmla="*/ 2068830 w 2308383"/>
                <a:gd name="connsiteY2664" fmla="*/ 1119950 h 2310955"/>
                <a:gd name="connsiteX2665" fmla="*/ 2090452 w 2308383"/>
                <a:gd name="connsiteY2665" fmla="*/ 1166622 h 2310955"/>
                <a:gd name="connsiteX2666" fmla="*/ 2072735 w 2308383"/>
                <a:gd name="connsiteY2666" fmla="*/ 1184529 h 2310955"/>
                <a:gd name="connsiteX2667" fmla="*/ 2090642 w 2308383"/>
                <a:gd name="connsiteY2667" fmla="*/ 1202246 h 2310955"/>
                <a:gd name="connsiteX2668" fmla="*/ 2108359 w 2308383"/>
                <a:gd name="connsiteY2668" fmla="*/ 1184434 h 2310955"/>
                <a:gd name="connsiteX2669" fmla="*/ 2090452 w 2308383"/>
                <a:gd name="connsiteY2669" fmla="*/ 1166622 h 2310955"/>
                <a:gd name="connsiteX2670" fmla="*/ 2106930 w 2308383"/>
                <a:gd name="connsiteY2670" fmla="*/ 1249013 h 2310955"/>
                <a:gd name="connsiteX2671" fmla="*/ 2089595 w 2308383"/>
                <a:gd name="connsiteY2671" fmla="*/ 1231773 h 2310955"/>
                <a:gd name="connsiteX2672" fmla="*/ 2072354 w 2308383"/>
                <a:gd name="connsiteY2672" fmla="*/ 1249109 h 2310955"/>
                <a:gd name="connsiteX2673" fmla="*/ 2089690 w 2308383"/>
                <a:gd name="connsiteY2673" fmla="*/ 1266349 h 2310955"/>
                <a:gd name="connsiteX2674" fmla="*/ 2106930 w 2308383"/>
                <a:gd name="connsiteY2674" fmla="*/ 1249013 h 2310955"/>
                <a:gd name="connsiteX2675" fmla="*/ 2084356 w 2308383"/>
                <a:gd name="connsiteY2675" fmla="*/ 1329785 h 2310955"/>
                <a:gd name="connsiteX2676" fmla="*/ 2100548 w 2308383"/>
                <a:gd name="connsiteY2676" fmla="*/ 1313498 h 2310955"/>
                <a:gd name="connsiteX2677" fmla="*/ 2084165 w 2308383"/>
                <a:gd name="connsiteY2677" fmla="*/ 1297305 h 2310955"/>
                <a:gd name="connsiteX2678" fmla="*/ 2067973 w 2308383"/>
                <a:gd name="connsiteY2678" fmla="*/ 1313593 h 2310955"/>
                <a:gd name="connsiteX2679" fmla="*/ 2084356 w 2308383"/>
                <a:gd name="connsiteY2679" fmla="*/ 1329785 h 2310955"/>
                <a:gd name="connsiteX2680" fmla="*/ 2074450 w 2308383"/>
                <a:gd name="connsiteY2680" fmla="*/ 1362456 h 2310955"/>
                <a:gd name="connsiteX2681" fmla="*/ 2059591 w 2308383"/>
                <a:gd name="connsiteY2681" fmla="*/ 1377410 h 2310955"/>
                <a:gd name="connsiteX2682" fmla="*/ 2074545 w 2308383"/>
                <a:gd name="connsiteY2682" fmla="*/ 1392269 h 2310955"/>
                <a:gd name="connsiteX2683" fmla="*/ 2089404 w 2308383"/>
                <a:gd name="connsiteY2683" fmla="*/ 1377315 h 2310955"/>
                <a:gd name="connsiteX2684" fmla="*/ 2074450 w 2308383"/>
                <a:gd name="connsiteY2684" fmla="*/ 1362456 h 2310955"/>
                <a:gd name="connsiteX2685" fmla="*/ 2060258 w 2308383"/>
                <a:gd name="connsiteY2685" fmla="*/ 1425702 h 2310955"/>
                <a:gd name="connsiteX2686" fmla="*/ 2045589 w 2308383"/>
                <a:gd name="connsiteY2686" fmla="*/ 1440466 h 2310955"/>
                <a:gd name="connsiteX2687" fmla="*/ 2060448 w 2308383"/>
                <a:gd name="connsiteY2687" fmla="*/ 1455230 h 2310955"/>
                <a:gd name="connsiteX2688" fmla="*/ 2075117 w 2308383"/>
                <a:gd name="connsiteY2688" fmla="*/ 1440371 h 2310955"/>
                <a:gd name="connsiteX2689" fmla="*/ 2060258 w 2308383"/>
                <a:gd name="connsiteY2689" fmla="*/ 1425702 h 2310955"/>
                <a:gd name="connsiteX2690" fmla="*/ 2041970 w 2308383"/>
                <a:gd name="connsiteY2690" fmla="*/ 1517237 h 2310955"/>
                <a:gd name="connsiteX2691" fmla="*/ 2056733 w 2308383"/>
                <a:gd name="connsiteY2691" fmla="*/ 1502378 h 2310955"/>
                <a:gd name="connsiteX2692" fmla="*/ 2041874 w 2308383"/>
                <a:gd name="connsiteY2692" fmla="*/ 1487710 h 2310955"/>
                <a:gd name="connsiteX2693" fmla="*/ 2027111 w 2308383"/>
                <a:gd name="connsiteY2693" fmla="*/ 1502569 h 2310955"/>
                <a:gd name="connsiteX2694" fmla="*/ 2041970 w 2308383"/>
                <a:gd name="connsiteY2694" fmla="*/ 1517237 h 2310955"/>
                <a:gd name="connsiteX2695" fmla="*/ 2019110 w 2308383"/>
                <a:gd name="connsiteY2695" fmla="*/ 1549908 h 2310955"/>
                <a:gd name="connsiteX2696" fmla="*/ 2006060 w 2308383"/>
                <a:gd name="connsiteY2696" fmla="*/ 1563053 h 2310955"/>
                <a:gd name="connsiteX2697" fmla="*/ 2019205 w 2308383"/>
                <a:gd name="connsiteY2697" fmla="*/ 1576102 h 2310955"/>
                <a:gd name="connsiteX2698" fmla="*/ 2032254 w 2308383"/>
                <a:gd name="connsiteY2698" fmla="*/ 1562957 h 2310955"/>
                <a:gd name="connsiteX2699" fmla="*/ 2019110 w 2308383"/>
                <a:gd name="connsiteY2699" fmla="*/ 1549908 h 2310955"/>
                <a:gd name="connsiteX2700" fmla="*/ 1992249 w 2308383"/>
                <a:gd name="connsiteY2700" fmla="*/ 1611630 h 2310955"/>
                <a:gd name="connsiteX2701" fmla="*/ 1982057 w 2308383"/>
                <a:gd name="connsiteY2701" fmla="*/ 1621917 h 2310955"/>
                <a:gd name="connsiteX2702" fmla="*/ 1992344 w 2308383"/>
                <a:gd name="connsiteY2702" fmla="*/ 1632109 h 2310955"/>
                <a:gd name="connsiteX2703" fmla="*/ 2002536 w 2308383"/>
                <a:gd name="connsiteY2703" fmla="*/ 1621822 h 2310955"/>
                <a:gd name="connsiteX2704" fmla="*/ 1992249 w 2308383"/>
                <a:gd name="connsiteY2704" fmla="*/ 1611630 h 2310955"/>
                <a:gd name="connsiteX2705" fmla="*/ 1961483 w 2308383"/>
                <a:gd name="connsiteY2705" fmla="*/ 1669066 h 2310955"/>
                <a:gd name="connsiteX2706" fmla="*/ 1951958 w 2308383"/>
                <a:gd name="connsiteY2706" fmla="*/ 1678686 h 2310955"/>
                <a:gd name="connsiteX2707" fmla="*/ 1961579 w 2308383"/>
                <a:gd name="connsiteY2707" fmla="*/ 1688211 h 2310955"/>
                <a:gd name="connsiteX2708" fmla="*/ 1971104 w 2308383"/>
                <a:gd name="connsiteY2708" fmla="*/ 1678591 h 2310955"/>
                <a:gd name="connsiteX2709" fmla="*/ 1961483 w 2308383"/>
                <a:gd name="connsiteY2709" fmla="*/ 1669066 h 2310955"/>
                <a:gd name="connsiteX2710" fmla="*/ 1926812 w 2308383"/>
                <a:gd name="connsiteY2710" fmla="*/ 1726216 h 2310955"/>
                <a:gd name="connsiteX2711" fmla="*/ 1919764 w 2308383"/>
                <a:gd name="connsiteY2711" fmla="*/ 1733264 h 2310955"/>
                <a:gd name="connsiteX2712" fmla="*/ 1926812 w 2308383"/>
                <a:gd name="connsiteY2712" fmla="*/ 1740313 h 2310955"/>
                <a:gd name="connsiteX2713" fmla="*/ 1933861 w 2308383"/>
                <a:gd name="connsiteY2713" fmla="*/ 1733264 h 2310955"/>
                <a:gd name="connsiteX2714" fmla="*/ 1926812 w 2308383"/>
                <a:gd name="connsiteY2714" fmla="*/ 1726216 h 2310955"/>
                <a:gd name="connsiteX2715" fmla="*/ 1888427 w 2308383"/>
                <a:gd name="connsiteY2715" fmla="*/ 1776032 h 2310955"/>
                <a:gd name="connsiteX2716" fmla="*/ 1879283 w 2308383"/>
                <a:gd name="connsiteY2716" fmla="*/ 1785271 h 2310955"/>
                <a:gd name="connsiteX2717" fmla="*/ 1888522 w 2308383"/>
                <a:gd name="connsiteY2717" fmla="*/ 1794510 h 2310955"/>
                <a:gd name="connsiteX2718" fmla="*/ 1897761 w 2308383"/>
                <a:gd name="connsiteY2718" fmla="*/ 1785271 h 2310955"/>
                <a:gd name="connsiteX2719" fmla="*/ 1888427 w 2308383"/>
                <a:gd name="connsiteY2719" fmla="*/ 1776032 h 2310955"/>
                <a:gd name="connsiteX2720" fmla="*/ 1846612 w 2308383"/>
                <a:gd name="connsiteY2720" fmla="*/ 1825657 h 2310955"/>
                <a:gd name="connsiteX2721" fmla="*/ 1837754 w 2308383"/>
                <a:gd name="connsiteY2721" fmla="*/ 1834610 h 2310955"/>
                <a:gd name="connsiteX2722" fmla="*/ 1846707 w 2308383"/>
                <a:gd name="connsiteY2722" fmla="*/ 1843468 h 2310955"/>
                <a:gd name="connsiteX2723" fmla="*/ 1855565 w 2308383"/>
                <a:gd name="connsiteY2723" fmla="*/ 1834515 h 2310955"/>
                <a:gd name="connsiteX2724" fmla="*/ 1846612 w 2308383"/>
                <a:gd name="connsiteY2724" fmla="*/ 1825657 h 2310955"/>
                <a:gd name="connsiteX2725" fmla="*/ 1801463 w 2308383"/>
                <a:gd name="connsiteY2725" fmla="*/ 1874806 h 2310955"/>
                <a:gd name="connsiteX2726" fmla="*/ 1795463 w 2308383"/>
                <a:gd name="connsiteY2726" fmla="*/ 1880902 h 2310955"/>
                <a:gd name="connsiteX2727" fmla="*/ 1801463 w 2308383"/>
                <a:gd name="connsiteY2727" fmla="*/ 1886903 h 2310955"/>
                <a:gd name="connsiteX2728" fmla="*/ 1807464 w 2308383"/>
                <a:gd name="connsiteY2728" fmla="*/ 1880807 h 2310955"/>
                <a:gd name="connsiteX2729" fmla="*/ 1801463 w 2308383"/>
                <a:gd name="connsiteY2729" fmla="*/ 1874806 h 2310955"/>
                <a:gd name="connsiteX2730" fmla="*/ 1762125 w 2308383"/>
                <a:gd name="connsiteY2730" fmla="*/ 1923860 h 2310955"/>
                <a:gd name="connsiteX2731" fmla="*/ 1753172 w 2308383"/>
                <a:gd name="connsiteY2731" fmla="*/ 1915001 h 2310955"/>
                <a:gd name="connsiteX2732" fmla="*/ 1744313 w 2308383"/>
                <a:gd name="connsiteY2732" fmla="*/ 1923955 h 2310955"/>
                <a:gd name="connsiteX2733" fmla="*/ 1753267 w 2308383"/>
                <a:gd name="connsiteY2733" fmla="*/ 1932813 h 2310955"/>
                <a:gd name="connsiteX2734" fmla="*/ 1762125 w 2308383"/>
                <a:gd name="connsiteY2734" fmla="*/ 1923860 h 2310955"/>
                <a:gd name="connsiteX2735" fmla="*/ 1709547 w 2308383"/>
                <a:gd name="connsiteY2735" fmla="*/ 1963484 h 2310955"/>
                <a:gd name="connsiteX2736" fmla="*/ 1702118 w 2308383"/>
                <a:gd name="connsiteY2736" fmla="*/ 1956149 h 2310955"/>
                <a:gd name="connsiteX2737" fmla="*/ 1694783 w 2308383"/>
                <a:gd name="connsiteY2737" fmla="*/ 1963579 h 2310955"/>
                <a:gd name="connsiteX2738" fmla="*/ 1702213 w 2308383"/>
                <a:gd name="connsiteY2738" fmla="*/ 1970913 h 2310955"/>
                <a:gd name="connsiteX2739" fmla="*/ 1709547 w 2308383"/>
                <a:gd name="connsiteY2739" fmla="*/ 1963484 h 2310955"/>
                <a:gd name="connsiteX2740" fmla="*/ 1655826 w 2308383"/>
                <a:gd name="connsiteY2740" fmla="*/ 1999488 h 2310955"/>
                <a:gd name="connsiteX2741" fmla="*/ 1648397 w 2308383"/>
                <a:gd name="connsiteY2741" fmla="*/ 1992154 h 2310955"/>
                <a:gd name="connsiteX2742" fmla="*/ 1641062 w 2308383"/>
                <a:gd name="connsiteY2742" fmla="*/ 1999583 h 2310955"/>
                <a:gd name="connsiteX2743" fmla="*/ 1648492 w 2308383"/>
                <a:gd name="connsiteY2743" fmla="*/ 2006918 h 2310955"/>
                <a:gd name="connsiteX2744" fmla="*/ 1655826 w 2308383"/>
                <a:gd name="connsiteY2744" fmla="*/ 1999488 h 2310955"/>
                <a:gd name="connsiteX2745" fmla="*/ 1598200 w 2308383"/>
                <a:gd name="connsiteY2745" fmla="*/ 2031683 h 2310955"/>
                <a:gd name="connsiteX2746" fmla="*/ 1592294 w 2308383"/>
                <a:gd name="connsiteY2746" fmla="*/ 2025872 h 2310955"/>
                <a:gd name="connsiteX2747" fmla="*/ 1586484 w 2308383"/>
                <a:gd name="connsiteY2747" fmla="*/ 2031778 h 2310955"/>
                <a:gd name="connsiteX2748" fmla="*/ 1592389 w 2308383"/>
                <a:gd name="connsiteY2748" fmla="*/ 2037683 h 2310955"/>
                <a:gd name="connsiteX2749" fmla="*/ 1598200 w 2308383"/>
                <a:gd name="connsiteY2749" fmla="*/ 2031683 h 2310955"/>
                <a:gd name="connsiteX2750" fmla="*/ 1534192 w 2308383"/>
                <a:gd name="connsiteY2750" fmla="*/ 2052923 h 2310955"/>
                <a:gd name="connsiteX2751" fmla="*/ 1527143 w 2308383"/>
                <a:gd name="connsiteY2751" fmla="*/ 2059972 h 2310955"/>
                <a:gd name="connsiteX2752" fmla="*/ 1534192 w 2308383"/>
                <a:gd name="connsiteY2752" fmla="*/ 2067020 h 2310955"/>
                <a:gd name="connsiteX2753" fmla="*/ 1541240 w 2308383"/>
                <a:gd name="connsiteY2753" fmla="*/ 2059972 h 2310955"/>
                <a:gd name="connsiteX2754" fmla="*/ 1534192 w 2308383"/>
                <a:gd name="connsiteY2754" fmla="*/ 2052923 h 2310955"/>
                <a:gd name="connsiteX2755" fmla="*/ 1474184 w 2308383"/>
                <a:gd name="connsiteY2755" fmla="*/ 2076260 h 2310955"/>
                <a:gd name="connsiteX2756" fmla="*/ 1466279 w 2308383"/>
                <a:gd name="connsiteY2756" fmla="*/ 2084165 h 2310955"/>
                <a:gd name="connsiteX2757" fmla="*/ 1474184 w 2308383"/>
                <a:gd name="connsiteY2757" fmla="*/ 2091976 h 2310955"/>
                <a:gd name="connsiteX2758" fmla="*/ 1481995 w 2308383"/>
                <a:gd name="connsiteY2758" fmla="*/ 2084070 h 2310955"/>
                <a:gd name="connsiteX2759" fmla="*/ 1474184 w 2308383"/>
                <a:gd name="connsiteY2759" fmla="*/ 2076260 h 2310955"/>
                <a:gd name="connsiteX2760" fmla="*/ 1412748 w 2308383"/>
                <a:gd name="connsiteY2760" fmla="*/ 2098453 h 2310955"/>
                <a:gd name="connsiteX2761" fmla="*/ 1407033 w 2308383"/>
                <a:gd name="connsiteY2761" fmla="*/ 2104168 h 2310955"/>
                <a:gd name="connsiteX2762" fmla="*/ 1412748 w 2308383"/>
                <a:gd name="connsiteY2762" fmla="*/ 2109883 h 2310955"/>
                <a:gd name="connsiteX2763" fmla="*/ 1418463 w 2308383"/>
                <a:gd name="connsiteY2763" fmla="*/ 2104168 h 2310955"/>
                <a:gd name="connsiteX2764" fmla="*/ 1412748 w 2308383"/>
                <a:gd name="connsiteY2764" fmla="*/ 2098453 h 2310955"/>
                <a:gd name="connsiteX2765" fmla="*/ 1350074 w 2308383"/>
                <a:gd name="connsiteY2765" fmla="*/ 2114169 h 2310955"/>
                <a:gd name="connsiteX2766" fmla="*/ 1344359 w 2308383"/>
                <a:gd name="connsiteY2766" fmla="*/ 2119884 h 2310955"/>
                <a:gd name="connsiteX2767" fmla="*/ 1350074 w 2308383"/>
                <a:gd name="connsiteY2767" fmla="*/ 2125599 h 2310955"/>
                <a:gd name="connsiteX2768" fmla="*/ 1355789 w 2308383"/>
                <a:gd name="connsiteY2768" fmla="*/ 2119884 h 2310955"/>
                <a:gd name="connsiteX2769" fmla="*/ 1350074 w 2308383"/>
                <a:gd name="connsiteY2769" fmla="*/ 2114169 h 2310955"/>
                <a:gd name="connsiteX2770" fmla="*/ 1286351 w 2308383"/>
                <a:gd name="connsiteY2770" fmla="*/ 2125313 h 2310955"/>
                <a:gd name="connsiteX2771" fmla="*/ 1280541 w 2308383"/>
                <a:gd name="connsiteY2771" fmla="*/ 2131219 h 2310955"/>
                <a:gd name="connsiteX2772" fmla="*/ 1286447 w 2308383"/>
                <a:gd name="connsiteY2772" fmla="*/ 2137029 h 2310955"/>
                <a:gd name="connsiteX2773" fmla="*/ 1292257 w 2308383"/>
                <a:gd name="connsiteY2773" fmla="*/ 2131124 h 2310955"/>
                <a:gd name="connsiteX2774" fmla="*/ 1286351 w 2308383"/>
                <a:gd name="connsiteY2774" fmla="*/ 2125313 h 2310955"/>
                <a:gd name="connsiteX2775" fmla="*/ 1222058 w 2308383"/>
                <a:gd name="connsiteY2775" fmla="*/ 2131886 h 2310955"/>
                <a:gd name="connsiteX2776" fmla="*/ 1215866 w 2308383"/>
                <a:gd name="connsiteY2776" fmla="*/ 2138172 h 2310955"/>
                <a:gd name="connsiteX2777" fmla="*/ 1222058 w 2308383"/>
                <a:gd name="connsiteY2777" fmla="*/ 2144363 h 2310955"/>
                <a:gd name="connsiteX2778" fmla="*/ 1228249 w 2308383"/>
                <a:gd name="connsiteY2778" fmla="*/ 2138172 h 2310955"/>
                <a:gd name="connsiteX2779" fmla="*/ 1222058 w 2308383"/>
                <a:gd name="connsiteY2779" fmla="*/ 2131886 h 2310955"/>
                <a:gd name="connsiteX2780" fmla="*/ 1157764 w 2308383"/>
                <a:gd name="connsiteY2780" fmla="*/ 2208086 h 2310955"/>
                <a:gd name="connsiteX2781" fmla="*/ 1153287 w 2308383"/>
                <a:gd name="connsiteY2781" fmla="*/ 2212658 h 2310955"/>
                <a:gd name="connsiteX2782" fmla="*/ 1157859 w 2308383"/>
                <a:gd name="connsiteY2782" fmla="*/ 2217134 h 2310955"/>
                <a:gd name="connsiteX2783" fmla="*/ 1162431 w 2308383"/>
                <a:gd name="connsiteY2783" fmla="*/ 2212562 h 2310955"/>
                <a:gd name="connsiteX2784" fmla="*/ 1157764 w 2308383"/>
                <a:gd name="connsiteY2784" fmla="*/ 2208086 h 2310955"/>
                <a:gd name="connsiteX2785" fmla="*/ 1093089 w 2308383"/>
                <a:gd name="connsiteY2785" fmla="*/ 2205609 h 2310955"/>
                <a:gd name="connsiteX2786" fmla="*/ 1087946 w 2308383"/>
                <a:gd name="connsiteY2786" fmla="*/ 2210848 h 2310955"/>
                <a:gd name="connsiteX2787" fmla="*/ 1093184 w 2308383"/>
                <a:gd name="connsiteY2787" fmla="*/ 2215991 h 2310955"/>
                <a:gd name="connsiteX2788" fmla="*/ 1098328 w 2308383"/>
                <a:gd name="connsiteY2788" fmla="*/ 2210753 h 2310955"/>
                <a:gd name="connsiteX2789" fmla="*/ 1093089 w 2308383"/>
                <a:gd name="connsiteY2789" fmla="*/ 2205609 h 2310955"/>
                <a:gd name="connsiteX2790" fmla="*/ 1028700 w 2308383"/>
                <a:gd name="connsiteY2790" fmla="*/ 2199418 h 2310955"/>
                <a:gd name="connsiteX2791" fmla="*/ 1023366 w 2308383"/>
                <a:gd name="connsiteY2791" fmla="*/ 2204847 h 2310955"/>
                <a:gd name="connsiteX2792" fmla="*/ 1028795 w 2308383"/>
                <a:gd name="connsiteY2792" fmla="*/ 2210181 h 2310955"/>
                <a:gd name="connsiteX2793" fmla="*/ 1034129 w 2308383"/>
                <a:gd name="connsiteY2793" fmla="*/ 2204752 h 2310955"/>
                <a:gd name="connsiteX2794" fmla="*/ 1028700 w 2308383"/>
                <a:gd name="connsiteY2794" fmla="*/ 2199418 h 2310955"/>
                <a:gd name="connsiteX2795" fmla="*/ 964883 w 2308383"/>
                <a:gd name="connsiteY2795" fmla="*/ 2189512 h 2310955"/>
                <a:gd name="connsiteX2796" fmla="*/ 959739 w 2308383"/>
                <a:gd name="connsiteY2796" fmla="*/ 2194751 h 2310955"/>
                <a:gd name="connsiteX2797" fmla="*/ 964978 w 2308383"/>
                <a:gd name="connsiteY2797" fmla="*/ 2199894 h 2310955"/>
                <a:gd name="connsiteX2798" fmla="*/ 970121 w 2308383"/>
                <a:gd name="connsiteY2798" fmla="*/ 2194655 h 2310955"/>
                <a:gd name="connsiteX2799" fmla="*/ 964883 w 2308383"/>
                <a:gd name="connsiteY2799" fmla="*/ 2189512 h 2310955"/>
                <a:gd name="connsiteX2800" fmla="*/ 901732 w 2308383"/>
                <a:gd name="connsiteY2800" fmla="*/ 2175891 h 2310955"/>
                <a:gd name="connsiteX2801" fmla="*/ 897065 w 2308383"/>
                <a:gd name="connsiteY2801" fmla="*/ 2180654 h 2310955"/>
                <a:gd name="connsiteX2802" fmla="*/ 901827 w 2308383"/>
                <a:gd name="connsiteY2802" fmla="*/ 2185321 h 2310955"/>
                <a:gd name="connsiteX2803" fmla="*/ 906494 w 2308383"/>
                <a:gd name="connsiteY2803" fmla="*/ 2180654 h 2310955"/>
                <a:gd name="connsiteX2804" fmla="*/ 901732 w 2308383"/>
                <a:gd name="connsiteY2804" fmla="*/ 2175891 h 2310955"/>
                <a:gd name="connsiteX2805" fmla="*/ 839724 w 2308383"/>
                <a:gd name="connsiteY2805" fmla="*/ 2156555 h 2310955"/>
                <a:gd name="connsiteX2806" fmla="*/ 833914 w 2308383"/>
                <a:gd name="connsiteY2806" fmla="*/ 2162461 h 2310955"/>
                <a:gd name="connsiteX2807" fmla="*/ 839819 w 2308383"/>
                <a:gd name="connsiteY2807" fmla="*/ 2168271 h 2310955"/>
                <a:gd name="connsiteX2808" fmla="*/ 845630 w 2308383"/>
                <a:gd name="connsiteY2808" fmla="*/ 2162366 h 2310955"/>
                <a:gd name="connsiteX2809" fmla="*/ 839724 w 2308383"/>
                <a:gd name="connsiteY2809" fmla="*/ 2156555 h 2310955"/>
                <a:gd name="connsiteX2810" fmla="*/ 778955 w 2308383"/>
                <a:gd name="connsiteY2810" fmla="*/ 2134457 h 2310955"/>
                <a:gd name="connsiteX2811" fmla="*/ 773144 w 2308383"/>
                <a:gd name="connsiteY2811" fmla="*/ 2140363 h 2310955"/>
                <a:gd name="connsiteX2812" fmla="*/ 779050 w 2308383"/>
                <a:gd name="connsiteY2812" fmla="*/ 2146173 h 2310955"/>
                <a:gd name="connsiteX2813" fmla="*/ 784860 w 2308383"/>
                <a:gd name="connsiteY2813" fmla="*/ 2140268 h 2310955"/>
                <a:gd name="connsiteX2814" fmla="*/ 778955 w 2308383"/>
                <a:gd name="connsiteY2814" fmla="*/ 2134457 h 2310955"/>
                <a:gd name="connsiteX2815" fmla="*/ 719709 w 2308383"/>
                <a:gd name="connsiteY2815" fmla="*/ 2110169 h 2310955"/>
                <a:gd name="connsiteX2816" fmla="*/ 715518 w 2308383"/>
                <a:gd name="connsiteY2816" fmla="*/ 2114360 h 2310955"/>
                <a:gd name="connsiteX2817" fmla="*/ 719709 w 2308383"/>
                <a:gd name="connsiteY2817" fmla="*/ 2118551 h 2310955"/>
                <a:gd name="connsiteX2818" fmla="*/ 723900 w 2308383"/>
                <a:gd name="connsiteY2818" fmla="*/ 2114360 h 2310955"/>
                <a:gd name="connsiteX2819" fmla="*/ 719709 w 2308383"/>
                <a:gd name="connsiteY2819" fmla="*/ 2110169 h 2310955"/>
                <a:gd name="connsiteX2820" fmla="*/ 662273 w 2308383"/>
                <a:gd name="connsiteY2820" fmla="*/ 2080927 h 2310955"/>
                <a:gd name="connsiteX2821" fmla="*/ 658559 w 2308383"/>
                <a:gd name="connsiteY2821" fmla="*/ 2084642 h 2310955"/>
                <a:gd name="connsiteX2822" fmla="*/ 662273 w 2308383"/>
                <a:gd name="connsiteY2822" fmla="*/ 2088356 h 2310955"/>
                <a:gd name="connsiteX2823" fmla="*/ 665988 w 2308383"/>
                <a:gd name="connsiteY2823" fmla="*/ 2084642 h 2310955"/>
                <a:gd name="connsiteX2824" fmla="*/ 662273 w 2308383"/>
                <a:gd name="connsiteY2824" fmla="*/ 2080927 h 2310955"/>
                <a:gd name="connsiteX2825" fmla="*/ 606933 w 2308383"/>
                <a:gd name="connsiteY2825" fmla="*/ 2048637 h 2310955"/>
                <a:gd name="connsiteX2826" fmla="*/ 604266 w 2308383"/>
                <a:gd name="connsiteY2826" fmla="*/ 2051304 h 2310955"/>
                <a:gd name="connsiteX2827" fmla="*/ 606933 w 2308383"/>
                <a:gd name="connsiteY2827" fmla="*/ 2053971 h 2310955"/>
                <a:gd name="connsiteX2828" fmla="*/ 609600 w 2308383"/>
                <a:gd name="connsiteY2828" fmla="*/ 2051304 h 2310955"/>
                <a:gd name="connsiteX2829" fmla="*/ 606933 w 2308383"/>
                <a:gd name="connsiteY2829" fmla="*/ 2048637 h 2310955"/>
                <a:gd name="connsiteX2830" fmla="*/ 553688 w 2308383"/>
                <a:gd name="connsiteY2830" fmla="*/ 2011109 h 2310955"/>
                <a:gd name="connsiteX2831" fmla="*/ 550355 w 2308383"/>
                <a:gd name="connsiteY2831" fmla="*/ 2014442 h 2310955"/>
                <a:gd name="connsiteX2832" fmla="*/ 553688 w 2308383"/>
                <a:gd name="connsiteY2832" fmla="*/ 2017776 h 2310955"/>
                <a:gd name="connsiteX2833" fmla="*/ 557022 w 2308383"/>
                <a:gd name="connsiteY2833" fmla="*/ 2014442 h 2310955"/>
                <a:gd name="connsiteX2834" fmla="*/ 553688 w 2308383"/>
                <a:gd name="connsiteY2834" fmla="*/ 2011109 h 2310955"/>
                <a:gd name="connsiteX2835" fmla="*/ 503015 w 2308383"/>
                <a:gd name="connsiteY2835" fmla="*/ 1971675 h 2310955"/>
                <a:gd name="connsiteX2836" fmla="*/ 500348 w 2308383"/>
                <a:gd name="connsiteY2836" fmla="*/ 1974342 h 2310955"/>
                <a:gd name="connsiteX2837" fmla="*/ 503111 w 2308383"/>
                <a:gd name="connsiteY2837" fmla="*/ 1977009 h 2310955"/>
                <a:gd name="connsiteX2838" fmla="*/ 505778 w 2308383"/>
                <a:gd name="connsiteY2838" fmla="*/ 1974342 h 2310955"/>
                <a:gd name="connsiteX2839" fmla="*/ 503015 w 2308383"/>
                <a:gd name="connsiteY2839" fmla="*/ 1971675 h 2310955"/>
                <a:gd name="connsiteX2840" fmla="*/ 455009 w 2308383"/>
                <a:gd name="connsiteY2840" fmla="*/ 1928241 h 2310955"/>
                <a:gd name="connsiteX2841" fmla="*/ 452152 w 2308383"/>
                <a:gd name="connsiteY2841" fmla="*/ 1931099 h 2310955"/>
                <a:gd name="connsiteX2842" fmla="*/ 455009 w 2308383"/>
                <a:gd name="connsiteY2842" fmla="*/ 1933956 h 2310955"/>
                <a:gd name="connsiteX2843" fmla="*/ 457867 w 2308383"/>
                <a:gd name="connsiteY2843" fmla="*/ 1931099 h 2310955"/>
                <a:gd name="connsiteX2844" fmla="*/ 455009 w 2308383"/>
                <a:gd name="connsiteY2844" fmla="*/ 1928241 h 2310955"/>
                <a:gd name="connsiteX2845" fmla="*/ 409861 w 2308383"/>
                <a:gd name="connsiteY2845" fmla="*/ 1881950 h 2310955"/>
                <a:gd name="connsiteX2846" fmla="*/ 407003 w 2308383"/>
                <a:gd name="connsiteY2846" fmla="*/ 1884807 h 2310955"/>
                <a:gd name="connsiteX2847" fmla="*/ 409861 w 2308383"/>
                <a:gd name="connsiteY2847" fmla="*/ 1887664 h 2310955"/>
                <a:gd name="connsiteX2848" fmla="*/ 412718 w 2308383"/>
                <a:gd name="connsiteY2848" fmla="*/ 1884807 h 2310955"/>
                <a:gd name="connsiteX2849" fmla="*/ 409861 w 2308383"/>
                <a:gd name="connsiteY2849" fmla="*/ 1881950 h 2310955"/>
                <a:gd name="connsiteX2850" fmla="*/ 367760 w 2308383"/>
                <a:gd name="connsiteY2850" fmla="*/ 1832324 h 2310955"/>
                <a:gd name="connsiteX2851" fmla="*/ 364426 w 2308383"/>
                <a:gd name="connsiteY2851" fmla="*/ 1835658 h 2310955"/>
                <a:gd name="connsiteX2852" fmla="*/ 367760 w 2308383"/>
                <a:gd name="connsiteY2852" fmla="*/ 1838992 h 2310955"/>
                <a:gd name="connsiteX2853" fmla="*/ 371094 w 2308383"/>
                <a:gd name="connsiteY2853" fmla="*/ 1835563 h 2310955"/>
                <a:gd name="connsiteX2854" fmla="*/ 367760 w 2308383"/>
                <a:gd name="connsiteY2854" fmla="*/ 1832324 h 2310955"/>
                <a:gd name="connsiteX2855" fmla="*/ 328898 w 2308383"/>
                <a:gd name="connsiteY2855" fmla="*/ 1779461 h 2310955"/>
                <a:gd name="connsiteX2856" fmla="*/ 324422 w 2308383"/>
                <a:gd name="connsiteY2856" fmla="*/ 1784033 h 2310955"/>
                <a:gd name="connsiteX2857" fmla="*/ 328994 w 2308383"/>
                <a:gd name="connsiteY2857" fmla="*/ 1788605 h 2310955"/>
                <a:gd name="connsiteX2858" fmla="*/ 333470 w 2308383"/>
                <a:gd name="connsiteY2858" fmla="*/ 1784033 h 2310955"/>
                <a:gd name="connsiteX2859" fmla="*/ 328898 w 2308383"/>
                <a:gd name="connsiteY2859" fmla="*/ 1779461 h 2310955"/>
                <a:gd name="connsiteX2860" fmla="*/ 293465 w 2308383"/>
                <a:gd name="connsiteY2860" fmla="*/ 1724978 h 2310955"/>
                <a:gd name="connsiteX2861" fmla="*/ 288417 w 2308383"/>
                <a:gd name="connsiteY2861" fmla="*/ 1730026 h 2310955"/>
                <a:gd name="connsiteX2862" fmla="*/ 293465 w 2308383"/>
                <a:gd name="connsiteY2862" fmla="*/ 1735074 h 2310955"/>
                <a:gd name="connsiteX2863" fmla="*/ 298514 w 2308383"/>
                <a:gd name="connsiteY2863" fmla="*/ 1730026 h 2310955"/>
                <a:gd name="connsiteX2864" fmla="*/ 293465 w 2308383"/>
                <a:gd name="connsiteY2864" fmla="*/ 1724978 h 2310955"/>
                <a:gd name="connsiteX2865" fmla="*/ 261461 w 2308383"/>
                <a:gd name="connsiteY2865" fmla="*/ 1670399 h 2310955"/>
                <a:gd name="connsiteX2866" fmla="*/ 258128 w 2308383"/>
                <a:gd name="connsiteY2866" fmla="*/ 1673733 h 2310955"/>
                <a:gd name="connsiteX2867" fmla="*/ 261461 w 2308383"/>
                <a:gd name="connsiteY2867" fmla="*/ 1677067 h 2310955"/>
                <a:gd name="connsiteX2868" fmla="*/ 264795 w 2308383"/>
                <a:gd name="connsiteY2868" fmla="*/ 1673733 h 2310955"/>
                <a:gd name="connsiteX2869" fmla="*/ 261461 w 2308383"/>
                <a:gd name="connsiteY2869" fmla="*/ 1670399 h 2310955"/>
                <a:gd name="connsiteX2870" fmla="*/ 235934 w 2308383"/>
                <a:gd name="connsiteY2870" fmla="*/ 1615631 h 2310955"/>
                <a:gd name="connsiteX2871" fmla="*/ 233267 w 2308383"/>
                <a:gd name="connsiteY2871" fmla="*/ 1612964 h 2310955"/>
                <a:gd name="connsiteX2872" fmla="*/ 230600 w 2308383"/>
                <a:gd name="connsiteY2872" fmla="*/ 1615631 h 2310955"/>
                <a:gd name="connsiteX2873" fmla="*/ 233363 w 2308383"/>
                <a:gd name="connsiteY2873" fmla="*/ 1618298 h 2310955"/>
                <a:gd name="connsiteX2874" fmla="*/ 235934 w 2308383"/>
                <a:gd name="connsiteY2874" fmla="*/ 1615631 h 2310955"/>
                <a:gd name="connsiteX2875" fmla="*/ 208788 w 2308383"/>
                <a:gd name="connsiteY2875" fmla="*/ 1553432 h 2310955"/>
                <a:gd name="connsiteX2876" fmla="*/ 206407 w 2308383"/>
                <a:gd name="connsiteY2876" fmla="*/ 1555814 h 2310955"/>
                <a:gd name="connsiteX2877" fmla="*/ 208788 w 2308383"/>
                <a:gd name="connsiteY2877" fmla="*/ 1558195 h 2310955"/>
                <a:gd name="connsiteX2878" fmla="*/ 211169 w 2308383"/>
                <a:gd name="connsiteY2878" fmla="*/ 1555814 h 2310955"/>
                <a:gd name="connsiteX2879" fmla="*/ 208788 w 2308383"/>
                <a:gd name="connsiteY2879" fmla="*/ 1553432 h 2310955"/>
                <a:gd name="connsiteX2880" fmla="*/ 188119 w 2308383"/>
                <a:gd name="connsiteY2880" fmla="*/ 1492949 h 2310955"/>
                <a:gd name="connsiteX2881" fmla="*/ 186595 w 2308383"/>
                <a:gd name="connsiteY2881" fmla="*/ 1494473 h 2310955"/>
                <a:gd name="connsiteX2882" fmla="*/ 188119 w 2308383"/>
                <a:gd name="connsiteY2882" fmla="*/ 1495997 h 2310955"/>
                <a:gd name="connsiteX2883" fmla="*/ 189643 w 2308383"/>
                <a:gd name="connsiteY2883" fmla="*/ 1494473 h 2310955"/>
                <a:gd name="connsiteX2884" fmla="*/ 188119 w 2308383"/>
                <a:gd name="connsiteY2884" fmla="*/ 1492949 h 2310955"/>
                <a:gd name="connsiteX2885" fmla="*/ 171545 w 2308383"/>
                <a:gd name="connsiteY2885" fmla="*/ 1429512 h 2310955"/>
                <a:gd name="connsiteX2886" fmla="*/ 169069 w 2308383"/>
                <a:gd name="connsiteY2886" fmla="*/ 1431989 h 2310955"/>
                <a:gd name="connsiteX2887" fmla="*/ 171545 w 2308383"/>
                <a:gd name="connsiteY2887" fmla="*/ 1434465 h 2310955"/>
                <a:gd name="connsiteX2888" fmla="*/ 174022 w 2308383"/>
                <a:gd name="connsiteY2888" fmla="*/ 1431893 h 2310955"/>
                <a:gd name="connsiteX2889" fmla="*/ 171545 w 2308383"/>
                <a:gd name="connsiteY2889" fmla="*/ 1429512 h 2310955"/>
                <a:gd name="connsiteX2890" fmla="*/ 158972 w 2308383"/>
                <a:gd name="connsiteY2890" fmla="*/ 1364837 h 2310955"/>
                <a:gd name="connsiteX2891" fmla="*/ 155353 w 2308383"/>
                <a:gd name="connsiteY2891" fmla="*/ 1368552 h 2310955"/>
                <a:gd name="connsiteX2892" fmla="*/ 159068 w 2308383"/>
                <a:gd name="connsiteY2892" fmla="*/ 1372267 h 2310955"/>
                <a:gd name="connsiteX2893" fmla="*/ 162782 w 2308383"/>
                <a:gd name="connsiteY2893" fmla="*/ 1368552 h 2310955"/>
                <a:gd name="connsiteX2894" fmla="*/ 158972 w 2308383"/>
                <a:gd name="connsiteY2894" fmla="*/ 1364837 h 2310955"/>
                <a:gd name="connsiteX2895" fmla="*/ 150400 w 2308383"/>
                <a:gd name="connsiteY2895" fmla="*/ 1300734 h 2310955"/>
                <a:gd name="connsiteX2896" fmla="*/ 146685 w 2308383"/>
                <a:gd name="connsiteY2896" fmla="*/ 1304449 h 2310955"/>
                <a:gd name="connsiteX2897" fmla="*/ 150400 w 2308383"/>
                <a:gd name="connsiteY2897" fmla="*/ 1308164 h 2310955"/>
                <a:gd name="connsiteX2898" fmla="*/ 154019 w 2308383"/>
                <a:gd name="connsiteY2898" fmla="*/ 1304449 h 2310955"/>
                <a:gd name="connsiteX2899" fmla="*/ 150400 w 2308383"/>
                <a:gd name="connsiteY2899" fmla="*/ 1300734 h 2310955"/>
                <a:gd name="connsiteX2900" fmla="*/ 151638 w 2308383"/>
                <a:gd name="connsiteY2900" fmla="*/ 1239964 h 2310955"/>
                <a:gd name="connsiteX2901" fmla="*/ 146114 w 2308383"/>
                <a:gd name="connsiteY2901" fmla="*/ 1234440 h 2310955"/>
                <a:gd name="connsiteX2902" fmla="*/ 140589 w 2308383"/>
                <a:gd name="connsiteY2902" fmla="*/ 1239964 h 2310955"/>
                <a:gd name="connsiteX2903" fmla="*/ 146209 w 2308383"/>
                <a:gd name="connsiteY2903" fmla="*/ 1245489 h 2310955"/>
                <a:gd name="connsiteX2904" fmla="*/ 151638 w 2308383"/>
                <a:gd name="connsiteY2904" fmla="*/ 1239964 h 2310955"/>
                <a:gd name="connsiteX2905" fmla="*/ 145828 w 2308383"/>
                <a:gd name="connsiteY2905" fmla="*/ 1181481 h 2310955"/>
                <a:gd name="connsiteX2906" fmla="*/ 152019 w 2308383"/>
                <a:gd name="connsiteY2906" fmla="*/ 1175195 h 2310955"/>
                <a:gd name="connsiteX2907" fmla="*/ 145828 w 2308383"/>
                <a:gd name="connsiteY2907" fmla="*/ 1169003 h 2310955"/>
                <a:gd name="connsiteX2908" fmla="*/ 139637 w 2308383"/>
                <a:gd name="connsiteY2908" fmla="*/ 1175290 h 2310955"/>
                <a:gd name="connsiteX2909" fmla="*/ 145828 w 2308383"/>
                <a:gd name="connsiteY2909" fmla="*/ 1181481 h 2310955"/>
                <a:gd name="connsiteX2910" fmla="*/ 149733 w 2308383"/>
                <a:gd name="connsiteY2910" fmla="*/ 1104233 h 2310955"/>
                <a:gd name="connsiteX2911" fmla="*/ 143256 w 2308383"/>
                <a:gd name="connsiteY2911" fmla="*/ 1110806 h 2310955"/>
                <a:gd name="connsiteX2912" fmla="*/ 149828 w 2308383"/>
                <a:gd name="connsiteY2912" fmla="*/ 1117283 h 2310955"/>
                <a:gd name="connsiteX2913" fmla="*/ 156305 w 2308383"/>
                <a:gd name="connsiteY2913" fmla="*/ 1110710 h 2310955"/>
                <a:gd name="connsiteX2914" fmla="*/ 149733 w 2308383"/>
                <a:gd name="connsiteY2914" fmla="*/ 1104233 h 2310955"/>
                <a:gd name="connsiteX2915" fmla="*/ 157734 w 2308383"/>
                <a:gd name="connsiteY2915" fmla="*/ 1039844 h 2310955"/>
                <a:gd name="connsiteX2916" fmla="*/ 151067 w 2308383"/>
                <a:gd name="connsiteY2916" fmla="*/ 1046607 h 2310955"/>
                <a:gd name="connsiteX2917" fmla="*/ 157829 w 2308383"/>
                <a:gd name="connsiteY2917" fmla="*/ 1053275 h 2310955"/>
                <a:gd name="connsiteX2918" fmla="*/ 164497 w 2308383"/>
                <a:gd name="connsiteY2918" fmla="*/ 1046512 h 2310955"/>
                <a:gd name="connsiteX2919" fmla="*/ 157734 w 2308383"/>
                <a:gd name="connsiteY2919" fmla="*/ 1039844 h 2310955"/>
                <a:gd name="connsiteX2920" fmla="*/ 169926 w 2308383"/>
                <a:gd name="connsiteY2920" fmla="*/ 976408 h 2310955"/>
                <a:gd name="connsiteX2921" fmla="*/ 163259 w 2308383"/>
                <a:gd name="connsiteY2921" fmla="*/ 983171 h 2310955"/>
                <a:gd name="connsiteX2922" fmla="*/ 170021 w 2308383"/>
                <a:gd name="connsiteY2922" fmla="*/ 989838 h 2310955"/>
                <a:gd name="connsiteX2923" fmla="*/ 176689 w 2308383"/>
                <a:gd name="connsiteY2923" fmla="*/ 983075 h 2310955"/>
                <a:gd name="connsiteX2924" fmla="*/ 169926 w 2308383"/>
                <a:gd name="connsiteY2924" fmla="*/ 976408 h 2310955"/>
                <a:gd name="connsiteX2925" fmla="*/ 186023 w 2308383"/>
                <a:gd name="connsiteY2925" fmla="*/ 914210 h 2310955"/>
                <a:gd name="connsiteX2926" fmla="*/ 179832 w 2308383"/>
                <a:gd name="connsiteY2926" fmla="*/ 920496 h 2310955"/>
                <a:gd name="connsiteX2927" fmla="*/ 186023 w 2308383"/>
                <a:gd name="connsiteY2927" fmla="*/ 926687 h 2310955"/>
                <a:gd name="connsiteX2928" fmla="*/ 192215 w 2308383"/>
                <a:gd name="connsiteY2928" fmla="*/ 920496 h 2310955"/>
                <a:gd name="connsiteX2929" fmla="*/ 186023 w 2308383"/>
                <a:gd name="connsiteY2929" fmla="*/ 914210 h 2310955"/>
                <a:gd name="connsiteX2930" fmla="*/ 215170 w 2308383"/>
                <a:gd name="connsiteY2930" fmla="*/ 858965 h 2310955"/>
                <a:gd name="connsiteX2931" fmla="*/ 206216 w 2308383"/>
                <a:gd name="connsiteY2931" fmla="*/ 850106 h 2310955"/>
                <a:gd name="connsiteX2932" fmla="*/ 197358 w 2308383"/>
                <a:gd name="connsiteY2932" fmla="*/ 859060 h 2310955"/>
                <a:gd name="connsiteX2933" fmla="*/ 206312 w 2308383"/>
                <a:gd name="connsiteY2933" fmla="*/ 867918 h 2310955"/>
                <a:gd name="connsiteX2934" fmla="*/ 215170 w 2308383"/>
                <a:gd name="connsiteY2934" fmla="*/ 858965 h 2310955"/>
                <a:gd name="connsiteX2935" fmla="*/ 230315 w 2308383"/>
                <a:gd name="connsiteY2935" fmla="*/ 807911 h 2310955"/>
                <a:gd name="connsiteX2936" fmla="*/ 239173 w 2308383"/>
                <a:gd name="connsiteY2936" fmla="*/ 798957 h 2310955"/>
                <a:gd name="connsiteX2937" fmla="*/ 230219 w 2308383"/>
                <a:gd name="connsiteY2937" fmla="*/ 790099 h 2310955"/>
                <a:gd name="connsiteX2938" fmla="*/ 221361 w 2308383"/>
                <a:gd name="connsiteY2938" fmla="*/ 799052 h 2310955"/>
                <a:gd name="connsiteX2939" fmla="*/ 230315 w 2308383"/>
                <a:gd name="connsiteY2939" fmla="*/ 807911 h 2310955"/>
                <a:gd name="connsiteX2940" fmla="*/ 250031 w 2308383"/>
                <a:gd name="connsiteY2940" fmla="*/ 740664 h 2310955"/>
                <a:gd name="connsiteX2941" fmla="*/ 258128 w 2308383"/>
                <a:gd name="connsiteY2941" fmla="*/ 748665 h 2310955"/>
                <a:gd name="connsiteX2942" fmla="*/ 266129 w 2308383"/>
                <a:gd name="connsiteY2942" fmla="*/ 740569 h 2310955"/>
                <a:gd name="connsiteX2943" fmla="*/ 258032 w 2308383"/>
                <a:gd name="connsiteY2943" fmla="*/ 732568 h 2310955"/>
                <a:gd name="connsiteX2944" fmla="*/ 250031 w 2308383"/>
                <a:gd name="connsiteY2944" fmla="*/ 740664 h 2310955"/>
                <a:gd name="connsiteX2945" fmla="*/ 299561 w 2308383"/>
                <a:gd name="connsiteY2945" fmla="*/ 684181 h 2310955"/>
                <a:gd name="connsiteX2946" fmla="*/ 289560 w 2308383"/>
                <a:gd name="connsiteY2946" fmla="*/ 674275 h 2310955"/>
                <a:gd name="connsiteX2947" fmla="*/ 279749 w 2308383"/>
                <a:gd name="connsiteY2947" fmla="*/ 684181 h 2310955"/>
                <a:gd name="connsiteX2948" fmla="*/ 289655 w 2308383"/>
                <a:gd name="connsiteY2948" fmla="*/ 694087 h 2310955"/>
                <a:gd name="connsiteX2949" fmla="*/ 299561 w 2308383"/>
                <a:gd name="connsiteY2949" fmla="*/ 684181 h 2310955"/>
                <a:gd name="connsiteX2950" fmla="*/ 324803 w 2308383"/>
                <a:gd name="connsiteY2950" fmla="*/ 639604 h 2310955"/>
                <a:gd name="connsiteX2951" fmla="*/ 334518 w 2308383"/>
                <a:gd name="connsiteY2951" fmla="*/ 629793 h 2310955"/>
                <a:gd name="connsiteX2952" fmla="*/ 324707 w 2308383"/>
                <a:gd name="connsiteY2952" fmla="*/ 620078 h 2310955"/>
                <a:gd name="connsiteX2953" fmla="*/ 314992 w 2308383"/>
                <a:gd name="connsiteY2953" fmla="*/ 629888 h 2310955"/>
                <a:gd name="connsiteX2954" fmla="*/ 324803 w 2308383"/>
                <a:gd name="connsiteY2954" fmla="*/ 639604 h 2310955"/>
                <a:gd name="connsiteX2955" fmla="*/ 363284 w 2308383"/>
                <a:gd name="connsiteY2955" fmla="*/ 590550 h 2310955"/>
                <a:gd name="connsiteX2956" fmla="*/ 375857 w 2308383"/>
                <a:gd name="connsiteY2956" fmla="*/ 577882 h 2310955"/>
                <a:gd name="connsiteX2957" fmla="*/ 363188 w 2308383"/>
                <a:gd name="connsiteY2957" fmla="*/ 565309 h 2310955"/>
                <a:gd name="connsiteX2958" fmla="*/ 350615 w 2308383"/>
                <a:gd name="connsiteY2958" fmla="*/ 577977 h 2310955"/>
                <a:gd name="connsiteX2959" fmla="*/ 363284 w 2308383"/>
                <a:gd name="connsiteY2959" fmla="*/ 590550 h 2310955"/>
                <a:gd name="connsiteX2960" fmla="*/ 405003 w 2308383"/>
                <a:gd name="connsiteY2960" fmla="*/ 543306 h 2310955"/>
                <a:gd name="connsiteX2961" fmla="*/ 419672 w 2308383"/>
                <a:gd name="connsiteY2961" fmla="*/ 528542 h 2310955"/>
                <a:gd name="connsiteX2962" fmla="*/ 404813 w 2308383"/>
                <a:gd name="connsiteY2962" fmla="*/ 513874 h 2310955"/>
                <a:gd name="connsiteX2963" fmla="*/ 390049 w 2308383"/>
                <a:gd name="connsiteY2963" fmla="*/ 528733 h 2310955"/>
                <a:gd name="connsiteX2964" fmla="*/ 405003 w 2308383"/>
                <a:gd name="connsiteY2964" fmla="*/ 543306 h 2310955"/>
                <a:gd name="connsiteX2965" fmla="*/ 449771 w 2308383"/>
                <a:gd name="connsiteY2965" fmla="*/ 495205 h 2310955"/>
                <a:gd name="connsiteX2966" fmla="*/ 463010 w 2308383"/>
                <a:gd name="connsiteY2966" fmla="*/ 481870 h 2310955"/>
                <a:gd name="connsiteX2967" fmla="*/ 449675 w 2308383"/>
                <a:gd name="connsiteY2967" fmla="*/ 468630 h 2310955"/>
                <a:gd name="connsiteX2968" fmla="*/ 436436 w 2308383"/>
                <a:gd name="connsiteY2968" fmla="*/ 481965 h 2310955"/>
                <a:gd name="connsiteX2969" fmla="*/ 449771 w 2308383"/>
                <a:gd name="connsiteY2969" fmla="*/ 495205 h 2310955"/>
                <a:gd name="connsiteX2970" fmla="*/ 497491 w 2308383"/>
                <a:gd name="connsiteY2970" fmla="*/ 453104 h 2310955"/>
                <a:gd name="connsiteX2971" fmla="*/ 512159 w 2308383"/>
                <a:gd name="connsiteY2971" fmla="*/ 438245 h 2310955"/>
                <a:gd name="connsiteX2972" fmla="*/ 497300 w 2308383"/>
                <a:gd name="connsiteY2972" fmla="*/ 423577 h 2310955"/>
                <a:gd name="connsiteX2973" fmla="*/ 482632 w 2308383"/>
                <a:gd name="connsiteY2973" fmla="*/ 438436 h 2310955"/>
                <a:gd name="connsiteX2974" fmla="*/ 497491 w 2308383"/>
                <a:gd name="connsiteY2974" fmla="*/ 453104 h 2310955"/>
                <a:gd name="connsiteX2975" fmla="*/ 535305 w 2308383"/>
                <a:gd name="connsiteY2975" fmla="*/ 397859 h 2310955"/>
                <a:gd name="connsiteX2976" fmla="*/ 547878 w 2308383"/>
                <a:gd name="connsiteY2976" fmla="*/ 410432 h 2310955"/>
                <a:gd name="connsiteX2977" fmla="*/ 560451 w 2308383"/>
                <a:gd name="connsiteY2977" fmla="*/ 397764 h 2310955"/>
                <a:gd name="connsiteX2978" fmla="*/ 547783 w 2308383"/>
                <a:gd name="connsiteY2978" fmla="*/ 385191 h 2310955"/>
                <a:gd name="connsiteX2979" fmla="*/ 535305 w 2308383"/>
                <a:gd name="connsiteY2979" fmla="*/ 397859 h 2310955"/>
                <a:gd name="connsiteX2980" fmla="*/ 600837 w 2308383"/>
                <a:gd name="connsiteY2980" fmla="*/ 368046 h 2310955"/>
                <a:gd name="connsiteX2981" fmla="*/ 608171 w 2308383"/>
                <a:gd name="connsiteY2981" fmla="*/ 360617 h 2310955"/>
                <a:gd name="connsiteX2982" fmla="*/ 600742 w 2308383"/>
                <a:gd name="connsiteY2982" fmla="*/ 353282 h 2310955"/>
                <a:gd name="connsiteX2983" fmla="*/ 593408 w 2308383"/>
                <a:gd name="connsiteY2983" fmla="*/ 360712 h 2310955"/>
                <a:gd name="connsiteX2984" fmla="*/ 600837 w 2308383"/>
                <a:gd name="connsiteY2984" fmla="*/ 368046 h 2310955"/>
                <a:gd name="connsiteX2985" fmla="*/ 655987 w 2308383"/>
                <a:gd name="connsiteY2985" fmla="*/ 334613 h 2310955"/>
                <a:gd name="connsiteX2986" fmla="*/ 663702 w 2308383"/>
                <a:gd name="connsiteY2986" fmla="*/ 326898 h 2310955"/>
                <a:gd name="connsiteX2987" fmla="*/ 655987 w 2308383"/>
                <a:gd name="connsiteY2987" fmla="*/ 319183 h 2310955"/>
                <a:gd name="connsiteX2988" fmla="*/ 648272 w 2308383"/>
                <a:gd name="connsiteY2988" fmla="*/ 326898 h 2310955"/>
                <a:gd name="connsiteX2989" fmla="*/ 655987 w 2308383"/>
                <a:gd name="connsiteY2989" fmla="*/ 334613 h 2310955"/>
                <a:gd name="connsiteX2990" fmla="*/ 713232 w 2308383"/>
                <a:gd name="connsiteY2990" fmla="*/ 306229 h 2310955"/>
                <a:gd name="connsiteX2991" fmla="*/ 722567 w 2308383"/>
                <a:gd name="connsiteY2991" fmla="*/ 296799 h 2310955"/>
                <a:gd name="connsiteX2992" fmla="*/ 713137 w 2308383"/>
                <a:gd name="connsiteY2992" fmla="*/ 287465 h 2310955"/>
                <a:gd name="connsiteX2993" fmla="*/ 703707 w 2308383"/>
                <a:gd name="connsiteY2993" fmla="*/ 296894 h 2310955"/>
                <a:gd name="connsiteX2994" fmla="*/ 713232 w 2308383"/>
                <a:gd name="connsiteY2994" fmla="*/ 306229 h 2310955"/>
                <a:gd name="connsiteX2995" fmla="*/ 772192 w 2308383"/>
                <a:gd name="connsiteY2995" fmla="*/ 278797 h 2310955"/>
                <a:gd name="connsiteX2996" fmla="*/ 780574 w 2308383"/>
                <a:gd name="connsiteY2996" fmla="*/ 270320 h 2310955"/>
                <a:gd name="connsiteX2997" fmla="*/ 772192 w 2308383"/>
                <a:gd name="connsiteY2997" fmla="*/ 261938 h 2310955"/>
                <a:gd name="connsiteX2998" fmla="*/ 763810 w 2308383"/>
                <a:gd name="connsiteY2998" fmla="*/ 270320 h 2310955"/>
                <a:gd name="connsiteX2999" fmla="*/ 772192 w 2308383"/>
                <a:gd name="connsiteY2999" fmla="*/ 278797 h 2310955"/>
                <a:gd name="connsiteX3000" fmla="*/ 832866 w 2308383"/>
                <a:gd name="connsiteY3000" fmla="*/ 256223 h 2310955"/>
                <a:gd name="connsiteX3001" fmla="*/ 841248 w 2308383"/>
                <a:gd name="connsiteY3001" fmla="*/ 247841 h 2310955"/>
                <a:gd name="connsiteX3002" fmla="*/ 832771 w 2308383"/>
                <a:gd name="connsiteY3002" fmla="*/ 239459 h 2310955"/>
                <a:gd name="connsiteX3003" fmla="*/ 824389 w 2308383"/>
                <a:gd name="connsiteY3003" fmla="*/ 247936 h 2310955"/>
                <a:gd name="connsiteX3004" fmla="*/ 832866 w 2308383"/>
                <a:gd name="connsiteY3004" fmla="*/ 256223 h 2310955"/>
                <a:gd name="connsiteX3005" fmla="*/ 894779 w 2308383"/>
                <a:gd name="connsiteY3005" fmla="*/ 240316 h 2310955"/>
                <a:gd name="connsiteX3006" fmla="*/ 905828 w 2308383"/>
                <a:gd name="connsiteY3006" fmla="*/ 229172 h 2310955"/>
                <a:gd name="connsiteX3007" fmla="*/ 894683 w 2308383"/>
                <a:gd name="connsiteY3007" fmla="*/ 218123 h 2310955"/>
                <a:gd name="connsiteX3008" fmla="*/ 883634 w 2308383"/>
                <a:gd name="connsiteY3008" fmla="*/ 229267 h 2310955"/>
                <a:gd name="connsiteX3009" fmla="*/ 894779 w 2308383"/>
                <a:gd name="connsiteY3009" fmla="*/ 240316 h 2310955"/>
                <a:gd name="connsiteX3010" fmla="*/ 957739 w 2308383"/>
                <a:gd name="connsiteY3010" fmla="*/ 224314 h 2310955"/>
                <a:gd name="connsiteX3011" fmla="*/ 967454 w 2308383"/>
                <a:gd name="connsiteY3011" fmla="*/ 214503 h 2310955"/>
                <a:gd name="connsiteX3012" fmla="*/ 957644 w 2308383"/>
                <a:gd name="connsiteY3012" fmla="*/ 204788 h 2310955"/>
                <a:gd name="connsiteX3013" fmla="*/ 947928 w 2308383"/>
                <a:gd name="connsiteY3013" fmla="*/ 214598 h 2310955"/>
                <a:gd name="connsiteX3014" fmla="*/ 957739 w 2308383"/>
                <a:gd name="connsiteY3014" fmla="*/ 224314 h 2310955"/>
                <a:gd name="connsiteX3015" fmla="*/ 1021556 w 2308383"/>
                <a:gd name="connsiteY3015" fmla="*/ 213455 h 2310955"/>
                <a:gd name="connsiteX3016" fmla="*/ 1030891 w 2308383"/>
                <a:gd name="connsiteY3016" fmla="*/ 204026 h 2310955"/>
                <a:gd name="connsiteX3017" fmla="*/ 1021461 w 2308383"/>
                <a:gd name="connsiteY3017" fmla="*/ 194691 h 2310955"/>
                <a:gd name="connsiteX3018" fmla="*/ 1012127 w 2308383"/>
                <a:gd name="connsiteY3018" fmla="*/ 204121 h 2310955"/>
                <a:gd name="connsiteX3019" fmla="*/ 1021556 w 2308383"/>
                <a:gd name="connsiteY3019" fmla="*/ 213455 h 2310955"/>
                <a:gd name="connsiteX3020" fmla="*/ 1085850 w 2308383"/>
                <a:gd name="connsiteY3020" fmla="*/ 205550 h 2310955"/>
                <a:gd name="connsiteX3021" fmla="*/ 1093661 w 2308383"/>
                <a:gd name="connsiteY3021" fmla="*/ 197644 h 2310955"/>
                <a:gd name="connsiteX3022" fmla="*/ 1085755 w 2308383"/>
                <a:gd name="connsiteY3022" fmla="*/ 189833 h 2310955"/>
                <a:gd name="connsiteX3023" fmla="*/ 1077849 w 2308383"/>
                <a:gd name="connsiteY3023" fmla="*/ 197739 h 2310955"/>
                <a:gd name="connsiteX3024" fmla="*/ 1085850 w 2308383"/>
                <a:gd name="connsiteY3024" fmla="*/ 205550 h 2310955"/>
                <a:gd name="connsiteX3025" fmla="*/ 1150430 w 2308383"/>
                <a:gd name="connsiteY3025" fmla="*/ 200311 h 2310955"/>
                <a:gd name="connsiteX3026" fmla="*/ 1155478 w 2308383"/>
                <a:gd name="connsiteY3026" fmla="*/ 195263 h 2310955"/>
                <a:gd name="connsiteX3027" fmla="*/ 1150430 w 2308383"/>
                <a:gd name="connsiteY3027" fmla="*/ 190214 h 2310955"/>
                <a:gd name="connsiteX3028" fmla="*/ 1145381 w 2308383"/>
                <a:gd name="connsiteY3028" fmla="*/ 195263 h 2310955"/>
                <a:gd name="connsiteX3029" fmla="*/ 1150430 w 2308383"/>
                <a:gd name="connsiteY3029" fmla="*/ 200311 h 2310955"/>
                <a:gd name="connsiteX3030" fmla="*/ 1215104 w 2308383"/>
                <a:gd name="connsiteY3030" fmla="*/ 200025 h 2310955"/>
                <a:gd name="connsiteX3031" fmla="*/ 1217962 w 2308383"/>
                <a:gd name="connsiteY3031" fmla="*/ 197168 h 2310955"/>
                <a:gd name="connsiteX3032" fmla="*/ 1215104 w 2308383"/>
                <a:gd name="connsiteY3032" fmla="*/ 194310 h 2310955"/>
                <a:gd name="connsiteX3033" fmla="*/ 1212247 w 2308383"/>
                <a:gd name="connsiteY3033" fmla="*/ 197168 h 2310955"/>
                <a:gd name="connsiteX3034" fmla="*/ 1215104 w 2308383"/>
                <a:gd name="connsiteY3034" fmla="*/ 200025 h 2310955"/>
                <a:gd name="connsiteX3035" fmla="*/ 1279493 w 2308383"/>
                <a:gd name="connsiteY3035" fmla="*/ 204978 h 2310955"/>
                <a:gd name="connsiteX3036" fmla="*/ 1281303 w 2308383"/>
                <a:gd name="connsiteY3036" fmla="*/ 203168 h 2310955"/>
                <a:gd name="connsiteX3037" fmla="*/ 1279398 w 2308383"/>
                <a:gd name="connsiteY3037" fmla="*/ 201359 h 2310955"/>
                <a:gd name="connsiteX3038" fmla="*/ 1277588 w 2308383"/>
                <a:gd name="connsiteY3038" fmla="*/ 203264 h 2310955"/>
                <a:gd name="connsiteX3039" fmla="*/ 1279493 w 2308383"/>
                <a:gd name="connsiteY3039" fmla="*/ 204978 h 2310955"/>
                <a:gd name="connsiteX3040" fmla="*/ 1343311 w 2308383"/>
                <a:gd name="connsiteY3040" fmla="*/ 214694 h 2310955"/>
                <a:gd name="connsiteX3041" fmla="*/ 1344835 w 2308383"/>
                <a:gd name="connsiteY3041" fmla="*/ 213169 h 2310955"/>
                <a:gd name="connsiteX3042" fmla="*/ 1343311 w 2308383"/>
                <a:gd name="connsiteY3042" fmla="*/ 211646 h 2310955"/>
                <a:gd name="connsiteX3043" fmla="*/ 1341787 w 2308383"/>
                <a:gd name="connsiteY3043" fmla="*/ 213169 h 2310955"/>
                <a:gd name="connsiteX3044" fmla="*/ 1343311 w 2308383"/>
                <a:gd name="connsiteY3044" fmla="*/ 214694 h 2310955"/>
                <a:gd name="connsiteX3045" fmla="*/ 1406462 w 2308383"/>
                <a:gd name="connsiteY3045" fmla="*/ 232124 h 2310955"/>
                <a:gd name="connsiteX3046" fmla="*/ 1411129 w 2308383"/>
                <a:gd name="connsiteY3046" fmla="*/ 227457 h 2310955"/>
                <a:gd name="connsiteX3047" fmla="*/ 1406366 w 2308383"/>
                <a:gd name="connsiteY3047" fmla="*/ 222790 h 2310955"/>
                <a:gd name="connsiteX3048" fmla="*/ 1401699 w 2308383"/>
                <a:gd name="connsiteY3048" fmla="*/ 227552 h 2310955"/>
                <a:gd name="connsiteX3049" fmla="*/ 1406462 w 2308383"/>
                <a:gd name="connsiteY3049" fmla="*/ 232124 h 2310955"/>
                <a:gd name="connsiteX3050" fmla="*/ 1468469 w 2308383"/>
                <a:gd name="connsiteY3050" fmla="*/ 249079 h 2310955"/>
                <a:gd name="connsiteX3051" fmla="*/ 1471993 w 2308383"/>
                <a:gd name="connsiteY3051" fmla="*/ 245555 h 2310955"/>
                <a:gd name="connsiteX3052" fmla="*/ 1468469 w 2308383"/>
                <a:gd name="connsiteY3052" fmla="*/ 242030 h 2310955"/>
                <a:gd name="connsiteX3053" fmla="*/ 1464945 w 2308383"/>
                <a:gd name="connsiteY3053" fmla="*/ 245555 h 2310955"/>
                <a:gd name="connsiteX3054" fmla="*/ 1468469 w 2308383"/>
                <a:gd name="connsiteY3054" fmla="*/ 249079 h 2310955"/>
                <a:gd name="connsiteX3055" fmla="*/ 1529239 w 2308383"/>
                <a:gd name="connsiteY3055" fmla="*/ 270510 h 2310955"/>
                <a:gd name="connsiteX3056" fmla="*/ 1532096 w 2308383"/>
                <a:gd name="connsiteY3056" fmla="*/ 267653 h 2310955"/>
                <a:gd name="connsiteX3057" fmla="*/ 1529239 w 2308383"/>
                <a:gd name="connsiteY3057" fmla="*/ 264795 h 2310955"/>
                <a:gd name="connsiteX3058" fmla="*/ 1526381 w 2308383"/>
                <a:gd name="connsiteY3058" fmla="*/ 267653 h 2310955"/>
                <a:gd name="connsiteX3059" fmla="*/ 1529239 w 2308383"/>
                <a:gd name="connsiteY3059" fmla="*/ 270510 h 2310955"/>
                <a:gd name="connsiteX3060" fmla="*/ 1588484 w 2308383"/>
                <a:gd name="connsiteY3060" fmla="*/ 300323 h 2310955"/>
                <a:gd name="connsiteX3061" fmla="*/ 1595152 w 2308383"/>
                <a:gd name="connsiteY3061" fmla="*/ 293561 h 2310955"/>
                <a:gd name="connsiteX3062" fmla="*/ 1588389 w 2308383"/>
                <a:gd name="connsiteY3062" fmla="*/ 286893 h 2310955"/>
                <a:gd name="connsiteX3063" fmla="*/ 1581722 w 2308383"/>
                <a:gd name="connsiteY3063" fmla="*/ 293656 h 2310955"/>
                <a:gd name="connsiteX3064" fmla="*/ 1588484 w 2308383"/>
                <a:gd name="connsiteY3064" fmla="*/ 300323 h 2310955"/>
                <a:gd name="connsiteX3065" fmla="*/ 1645920 w 2308383"/>
                <a:gd name="connsiteY3065" fmla="*/ 329375 h 2310955"/>
                <a:gd name="connsiteX3066" fmla="*/ 1651921 w 2308383"/>
                <a:gd name="connsiteY3066" fmla="*/ 323279 h 2310955"/>
                <a:gd name="connsiteX3067" fmla="*/ 1645825 w 2308383"/>
                <a:gd name="connsiteY3067" fmla="*/ 317278 h 2310955"/>
                <a:gd name="connsiteX3068" fmla="*/ 1639824 w 2308383"/>
                <a:gd name="connsiteY3068" fmla="*/ 323374 h 2310955"/>
                <a:gd name="connsiteX3069" fmla="*/ 1645920 w 2308383"/>
                <a:gd name="connsiteY3069" fmla="*/ 329375 h 2310955"/>
                <a:gd name="connsiteX3070" fmla="*/ 1701356 w 2308383"/>
                <a:gd name="connsiteY3070" fmla="*/ 362045 h 2310955"/>
                <a:gd name="connsiteX3071" fmla="*/ 1706689 w 2308383"/>
                <a:gd name="connsiteY3071" fmla="*/ 356616 h 2310955"/>
                <a:gd name="connsiteX3072" fmla="*/ 1701260 w 2308383"/>
                <a:gd name="connsiteY3072" fmla="*/ 351282 h 2310955"/>
                <a:gd name="connsiteX3073" fmla="*/ 1695926 w 2308383"/>
                <a:gd name="connsiteY3073" fmla="*/ 356711 h 2310955"/>
                <a:gd name="connsiteX3074" fmla="*/ 1701356 w 2308383"/>
                <a:gd name="connsiteY3074" fmla="*/ 362045 h 2310955"/>
                <a:gd name="connsiteX3075" fmla="*/ 1754505 w 2308383"/>
                <a:gd name="connsiteY3075" fmla="*/ 404717 h 2310955"/>
                <a:gd name="connsiteX3076" fmla="*/ 1765745 w 2308383"/>
                <a:gd name="connsiteY3076" fmla="*/ 393478 h 2310955"/>
                <a:gd name="connsiteX3077" fmla="*/ 1754505 w 2308383"/>
                <a:gd name="connsiteY3077" fmla="*/ 382238 h 2310955"/>
                <a:gd name="connsiteX3078" fmla="*/ 1743266 w 2308383"/>
                <a:gd name="connsiteY3078" fmla="*/ 393478 h 2310955"/>
                <a:gd name="connsiteX3079" fmla="*/ 1754505 w 2308383"/>
                <a:gd name="connsiteY3079" fmla="*/ 404717 h 2310955"/>
                <a:gd name="connsiteX3080" fmla="*/ 1805178 w 2308383"/>
                <a:gd name="connsiteY3080" fmla="*/ 446627 h 2310955"/>
                <a:gd name="connsiteX3081" fmla="*/ 1818227 w 2308383"/>
                <a:gd name="connsiteY3081" fmla="*/ 433483 h 2310955"/>
                <a:gd name="connsiteX3082" fmla="*/ 1805083 w 2308383"/>
                <a:gd name="connsiteY3082" fmla="*/ 420434 h 2310955"/>
                <a:gd name="connsiteX3083" fmla="*/ 1792034 w 2308383"/>
                <a:gd name="connsiteY3083" fmla="*/ 433578 h 2310955"/>
                <a:gd name="connsiteX3084" fmla="*/ 1805178 w 2308383"/>
                <a:gd name="connsiteY3084" fmla="*/ 446627 h 2310955"/>
                <a:gd name="connsiteX3085" fmla="*/ 1843468 w 2308383"/>
                <a:gd name="connsiteY3085" fmla="*/ 476917 h 2310955"/>
                <a:gd name="connsiteX3086" fmla="*/ 1853279 w 2308383"/>
                <a:gd name="connsiteY3086" fmla="*/ 486632 h 2310955"/>
                <a:gd name="connsiteX3087" fmla="*/ 1862995 w 2308383"/>
                <a:gd name="connsiteY3087" fmla="*/ 476822 h 2310955"/>
                <a:gd name="connsiteX3088" fmla="*/ 1853184 w 2308383"/>
                <a:gd name="connsiteY3088" fmla="*/ 467106 h 2310955"/>
                <a:gd name="connsiteX3089" fmla="*/ 1843468 w 2308383"/>
                <a:gd name="connsiteY3089" fmla="*/ 476917 h 2310955"/>
                <a:gd name="connsiteX3090" fmla="*/ 1886903 w 2308383"/>
                <a:gd name="connsiteY3090" fmla="*/ 523208 h 2310955"/>
                <a:gd name="connsiteX3091" fmla="*/ 1898333 w 2308383"/>
                <a:gd name="connsiteY3091" fmla="*/ 534638 h 2310955"/>
                <a:gd name="connsiteX3092" fmla="*/ 1909763 w 2308383"/>
                <a:gd name="connsiteY3092" fmla="*/ 523113 h 2310955"/>
                <a:gd name="connsiteX3093" fmla="*/ 1898333 w 2308383"/>
                <a:gd name="connsiteY3093" fmla="*/ 511778 h 2310955"/>
                <a:gd name="connsiteX3094" fmla="*/ 1886903 w 2308383"/>
                <a:gd name="connsiteY3094" fmla="*/ 523208 h 2310955"/>
                <a:gd name="connsiteX3095" fmla="*/ 1934528 w 2308383"/>
                <a:gd name="connsiteY3095" fmla="*/ 572262 h 2310955"/>
                <a:gd name="connsiteX3096" fmla="*/ 1940433 w 2308383"/>
                <a:gd name="connsiteY3096" fmla="*/ 578072 h 2310955"/>
                <a:gd name="connsiteX3097" fmla="*/ 1946243 w 2308383"/>
                <a:gd name="connsiteY3097" fmla="*/ 572167 h 2310955"/>
                <a:gd name="connsiteX3098" fmla="*/ 1940338 w 2308383"/>
                <a:gd name="connsiteY3098" fmla="*/ 566261 h 2310955"/>
                <a:gd name="connsiteX3099" fmla="*/ 1934528 w 2308383"/>
                <a:gd name="connsiteY3099" fmla="*/ 572262 h 2310955"/>
                <a:gd name="connsiteX3100" fmla="*/ 1969675 w 2308383"/>
                <a:gd name="connsiteY3100" fmla="*/ 623983 h 2310955"/>
                <a:gd name="connsiteX3101" fmla="*/ 1979295 w 2308383"/>
                <a:gd name="connsiteY3101" fmla="*/ 633508 h 2310955"/>
                <a:gd name="connsiteX3102" fmla="*/ 1988820 w 2308383"/>
                <a:gd name="connsiteY3102" fmla="*/ 623888 h 2310955"/>
                <a:gd name="connsiteX3103" fmla="*/ 1979200 w 2308383"/>
                <a:gd name="connsiteY3103" fmla="*/ 614363 h 2310955"/>
                <a:gd name="connsiteX3104" fmla="*/ 1969675 w 2308383"/>
                <a:gd name="connsiteY3104" fmla="*/ 623983 h 2310955"/>
                <a:gd name="connsiteX3105" fmla="*/ 2014823 w 2308383"/>
                <a:gd name="connsiteY3105" fmla="*/ 687515 h 2310955"/>
                <a:gd name="connsiteX3106" fmla="*/ 2024348 w 2308383"/>
                <a:gd name="connsiteY3106" fmla="*/ 677894 h 2310955"/>
                <a:gd name="connsiteX3107" fmla="*/ 2014728 w 2308383"/>
                <a:gd name="connsiteY3107" fmla="*/ 668369 h 2310955"/>
                <a:gd name="connsiteX3108" fmla="*/ 2005203 w 2308383"/>
                <a:gd name="connsiteY3108" fmla="*/ 677990 h 2310955"/>
                <a:gd name="connsiteX3109" fmla="*/ 2014823 w 2308383"/>
                <a:gd name="connsiteY3109" fmla="*/ 687515 h 2310955"/>
                <a:gd name="connsiteX3110" fmla="*/ 2046732 w 2308383"/>
                <a:gd name="connsiteY3110" fmla="*/ 746570 h 2310955"/>
                <a:gd name="connsiteX3111" fmla="*/ 2059114 w 2308383"/>
                <a:gd name="connsiteY3111" fmla="*/ 734092 h 2310955"/>
                <a:gd name="connsiteX3112" fmla="*/ 2046637 w 2308383"/>
                <a:gd name="connsiteY3112" fmla="*/ 721709 h 2310955"/>
                <a:gd name="connsiteX3113" fmla="*/ 2034254 w 2308383"/>
                <a:gd name="connsiteY3113" fmla="*/ 734187 h 2310955"/>
                <a:gd name="connsiteX3114" fmla="*/ 2046732 w 2308383"/>
                <a:gd name="connsiteY3114" fmla="*/ 746570 h 2310955"/>
                <a:gd name="connsiteX3115" fmla="*/ 2075021 w 2308383"/>
                <a:gd name="connsiteY3115" fmla="*/ 802291 h 2310955"/>
                <a:gd name="connsiteX3116" fmla="*/ 2084927 w 2308383"/>
                <a:gd name="connsiteY3116" fmla="*/ 792385 h 2310955"/>
                <a:gd name="connsiteX3117" fmla="*/ 2075021 w 2308383"/>
                <a:gd name="connsiteY3117" fmla="*/ 782479 h 2310955"/>
                <a:gd name="connsiteX3118" fmla="*/ 2065115 w 2308383"/>
                <a:gd name="connsiteY3118" fmla="*/ 792385 h 2310955"/>
                <a:gd name="connsiteX3119" fmla="*/ 2075021 w 2308383"/>
                <a:gd name="connsiteY3119" fmla="*/ 802291 h 2310955"/>
                <a:gd name="connsiteX3120" fmla="*/ 2089499 w 2308383"/>
                <a:gd name="connsiteY3120" fmla="*/ 852202 h 2310955"/>
                <a:gd name="connsiteX3121" fmla="*/ 2099405 w 2308383"/>
                <a:gd name="connsiteY3121" fmla="*/ 862108 h 2310955"/>
                <a:gd name="connsiteX3122" fmla="*/ 2109311 w 2308383"/>
                <a:gd name="connsiteY3122" fmla="*/ 852202 h 2310955"/>
                <a:gd name="connsiteX3123" fmla="*/ 2099405 w 2308383"/>
                <a:gd name="connsiteY3123" fmla="*/ 842296 h 2310955"/>
                <a:gd name="connsiteX3124" fmla="*/ 2089499 w 2308383"/>
                <a:gd name="connsiteY3124" fmla="*/ 852202 h 2310955"/>
                <a:gd name="connsiteX3125" fmla="*/ 2120075 w 2308383"/>
                <a:gd name="connsiteY3125" fmla="*/ 928211 h 2310955"/>
                <a:gd name="connsiteX3126" fmla="*/ 2134743 w 2308383"/>
                <a:gd name="connsiteY3126" fmla="*/ 913352 h 2310955"/>
                <a:gd name="connsiteX3127" fmla="*/ 2119884 w 2308383"/>
                <a:gd name="connsiteY3127" fmla="*/ 898684 h 2310955"/>
                <a:gd name="connsiteX3128" fmla="*/ 2105216 w 2308383"/>
                <a:gd name="connsiteY3128" fmla="*/ 913543 h 2310955"/>
                <a:gd name="connsiteX3129" fmla="*/ 2120075 w 2308383"/>
                <a:gd name="connsiteY3129" fmla="*/ 928211 h 2310955"/>
                <a:gd name="connsiteX3130" fmla="*/ 2123694 w 2308383"/>
                <a:gd name="connsiteY3130" fmla="*/ 976027 h 2310955"/>
                <a:gd name="connsiteX3131" fmla="*/ 2136648 w 2308383"/>
                <a:gd name="connsiteY3131" fmla="*/ 988886 h 2310955"/>
                <a:gd name="connsiteX3132" fmla="*/ 2149507 w 2308383"/>
                <a:gd name="connsiteY3132" fmla="*/ 975932 h 2310955"/>
                <a:gd name="connsiteX3133" fmla="*/ 2136553 w 2308383"/>
                <a:gd name="connsiteY3133" fmla="*/ 963073 h 2310955"/>
                <a:gd name="connsiteX3134" fmla="*/ 2123694 w 2308383"/>
                <a:gd name="connsiteY3134" fmla="*/ 976027 h 2310955"/>
                <a:gd name="connsiteX3135" fmla="*/ 2135600 w 2308383"/>
                <a:gd name="connsiteY3135" fmla="*/ 1039463 h 2310955"/>
                <a:gd name="connsiteX3136" fmla="*/ 2149221 w 2308383"/>
                <a:gd name="connsiteY3136" fmla="*/ 1052989 h 2310955"/>
                <a:gd name="connsiteX3137" fmla="*/ 2162747 w 2308383"/>
                <a:gd name="connsiteY3137" fmla="*/ 1039368 h 2310955"/>
                <a:gd name="connsiteX3138" fmla="*/ 2149126 w 2308383"/>
                <a:gd name="connsiteY3138" fmla="*/ 1025843 h 2310955"/>
                <a:gd name="connsiteX3139" fmla="*/ 2135600 w 2308383"/>
                <a:gd name="connsiteY3139" fmla="*/ 1039463 h 2310955"/>
                <a:gd name="connsiteX3140" fmla="*/ 2171224 w 2308383"/>
                <a:gd name="connsiteY3140" fmla="*/ 1103471 h 2310955"/>
                <a:gd name="connsiteX3141" fmla="*/ 2157698 w 2308383"/>
                <a:gd name="connsiteY3141" fmla="*/ 1090136 h 2310955"/>
                <a:gd name="connsiteX3142" fmla="*/ 2144268 w 2308383"/>
                <a:gd name="connsiteY3142" fmla="*/ 1103567 h 2310955"/>
                <a:gd name="connsiteX3143" fmla="*/ 2157794 w 2308383"/>
                <a:gd name="connsiteY3143" fmla="*/ 1116997 h 2310955"/>
                <a:gd name="connsiteX3144" fmla="*/ 2171224 w 2308383"/>
                <a:gd name="connsiteY3144" fmla="*/ 1103471 h 2310955"/>
                <a:gd name="connsiteX3145" fmla="*/ 2162175 w 2308383"/>
                <a:gd name="connsiteY3145" fmla="*/ 1181767 h 2310955"/>
                <a:gd name="connsiteX3146" fmla="*/ 2175891 w 2308383"/>
                <a:gd name="connsiteY3146" fmla="*/ 1167956 h 2310955"/>
                <a:gd name="connsiteX3147" fmla="*/ 2162080 w 2308383"/>
                <a:gd name="connsiteY3147" fmla="*/ 1154240 h 2310955"/>
                <a:gd name="connsiteX3148" fmla="*/ 2148364 w 2308383"/>
                <a:gd name="connsiteY3148" fmla="*/ 1168051 h 2310955"/>
                <a:gd name="connsiteX3149" fmla="*/ 2162175 w 2308383"/>
                <a:gd name="connsiteY3149" fmla="*/ 1181767 h 2310955"/>
                <a:gd name="connsiteX3150" fmla="*/ 2162270 w 2308383"/>
                <a:gd name="connsiteY3150" fmla="*/ 1218914 h 2310955"/>
                <a:gd name="connsiteX3151" fmla="*/ 2148554 w 2308383"/>
                <a:gd name="connsiteY3151" fmla="*/ 1232726 h 2310955"/>
                <a:gd name="connsiteX3152" fmla="*/ 2162366 w 2308383"/>
                <a:gd name="connsiteY3152" fmla="*/ 1246442 h 2310955"/>
                <a:gd name="connsiteX3153" fmla="*/ 2176082 w 2308383"/>
                <a:gd name="connsiteY3153" fmla="*/ 1232630 h 2310955"/>
                <a:gd name="connsiteX3154" fmla="*/ 2162270 w 2308383"/>
                <a:gd name="connsiteY3154" fmla="*/ 1218914 h 2310955"/>
                <a:gd name="connsiteX3155" fmla="*/ 2158365 w 2308383"/>
                <a:gd name="connsiteY3155" fmla="*/ 1284637 h 2310955"/>
                <a:gd name="connsiteX3156" fmla="*/ 2145792 w 2308383"/>
                <a:gd name="connsiteY3156" fmla="*/ 1297305 h 2310955"/>
                <a:gd name="connsiteX3157" fmla="*/ 2158365 w 2308383"/>
                <a:gd name="connsiteY3157" fmla="*/ 1309878 h 2310955"/>
                <a:gd name="connsiteX3158" fmla="*/ 2170938 w 2308383"/>
                <a:gd name="connsiteY3158" fmla="*/ 1297210 h 2310955"/>
                <a:gd name="connsiteX3159" fmla="*/ 2158365 w 2308383"/>
                <a:gd name="connsiteY3159" fmla="*/ 1284637 h 2310955"/>
                <a:gd name="connsiteX3160" fmla="*/ 2163032 w 2308383"/>
                <a:gd name="connsiteY3160" fmla="*/ 1361313 h 2310955"/>
                <a:gd name="connsiteX3161" fmla="*/ 2150364 w 2308383"/>
                <a:gd name="connsiteY3161" fmla="*/ 1348740 h 2310955"/>
                <a:gd name="connsiteX3162" fmla="*/ 2137791 w 2308383"/>
                <a:gd name="connsiteY3162" fmla="*/ 1361408 h 2310955"/>
                <a:gd name="connsiteX3163" fmla="*/ 2150364 w 2308383"/>
                <a:gd name="connsiteY3163" fmla="*/ 1373981 h 2310955"/>
                <a:gd name="connsiteX3164" fmla="*/ 2163032 w 2308383"/>
                <a:gd name="connsiteY3164" fmla="*/ 1361313 h 2310955"/>
                <a:gd name="connsiteX3165" fmla="*/ 2138267 w 2308383"/>
                <a:gd name="connsiteY3165" fmla="*/ 1414082 h 2310955"/>
                <a:gd name="connsiteX3166" fmla="*/ 2127599 w 2308383"/>
                <a:gd name="connsiteY3166" fmla="*/ 1424845 h 2310955"/>
                <a:gd name="connsiteX3167" fmla="*/ 2138363 w 2308383"/>
                <a:gd name="connsiteY3167" fmla="*/ 1435513 h 2310955"/>
                <a:gd name="connsiteX3168" fmla="*/ 2149031 w 2308383"/>
                <a:gd name="connsiteY3168" fmla="*/ 1424750 h 2310955"/>
                <a:gd name="connsiteX3169" fmla="*/ 2138267 w 2308383"/>
                <a:gd name="connsiteY3169" fmla="*/ 1414082 h 2310955"/>
                <a:gd name="connsiteX3170" fmla="*/ 2122075 w 2308383"/>
                <a:gd name="connsiteY3170" fmla="*/ 1474851 h 2310955"/>
                <a:gd name="connsiteX3171" fmla="*/ 2109502 w 2308383"/>
                <a:gd name="connsiteY3171" fmla="*/ 1487519 h 2310955"/>
                <a:gd name="connsiteX3172" fmla="*/ 2122170 w 2308383"/>
                <a:gd name="connsiteY3172" fmla="*/ 1500092 h 2310955"/>
                <a:gd name="connsiteX3173" fmla="*/ 2134743 w 2308383"/>
                <a:gd name="connsiteY3173" fmla="*/ 1487424 h 2310955"/>
                <a:gd name="connsiteX3174" fmla="*/ 2122075 w 2308383"/>
                <a:gd name="connsiteY3174" fmla="*/ 1474851 h 2310955"/>
                <a:gd name="connsiteX3175" fmla="*/ 2101882 w 2308383"/>
                <a:gd name="connsiteY3175" fmla="*/ 1538954 h 2310955"/>
                <a:gd name="connsiteX3176" fmla="*/ 2091976 w 2308383"/>
                <a:gd name="connsiteY3176" fmla="*/ 1548860 h 2310955"/>
                <a:gd name="connsiteX3177" fmla="*/ 2101882 w 2308383"/>
                <a:gd name="connsiteY3177" fmla="*/ 1558766 h 2310955"/>
                <a:gd name="connsiteX3178" fmla="*/ 2111788 w 2308383"/>
                <a:gd name="connsiteY3178" fmla="*/ 1548860 h 2310955"/>
                <a:gd name="connsiteX3179" fmla="*/ 2101882 w 2308383"/>
                <a:gd name="connsiteY3179" fmla="*/ 1538954 h 2310955"/>
                <a:gd name="connsiteX3180" fmla="*/ 2077879 w 2308383"/>
                <a:gd name="connsiteY3180" fmla="*/ 1602391 h 2310955"/>
                <a:gd name="connsiteX3181" fmla="*/ 2071402 w 2308383"/>
                <a:gd name="connsiteY3181" fmla="*/ 1608963 h 2310955"/>
                <a:gd name="connsiteX3182" fmla="*/ 2077974 w 2308383"/>
                <a:gd name="connsiteY3182" fmla="*/ 1615440 h 2310955"/>
                <a:gd name="connsiteX3183" fmla="*/ 2084451 w 2308383"/>
                <a:gd name="connsiteY3183" fmla="*/ 1608868 h 2310955"/>
                <a:gd name="connsiteX3184" fmla="*/ 2077879 w 2308383"/>
                <a:gd name="connsiteY3184" fmla="*/ 1602391 h 2310955"/>
                <a:gd name="connsiteX3185" fmla="*/ 2050066 w 2308383"/>
                <a:gd name="connsiteY3185" fmla="*/ 1659922 h 2310955"/>
                <a:gd name="connsiteX3186" fmla="*/ 2042732 w 2308383"/>
                <a:gd name="connsiteY3186" fmla="*/ 1667351 h 2310955"/>
                <a:gd name="connsiteX3187" fmla="*/ 2050161 w 2308383"/>
                <a:gd name="connsiteY3187" fmla="*/ 1674686 h 2310955"/>
                <a:gd name="connsiteX3188" fmla="*/ 2057495 w 2308383"/>
                <a:gd name="connsiteY3188" fmla="*/ 1667256 h 2310955"/>
                <a:gd name="connsiteX3189" fmla="*/ 2050066 w 2308383"/>
                <a:gd name="connsiteY3189" fmla="*/ 1659922 h 2310955"/>
                <a:gd name="connsiteX3190" fmla="*/ 2018538 w 2308383"/>
                <a:gd name="connsiteY3190" fmla="*/ 1716310 h 2310955"/>
                <a:gd name="connsiteX3191" fmla="*/ 2011204 w 2308383"/>
                <a:gd name="connsiteY3191" fmla="*/ 1723739 h 2310955"/>
                <a:gd name="connsiteX3192" fmla="*/ 2018633 w 2308383"/>
                <a:gd name="connsiteY3192" fmla="*/ 1731074 h 2310955"/>
                <a:gd name="connsiteX3193" fmla="*/ 2025968 w 2308383"/>
                <a:gd name="connsiteY3193" fmla="*/ 1723644 h 2310955"/>
                <a:gd name="connsiteX3194" fmla="*/ 2018538 w 2308383"/>
                <a:gd name="connsiteY3194" fmla="*/ 1716310 h 2310955"/>
                <a:gd name="connsiteX3195" fmla="*/ 1983391 w 2308383"/>
                <a:gd name="connsiteY3195" fmla="*/ 1770983 h 2310955"/>
                <a:gd name="connsiteX3196" fmla="*/ 1976342 w 2308383"/>
                <a:gd name="connsiteY3196" fmla="*/ 1778032 h 2310955"/>
                <a:gd name="connsiteX3197" fmla="*/ 1983391 w 2308383"/>
                <a:gd name="connsiteY3197" fmla="*/ 1785080 h 2310955"/>
                <a:gd name="connsiteX3198" fmla="*/ 1990439 w 2308383"/>
                <a:gd name="connsiteY3198" fmla="*/ 1778032 h 2310955"/>
                <a:gd name="connsiteX3199" fmla="*/ 1983391 w 2308383"/>
                <a:gd name="connsiteY3199" fmla="*/ 1770983 h 2310955"/>
                <a:gd name="connsiteX3200" fmla="*/ 1944910 w 2308383"/>
                <a:gd name="connsiteY3200" fmla="*/ 1826133 h 2310955"/>
                <a:gd name="connsiteX3201" fmla="*/ 1941100 w 2308383"/>
                <a:gd name="connsiteY3201" fmla="*/ 1830038 h 2310955"/>
                <a:gd name="connsiteX3202" fmla="*/ 1945005 w 2308383"/>
                <a:gd name="connsiteY3202" fmla="*/ 1833848 h 2310955"/>
                <a:gd name="connsiteX3203" fmla="*/ 1948815 w 2308383"/>
                <a:gd name="connsiteY3203" fmla="*/ 1829943 h 2310955"/>
                <a:gd name="connsiteX3204" fmla="*/ 1944910 w 2308383"/>
                <a:gd name="connsiteY3204" fmla="*/ 1826133 h 2310955"/>
                <a:gd name="connsiteX3205" fmla="*/ 1903190 w 2308383"/>
                <a:gd name="connsiteY3205" fmla="*/ 1875568 h 2310955"/>
                <a:gd name="connsiteX3206" fmla="*/ 1899380 w 2308383"/>
                <a:gd name="connsiteY3206" fmla="*/ 1879473 h 2310955"/>
                <a:gd name="connsiteX3207" fmla="*/ 1903286 w 2308383"/>
                <a:gd name="connsiteY3207" fmla="*/ 1883283 h 2310955"/>
                <a:gd name="connsiteX3208" fmla="*/ 1907096 w 2308383"/>
                <a:gd name="connsiteY3208" fmla="*/ 1879378 h 2310955"/>
                <a:gd name="connsiteX3209" fmla="*/ 1903190 w 2308383"/>
                <a:gd name="connsiteY3209" fmla="*/ 1875568 h 2310955"/>
                <a:gd name="connsiteX3210" fmla="*/ 1858423 w 2308383"/>
                <a:gd name="connsiteY3210" fmla="*/ 1922145 h 2310955"/>
                <a:gd name="connsiteX3211" fmla="*/ 1854613 w 2308383"/>
                <a:gd name="connsiteY3211" fmla="*/ 1926050 h 2310955"/>
                <a:gd name="connsiteX3212" fmla="*/ 1858518 w 2308383"/>
                <a:gd name="connsiteY3212" fmla="*/ 1929860 h 2310955"/>
                <a:gd name="connsiteX3213" fmla="*/ 1862328 w 2308383"/>
                <a:gd name="connsiteY3213" fmla="*/ 1925955 h 2310955"/>
                <a:gd name="connsiteX3214" fmla="*/ 1858423 w 2308383"/>
                <a:gd name="connsiteY3214" fmla="*/ 1922145 h 2310955"/>
                <a:gd name="connsiteX3215" fmla="*/ 1810703 w 2308383"/>
                <a:gd name="connsiteY3215" fmla="*/ 1966627 h 2310955"/>
                <a:gd name="connsiteX3216" fmla="*/ 1807750 w 2308383"/>
                <a:gd name="connsiteY3216" fmla="*/ 1969675 h 2310955"/>
                <a:gd name="connsiteX3217" fmla="*/ 1810798 w 2308383"/>
                <a:gd name="connsiteY3217" fmla="*/ 1972723 h 2310955"/>
                <a:gd name="connsiteX3218" fmla="*/ 1813846 w 2308383"/>
                <a:gd name="connsiteY3218" fmla="*/ 1969675 h 2310955"/>
                <a:gd name="connsiteX3219" fmla="*/ 1810703 w 2308383"/>
                <a:gd name="connsiteY3219" fmla="*/ 1966627 h 2310955"/>
                <a:gd name="connsiteX3220" fmla="*/ 1760315 w 2308383"/>
                <a:gd name="connsiteY3220" fmla="*/ 2004727 h 2310955"/>
                <a:gd name="connsiteX3221" fmla="*/ 1754981 w 2308383"/>
                <a:gd name="connsiteY3221" fmla="*/ 2010061 h 2310955"/>
                <a:gd name="connsiteX3222" fmla="*/ 1760315 w 2308383"/>
                <a:gd name="connsiteY3222" fmla="*/ 2015395 h 2310955"/>
                <a:gd name="connsiteX3223" fmla="*/ 1765649 w 2308383"/>
                <a:gd name="connsiteY3223" fmla="*/ 2009966 h 2310955"/>
                <a:gd name="connsiteX3224" fmla="*/ 1760315 w 2308383"/>
                <a:gd name="connsiteY3224" fmla="*/ 2004727 h 2310955"/>
                <a:gd name="connsiteX3225" fmla="*/ 1707452 w 2308383"/>
                <a:gd name="connsiteY3225" fmla="*/ 2044637 h 2310955"/>
                <a:gd name="connsiteX3226" fmla="*/ 1704785 w 2308383"/>
                <a:gd name="connsiteY3226" fmla="*/ 2047304 h 2310955"/>
                <a:gd name="connsiteX3227" fmla="*/ 1707452 w 2308383"/>
                <a:gd name="connsiteY3227" fmla="*/ 2049971 h 2310955"/>
                <a:gd name="connsiteX3228" fmla="*/ 1710118 w 2308383"/>
                <a:gd name="connsiteY3228" fmla="*/ 2047304 h 2310955"/>
                <a:gd name="connsiteX3229" fmla="*/ 1707452 w 2308383"/>
                <a:gd name="connsiteY3229" fmla="*/ 2044637 h 2310955"/>
                <a:gd name="connsiteX3230" fmla="*/ 1656493 w 2308383"/>
                <a:gd name="connsiteY3230" fmla="*/ 2081022 h 2310955"/>
                <a:gd name="connsiteX3231" fmla="*/ 1652302 w 2308383"/>
                <a:gd name="connsiteY3231" fmla="*/ 2076831 h 2310955"/>
                <a:gd name="connsiteX3232" fmla="*/ 1648111 w 2308383"/>
                <a:gd name="connsiteY3232" fmla="*/ 2081022 h 2310955"/>
                <a:gd name="connsiteX3233" fmla="*/ 1652302 w 2308383"/>
                <a:gd name="connsiteY3233" fmla="*/ 2085213 h 2310955"/>
                <a:gd name="connsiteX3234" fmla="*/ 1656493 w 2308383"/>
                <a:gd name="connsiteY3234" fmla="*/ 2081022 h 2310955"/>
                <a:gd name="connsiteX3235" fmla="*/ 1597914 w 2308383"/>
                <a:gd name="connsiteY3235" fmla="*/ 2111121 h 2310955"/>
                <a:gd name="connsiteX3236" fmla="*/ 1595057 w 2308383"/>
                <a:gd name="connsiteY3236" fmla="*/ 2108264 h 2310955"/>
                <a:gd name="connsiteX3237" fmla="*/ 1592199 w 2308383"/>
                <a:gd name="connsiteY3237" fmla="*/ 2111121 h 2310955"/>
                <a:gd name="connsiteX3238" fmla="*/ 1595057 w 2308383"/>
                <a:gd name="connsiteY3238" fmla="*/ 2113979 h 2310955"/>
                <a:gd name="connsiteX3239" fmla="*/ 1597914 w 2308383"/>
                <a:gd name="connsiteY3239" fmla="*/ 2111121 h 2310955"/>
                <a:gd name="connsiteX3240" fmla="*/ 1536002 w 2308383"/>
                <a:gd name="connsiteY3240" fmla="*/ 2133505 h 2310955"/>
                <a:gd name="connsiteX3241" fmla="*/ 1532001 w 2308383"/>
                <a:gd name="connsiteY3241" fmla="*/ 2137505 h 2310955"/>
                <a:gd name="connsiteX3242" fmla="*/ 1536097 w 2308383"/>
                <a:gd name="connsiteY3242" fmla="*/ 2141506 h 2310955"/>
                <a:gd name="connsiteX3243" fmla="*/ 1540097 w 2308383"/>
                <a:gd name="connsiteY3243" fmla="*/ 2137505 h 2310955"/>
                <a:gd name="connsiteX3244" fmla="*/ 1536002 w 2308383"/>
                <a:gd name="connsiteY3244" fmla="*/ 2133505 h 2310955"/>
                <a:gd name="connsiteX3245" fmla="*/ 1475423 w 2308383"/>
                <a:gd name="connsiteY3245" fmla="*/ 2155222 h 2310955"/>
                <a:gd name="connsiteX3246" fmla="*/ 1470565 w 2308383"/>
                <a:gd name="connsiteY3246" fmla="*/ 2160080 h 2310955"/>
                <a:gd name="connsiteX3247" fmla="*/ 1475423 w 2308383"/>
                <a:gd name="connsiteY3247" fmla="*/ 2164937 h 2310955"/>
                <a:gd name="connsiteX3248" fmla="*/ 1480280 w 2308383"/>
                <a:gd name="connsiteY3248" fmla="*/ 2160080 h 2310955"/>
                <a:gd name="connsiteX3249" fmla="*/ 1475423 w 2308383"/>
                <a:gd name="connsiteY3249" fmla="*/ 2155222 h 2310955"/>
                <a:gd name="connsiteX3250" fmla="*/ 1413415 w 2308383"/>
                <a:gd name="connsiteY3250" fmla="*/ 2175891 h 2310955"/>
                <a:gd name="connsiteX3251" fmla="*/ 1410557 w 2308383"/>
                <a:gd name="connsiteY3251" fmla="*/ 2178749 h 2310955"/>
                <a:gd name="connsiteX3252" fmla="*/ 1413415 w 2308383"/>
                <a:gd name="connsiteY3252" fmla="*/ 2181606 h 2310955"/>
                <a:gd name="connsiteX3253" fmla="*/ 1416272 w 2308383"/>
                <a:gd name="connsiteY3253" fmla="*/ 2178749 h 2310955"/>
                <a:gd name="connsiteX3254" fmla="*/ 1413415 w 2308383"/>
                <a:gd name="connsiteY3254" fmla="*/ 2175891 h 2310955"/>
                <a:gd name="connsiteX3255" fmla="*/ 1350550 w 2308383"/>
                <a:gd name="connsiteY3255" fmla="*/ 2190464 h 2310955"/>
                <a:gd name="connsiteX3256" fmla="*/ 1347692 w 2308383"/>
                <a:gd name="connsiteY3256" fmla="*/ 2193322 h 2310955"/>
                <a:gd name="connsiteX3257" fmla="*/ 1350550 w 2308383"/>
                <a:gd name="connsiteY3257" fmla="*/ 2196179 h 2310955"/>
                <a:gd name="connsiteX3258" fmla="*/ 1353407 w 2308383"/>
                <a:gd name="connsiteY3258" fmla="*/ 2193322 h 2310955"/>
                <a:gd name="connsiteX3259" fmla="*/ 1350550 w 2308383"/>
                <a:gd name="connsiteY3259" fmla="*/ 2190464 h 2310955"/>
                <a:gd name="connsiteX3260" fmla="*/ 1286732 w 2308383"/>
                <a:gd name="connsiteY3260" fmla="*/ 2200656 h 2310955"/>
                <a:gd name="connsiteX3261" fmla="*/ 1283589 w 2308383"/>
                <a:gd name="connsiteY3261" fmla="*/ 2203799 h 2310955"/>
                <a:gd name="connsiteX3262" fmla="*/ 1286828 w 2308383"/>
                <a:gd name="connsiteY3262" fmla="*/ 2206943 h 2310955"/>
                <a:gd name="connsiteX3263" fmla="*/ 1289971 w 2308383"/>
                <a:gd name="connsiteY3263" fmla="*/ 2203704 h 2310955"/>
                <a:gd name="connsiteX3264" fmla="*/ 1286732 w 2308383"/>
                <a:gd name="connsiteY3264" fmla="*/ 2200656 h 2310955"/>
                <a:gd name="connsiteX3265" fmla="*/ 1222343 w 2308383"/>
                <a:gd name="connsiteY3265" fmla="*/ 2206466 h 2310955"/>
                <a:gd name="connsiteX3266" fmla="*/ 1218533 w 2308383"/>
                <a:gd name="connsiteY3266" fmla="*/ 2210372 h 2310955"/>
                <a:gd name="connsiteX3267" fmla="*/ 1222439 w 2308383"/>
                <a:gd name="connsiteY3267" fmla="*/ 2214182 h 2310955"/>
                <a:gd name="connsiteX3268" fmla="*/ 1226249 w 2308383"/>
                <a:gd name="connsiteY3268" fmla="*/ 2210276 h 2310955"/>
                <a:gd name="connsiteX3269" fmla="*/ 1222343 w 2308383"/>
                <a:gd name="connsiteY3269" fmla="*/ 2206466 h 2310955"/>
                <a:gd name="connsiteX3270" fmla="*/ 1158050 w 2308383"/>
                <a:gd name="connsiteY3270" fmla="*/ 2282666 h 2310955"/>
                <a:gd name="connsiteX3271" fmla="*/ 1156049 w 2308383"/>
                <a:gd name="connsiteY3271" fmla="*/ 2284667 h 2310955"/>
                <a:gd name="connsiteX3272" fmla="*/ 1158050 w 2308383"/>
                <a:gd name="connsiteY3272" fmla="*/ 2286667 h 2310955"/>
                <a:gd name="connsiteX3273" fmla="*/ 1160050 w 2308383"/>
                <a:gd name="connsiteY3273" fmla="*/ 2284667 h 2310955"/>
                <a:gd name="connsiteX3274" fmla="*/ 1158050 w 2308383"/>
                <a:gd name="connsiteY3274" fmla="*/ 2282666 h 2310955"/>
                <a:gd name="connsiteX3275" fmla="*/ 1093280 w 2308383"/>
                <a:gd name="connsiteY3275" fmla="*/ 2280285 h 2310955"/>
                <a:gd name="connsiteX3276" fmla="*/ 1090898 w 2308383"/>
                <a:gd name="connsiteY3276" fmla="*/ 2282666 h 2310955"/>
                <a:gd name="connsiteX3277" fmla="*/ 1095661 w 2308383"/>
                <a:gd name="connsiteY3277" fmla="*/ 2282666 h 2310955"/>
                <a:gd name="connsiteX3278" fmla="*/ 1093280 w 2308383"/>
                <a:gd name="connsiteY3278" fmla="*/ 2280285 h 2310955"/>
                <a:gd name="connsiteX3279" fmla="*/ 445961 w 2308383"/>
                <a:gd name="connsiteY3279" fmla="*/ 2018538 h 2310955"/>
                <a:gd name="connsiteX3280" fmla="*/ 444151 w 2308383"/>
                <a:gd name="connsiteY3280" fmla="*/ 2020443 h 2310955"/>
                <a:gd name="connsiteX3281" fmla="*/ 445961 w 2308383"/>
                <a:gd name="connsiteY3281" fmla="*/ 2022253 h 2310955"/>
                <a:gd name="connsiteX3282" fmla="*/ 447770 w 2308383"/>
                <a:gd name="connsiteY3282" fmla="*/ 2020348 h 2310955"/>
                <a:gd name="connsiteX3283" fmla="*/ 445961 w 2308383"/>
                <a:gd name="connsiteY3283" fmla="*/ 2018538 h 2310955"/>
                <a:gd name="connsiteX3284" fmla="*/ 398431 w 2308383"/>
                <a:gd name="connsiteY3284" fmla="*/ 1975199 h 2310955"/>
                <a:gd name="connsiteX3285" fmla="*/ 397097 w 2308383"/>
                <a:gd name="connsiteY3285" fmla="*/ 1976533 h 2310955"/>
                <a:gd name="connsiteX3286" fmla="*/ 398431 w 2308383"/>
                <a:gd name="connsiteY3286" fmla="*/ 1977866 h 2310955"/>
                <a:gd name="connsiteX3287" fmla="*/ 399764 w 2308383"/>
                <a:gd name="connsiteY3287" fmla="*/ 1976533 h 2310955"/>
                <a:gd name="connsiteX3288" fmla="*/ 398431 w 2308383"/>
                <a:gd name="connsiteY3288" fmla="*/ 1975199 h 2310955"/>
                <a:gd name="connsiteX3289" fmla="*/ 353568 w 2308383"/>
                <a:gd name="connsiteY3289" fmla="*/ 1927670 h 2310955"/>
                <a:gd name="connsiteX3290" fmla="*/ 351187 w 2308383"/>
                <a:gd name="connsiteY3290" fmla="*/ 1930051 h 2310955"/>
                <a:gd name="connsiteX3291" fmla="*/ 353568 w 2308383"/>
                <a:gd name="connsiteY3291" fmla="*/ 1932432 h 2310955"/>
                <a:gd name="connsiteX3292" fmla="*/ 355949 w 2308383"/>
                <a:gd name="connsiteY3292" fmla="*/ 1930051 h 2310955"/>
                <a:gd name="connsiteX3293" fmla="*/ 353568 w 2308383"/>
                <a:gd name="connsiteY3293" fmla="*/ 1927670 h 2310955"/>
                <a:gd name="connsiteX3294" fmla="*/ 311563 w 2308383"/>
                <a:gd name="connsiteY3294" fmla="*/ 1878997 h 2310955"/>
                <a:gd name="connsiteX3295" fmla="*/ 309753 w 2308383"/>
                <a:gd name="connsiteY3295" fmla="*/ 1880902 h 2310955"/>
                <a:gd name="connsiteX3296" fmla="*/ 311658 w 2308383"/>
                <a:gd name="connsiteY3296" fmla="*/ 1882712 h 2310955"/>
                <a:gd name="connsiteX3297" fmla="*/ 313468 w 2308383"/>
                <a:gd name="connsiteY3297" fmla="*/ 1880807 h 2310955"/>
                <a:gd name="connsiteX3298" fmla="*/ 311563 w 2308383"/>
                <a:gd name="connsiteY3298" fmla="*/ 1878997 h 2310955"/>
                <a:gd name="connsiteX3299" fmla="*/ 272606 w 2308383"/>
                <a:gd name="connsiteY3299" fmla="*/ 1826228 h 2310955"/>
                <a:gd name="connsiteX3300" fmla="*/ 269558 w 2308383"/>
                <a:gd name="connsiteY3300" fmla="*/ 1829276 h 2310955"/>
                <a:gd name="connsiteX3301" fmla="*/ 272606 w 2308383"/>
                <a:gd name="connsiteY3301" fmla="*/ 1832229 h 2310955"/>
                <a:gd name="connsiteX3302" fmla="*/ 275654 w 2308383"/>
                <a:gd name="connsiteY3302" fmla="*/ 1829181 h 2310955"/>
                <a:gd name="connsiteX3303" fmla="*/ 272606 w 2308383"/>
                <a:gd name="connsiteY3303" fmla="*/ 1826228 h 2310955"/>
                <a:gd name="connsiteX3304" fmla="*/ 236792 w 2308383"/>
                <a:gd name="connsiteY3304" fmla="*/ 1772031 h 2310955"/>
                <a:gd name="connsiteX3305" fmla="*/ 233458 w 2308383"/>
                <a:gd name="connsiteY3305" fmla="*/ 1775365 h 2310955"/>
                <a:gd name="connsiteX3306" fmla="*/ 236887 w 2308383"/>
                <a:gd name="connsiteY3306" fmla="*/ 1778699 h 2310955"/>
                <a:gd name="connsiteX3307" fmla="*/ 240221 w 2308383"/>
                <a:gd name="connsiteY3307" fmla="*/ 1775365 h 2310955"/>
                <a:gd name="connsiteX3308" fmla="*/ 236792 w 2308383"/>
                <a:gd name="connsiteY3308" fmla="*/ 1772031 h 2310955"/>
                <a:gd name="connsiteX3309" fmla="*/ 204311 w 2308383"/>
                <a:gd name="connsiteY3309" fmla="*/ 1716119 h 2310955"/>
                <a:gd name="connsiteX3310" fmla="*/ 200978 w 2308383"/>
                <a:gd name="connsiteY3310" fmla="*/ 1719453 h 2310955"/>
                <a:gd name="connsiteX3311" fmla="*/ 204406 w 2308383"/>
                <a:gd name="connsiteY3311" fmla="*/ 1722787 h 2310955"/>
                <a:gd name="connsiteX3312" fmla="*/ 207740 w 2308383"/>
                <a:gd name="connsiteY3312" fmla="*/ 1719453 h 2310955"/>
                <a:gd name="connsiteX3313" fmla="*/ 204311 w 2308383"/>
                <a:gd name="connsiteY3313" fmla="*/ 1716119 h 2310955"/>
                <a:gd name="connsiteX3314" fmla="*/ 175165 w 2308383"/>
                <a:gd name="connsiteY3314" fmla="*/ 1660779 h 2310955"/>
                <a:gd name="connsiteX3315" fmla="*/ 174117 w 2308383"/>
                <a:gd name="connsiteY3315" fmla="*/ 1661827 h 2310955"/>
                <a:gd name="connsiteX3316" fmla="*/ 175165 w 2308383"/>
                <a:gd name="connsiteY3316" fmla="*/ 1662875 h 2310955"/>
                <a:gd name="connsiteX3317" fmla="*/ 176213 w 2308383"/>
                <a:gd name="connsiteY3317" fmla="*/ 1661827 h 2310955"/>
                <a:gd name="connsiteX3318" fmla="*/ 175165 w 2308383"/>
                <a:gd name="connsiteY3318" fmla="*/ 1660779 h 2310955"/>
                <a:gd name="connsiteX3319" fmla="*/ 149543 w 2308383"/>
                <a:gd name="connsiteY3319" fmla="*/ 1601438 h 2310955"/>
                <a:gd name="connsiteX3320" fmla="*/ 148495 w 2308383"/>
                <a:gd name="connsiteY3320" fmla="*/ 1602486 h 2310955"/>
                <a:gd name="connsiteX3321" fmla="*/ 149543 w 2308383"/>
                <a:gd name="connsiteY3321" fmla="*/ 1603534 h 2310955"/>
                <a:gd name="connsiteX3322" fmla="*/ 150590 w 2308383"/>
                <a:gd name="connsiteY3322" fmla="*/ 1602486 h 2310955"/>
                <a:gd name="connsiteX3323" fmla="*/ 149543 w 2308383"/>
                <a:gd name="connsiteY3323" fmla="*/ 1601438 h 2310955"/>
                <a:gd name="connsiteX3324" fmla="*/ 127445 w 2308383"/>
                <a:gd name="connsiteY3324" fmla="*/ 1540669 h 2310955"/>
                <a:gd name="connsiteX3325" fmla="*/ 126397 w 2308383"/>
                <a:gd name="connsiteY3325" fmla="*/ 1541717 h 2310955"/>
                <a:gd name="connsiteX3326" fmla="*/ 127445 w 2308383"/>
                <a:gd name="connsiteY3326" fmla="*/ 1542669 h 2310955"/>
                <a:gd name="connsiteX3327" fmla="*/ 128397 w 2308383"/>
                <a:gd name="connsiteY3327" fmla="*/ 1541621 h 2310955"/>
                <a:gd name="connsiteX3328" fmla="*/ 127445 w 2308383"/>
                <a:gd name="connsiteY3328" fmla="*/ 1540669 h 2310955"/>
                <a:gd name="connsiteX3329" fmla="*/ 109157 w 2308383"/>
                <a:gd name="connsiteY3329" fmla="*/ 1478852 h 2310955"/>
                <a:gd name="connsiteX3330" fmla="*/ 108299 w 2308383"/>
                <a:gd name="connsiteY3330" fmla="*/ 1479709 h 2310955"/>
                <a:gd name="connsiteX3331" fmla="*/ 109157 w 2308383"/>
                <a:gd name="connsiteY3331" fmla="*/ 1480566 h 2310955"/>
                <a:gd name="connsiteX3332" fmla="*/ 110014 w 2308383"/>
                <a:gd name="connsiteY3332" fmla="*/ 1479709 h 2310955"/>
                <a:gd name="connsiteX3333" fmla="*/ 109157 w 2308383"/>
                <a:gd name="connsiteY3333" fmla="*/ 1478852 h 2310955"/>
                <a:gd name="connsiteX3334" fmla="*/ 94488 w 2308383"/>
                <a:gd name="connsiteY3334" fmla="*/ 1415320 h 2310955"/>
                <a:gd name="connsiteX3335" fmla="*/ 93155 w 2308383"/>
                <a:gd name="connsiteY3335" fmla="*/ 1416653 h 2310955"/>
                <a:gd name="connsiteX3336" fmla="*/ 94488 w 2308383"/>
                <a:gd name="connsiteY3336" fmla="*/ 1417987 h 2310955"/>
                <a:gd name="connsiteX3337" fmla="*/ 95822 w 2308383"/>
                <a:gd name="connsiteY3337" fmla="*/ 1416653 h 2310955"/>
                <a:gd name="connsiteX3338" fmla="*/ 94488 w 2308383"/>
                <a:gd name="connsiteY3338" fmla="*/ 1415320 h 2310955"/>
                <a:gd name="connsiteX3339" fmla="*/ 83725 w 2308383"/>
                <a:gd name="connsiteY3339" fmla="*/ 1350931 h 2310955"/>
                <a:gd name="connsiteX3340" fmla="*/ 81725 w 2308383"/>
                <a:gd name="connsiteY3340" fmla="*/ 1352931 h 2310955"/>
                <a:gd name="connsiteX3341" fmla="*/ 83725 w 2308383"/>
                <a:gd name="connsiteY3341" fmla="*/ 1354931 h 2310955"/>
                <a:gd name="connsiteX3342" fmla="*/ 85725 w 2308383"/>
                <a:gd name="connsiteY3342" fmla="*/ 1352931 h 2310955"/>
                <a:gd name="connsiteX3343" fmla="*/ 83725 w 2308383"/>
                <a:gd name="connsiteY3343" fmla="*/ 1350931 h 2310955"/>
                <a:gd name="connsiteX3344" fmla="*/ 76676 w 2308383"/>
                <a:gd name="connsiteY3344" fmla="*/ 1285589 h 2310955"/>
                <a:gd name="connsiteX3345" fmla="*/ 73628 w 2308383"/>
                <a:gd name="connsiteY3345" fmla="*/ 1288637 h 2310955"/>
                <a:gd name="connsiteX3346" fmla="*/ 76676 w 2308383"/>
                <a:gd name="connsiteY3346" fmla="*/ 1291685 h 2310955"/>
                <a:gd name="connsiteX3347" fmla="*/ 79724 w 2308383"/>
                <a:gd name="connsiteY3347" fmla="*/ 1288637 h 2310955"/>
                <a:gd name="connsiteX3348" fmla="*/ 76676 w 2308383"/>
                <a:gd name="connsiteY3348" fmla="*/ 1285589 h 2310955"/>
                <a:gd name="connsiteX3349" fmla="*/ 77057 w 2308383"/>
                <a:gd name="connsiteY3349" fmla="*/ 1224058 h 2310955"/>
                <a:gd name="connsiteX3350" fmla="*/ 73533 w 2308383"/>
                <a:gd name="connsiteY3350" fmla="*/ 1220534 h 2310955"/>
                <a:gd name="connsiteX3351" fmla="*/ 70009 w 2308383"/>
                <a:gd name="connsiteY3351" fmla="*/ 1224058 h 2310955"/>
                <a:gd name="connsiteX3352" fmla="*/ 73533 w 2308383"/>
                <a:gd name="connsiteY3352" fmla="*/ 1227582 h 2310955"/>
                <a:gd name="connsiteX3353" fmla="*/ 77057 w 2308383"/>
                <a:gd name="connsiteY3353" fmla="*/ 1224058 h 2310955"/>
                <a:gd name="connsiteX3354" fmla="*/ 74295 w 2308383"/>
                <a:gd name="connsiteY3354" fmla="*/ 1162907 h 2310955"/>
                <a:gd name="connsiteX3355" fmla="*/ 77819 w 2308383"/>
                <a:gd name="connsiteY3355" fmla="*/ 1159383 h 2310955"/>
                <a:gd name="connsiteX3356" fmla="*/ 74295 w 2308383"/>
                <a:gd name="connsiteY3356" fmla="*/ 1155859 h 2310955"/>
                <a:gd name="connsiteX3357" fmla="*/ 70771 w 2308383"/>
                <a:gd name="connsiteY3357" fmla="*/ 1159383 h 2310955"/>
                <a:gd name="connsiteX3358" fmla="*/ 74295 w 2308383"/>
                <a:gd name="connsiteY3358" fmla="*/ 1162907 h 2310955"/>
                <a:gd name="connsiteX3359" fmla="*/ 78867 w 2308383"/>
                <a:gd name="connsiteY3359" fmla="*/ 1091184 h 2310955"/>
                <a:gd name="connsiteX3360" fmla="*/ 75248 w 2308383"/>
                <a:gd name="connsiteY3360" fmla="*/ 1094899 h 2310955"/>
                <a:gd name="connsiteX3361" fmla="*/ 78962 w 2308383"/>
                <a:gd name="connsiteY3361" fmla="*/ 1098614 h 2310955"/>
                <a:gd name="connsiteX3362" fmla="*/ 82677 w 2308383"/>
                <a:gd name="connsiteY3362" fmla="*/ 1094899 h 2310955"/>
                <a:gd name="connsiteX3363" fmla="*/ 78867 w 2308383"/>
                <a:gd name="connsiteY3363" fmla="*/ 1091184 h 2310955"/>
                <a:gd name="connsiteX3364" fmla="*/ 87344 w 2308383"/>
                <a:gd name="connsiteY3364" fmla="*/ 1026890 h 2310955"/>
                <a:gd name="connsiteX3365" fmla="*/ 83534 w 2308383"/>
                <a:gd name="connsiteY3365" fmla="*/ 1030796 h 2310955"/>
                <a:gd name="connsiteX3366" fmla="*/ 87344 w 2308383"/>
                <a:gd name="connsiteY3366" fmla="*/ 1034701 h 2310955"/>
                <a:gd name="connsiteX3367" fmla="*/ 91250 w 2308383"/>
                <a:gd name="connsiteY3367" fmla="*/ 1030796 h 2310955"/>
                <a:gd name="connsiteX3368" fmla="*/ 87344 w 2308383"/>
                <a:gd name="connsiteY3368" fmla="*/ 1026890 h 2310955"/>
                <a:gd name="connsiteX3369" fmla="*/ 99632 w 2308383"/>
                <a:gd name="connsiteY3369" fmla="*/ 963740 h 2310955"/>
                <a:gd name="connsiteX3370" fmla="*/ 96107 w 2308383"/>
                <a:gd name="connsiteY3370" fmla="*/ 967264 h 2310955"/>
                <a:gd name="connsiteX3371" fmla="*/ 99632 w 2308383"/>
                <a:gd name="connsiteY3371" fmla="*/ 970788 h 2310955"/>
                <a:gd name="connsiteX3372" fmla="*/ 103156 w 2308383"/>
                <a:gd name="connsiteY3372" fmla="*/ 967264 h 2310955"/>
                <a:gd name="connsiteX3373" fmla="*/ 99632 w 2308383"/>
                <a:gd name="connsiteY3373" fmla="*/ 963740 h 2310955"/>
                <a:gd name="connsiteX3374" fmla="*/ 115634 w 2308383"/>
                <a:gd name="connsiteY3374" fmla="*/ 901637 h 2310955"/>
                <a:gd name="connsiteX3375" fmla="*/ 112681 w 2308383"/>
                <a:gd name="connsiteY3375" fmla="*/ 904685 h 2310955"/>
                <a:gd name="connsiteX3376" fmla="*/ 115729 w 2308383"/>
                <a:gd name="connsiteY3376" fmla="*/ 907637 h 2310955"/>
                <a:gd name="connsiteX3377" fmla="*/ 118777 w 2308383"/>
                <a:gd name="connsiteY3377" fmla="*/ 904589 h 2310955"/>
                <a:gd name="connsiteX3378" fmla="*/ 115634 w 2308383"/>
                <a:gd name="connsiteY3378" fmla="*/ 901637 h 2310955"/>
                <a:gd name="connsiteX3379" fmla="*/ 135350 w 2308383"/>
                <a:gd name="connsiteY3379" fmla="*/ 837724 h 2310955"/>
                <a:gd name="connsiteX3380" fmla="*/ 130016 w 2308383"/>
                <a:gd name="connsiteY3380" fmla="*/ 843153 h 2310955"/>
                <a:gd name="connsiteX3381" fmla="*/ 135446 w 2308383"/>
                <a:gd name="connsiteY3381" fmla="*/ 848487 h 2310955"/>
                <a:gd name="connsiteX3382" fmla="*/ 140780 w 2308383"/>
                <a:gd name="connsiteY3382" fmla="*/ 843058 h 2310955"/>
                <a:gd name="connsiteX3383" fmla="*/ 135350 w 2308383"/>
                <a:gd name="connsiteY3383" fmla="*/ 837724 h 2310955"/>
                <a:gd name="connsiteX3384" fmla="*/ 158782 w 2308383"/>
                <a:gd name="connsiteY3384" fmla="*/ 787051 h 2310955"/>
                <a:gd name="connsiteX3385" fmla="*/ 162973 w 2308383"/>
                <a:gd name="connsiteY3385" fmla="*/ 782860 h 2310955"/>
                <a:gd name="connsiteX3386" fmla="*/ 158782 w 2308383"/>
                <a:gd name="connsiteY3386" fmla="*/ 778669 h 2310955"/>
                <a:gd name="connsiteX3387" fmla="*/ 154591 w 2308383"/>
                <a:gd name="connsiteY3387" fmla="*/ 782860 h 2310955"/>
                <a:gd name="connsiteX3388" fmla="*/ 158782 w 2308383"/>
                <a:gd name="connsiteY3388" fmla="*/ 787051 h 2310955"/>
                <a:gd name="connsiteX3389" fmla="*/ 185833 w 2308383"/>
                <a:gd name="connsiteY3389" fmla="*/ 727234 h 2310955"/>
                <a:gd name="connsiteX3390" fmla="*/ 188976 w 2308383"/>
                <a:gd name="connsiteY3390" fmla="*/ 723995 h 2310955"/>
                <a:gd name="connsiteX3391" fmla="*/ 185738 w 2308383"/>
                <a:gd name="connsiteY3391" fmla="*/ 720852 h 2310955"/>
                <a:gd name="connsiteX3392" fmla="*/ 182594 w 2308383"/>
                <a:gd name="connsiteY3392" fmla="*/ 724090 h 2310955"/>
                <a:gd name="connsiteX3393" fmla="*/ 185833 w 2308383"/>
                <a:gd name="connsiteY3393" fmla="*/ 727234 h 2310955"/>
                <a:gd name="connsiteX3394" fmla="*/ 208979 w 2308383"/>
                <a:gd name="connsiteY3394" fmla="*/ 667036 h 2310955"/>
                <a:gd name="connsiteX3395" fmla="*/ 216218 w 2308383"/>
                <a:gd name="connsiteY3395" fmla="*/ 674180 h 2310955"/>
                <a:gd name="connsiteX3396" fmla="*/ 223456 w 2308383"/>
                <a:gd name="connsiteY3396" fmla="*/ 666940 h 2310955"/>
                <a:gd name="connsiteX3397" fmla="*/ 216218 w 2308383"/>
                <a:gd name="connsiteY3397" fmla="*/ 659797 h 2310955"/>
                <a:gd name="connsiteX3398" fmla="*/ 208979 w 2308383"/>
                <a:gd name="connsiteY3398" fmla="*/ 667036 h 2310955"/>
                <a:gd name="connsiteX3399" fmla="*/ 250031 w 2308383"/>
                <a:gd name="connsiteY3399" fmla="*/ 618458 h 2310955"/>
                <a:gd name="connsiteX3400" fmla="*/ 256508 w 2308383"/>
                <a:gd name="connsiteY3400" fmla="*/ 611886 h 2310955"/>
                <a:gd name="connsiteX3401" fmla="*/ 249936 w 2308383"/>
                <a:gd name="connsiteY3401" fmla="*/ 605314 h 2310955"/>
                <a:gd name="connsiteX3402" fmla="*/ 243364 w 2308383"/>
                <a:gd name="connsiteY3402" fmla="*/ 611886 h 2310955"/>
                <a:gd name="connsiteX3403" fmla="*/ 250031 w 2308383"/>
                <a:gd name="connsiteY3403" fmla="*/ 618458 h 2310955"/>
                <a:gd name="connsiteX3404" fmla="*/ 287084 w 2308383"/>
                <a:gd name="connsiteY3404" fmla="*/ 568071 h 2310955"/>
                <a:gd name="connsiteX3405" fmla="*/ 296323 w 2308383"/>
                <a:gd name="connsiteY3405" fmla="*/ 558832 h 2310955"/>
                <a:gd name="connsiteX3406" fmla="*/ 287084 w 2308383"/>
                <a:gd name="connsiteY3406" fmla="*/ 549593 h 2310955"/>
                <a:gd name="connsiteX3407" fmla="*/ 277844 w 2308383"/>
                <a:gd name="connsiteY3407" fmla="*/ 558832 h 2310955"/>
                <a:gd name="connsiteX3408" fmla="*/ 287084 w 2308383"/>
                <a:gd name="connsiteY3408" fmla="*/ 568071 h 2310955"/>
                <a:gd name="connsiteX3409" fmla="*/ 327184 w 2308383"/>
                <a:gd name="connsiteY3409" fmla="*/ 516541 h 2310955"/>
                <a:gd name="connsiteX3410" fmla="*/ 335566 w 2308383"/>
                <a:gd name="connsiteY3410" fmla="*/ 508159 h 2310955"/>
                <a:gd name="connsiteX3411" fmla="*/ 327184 w 2308383"/>
                <a:gd name="connsiteY3411" fmla="*/ 499777 h 2310955"/>
                <a:gd name="connsiteX3412" fmla="*/ 318802 w 2308383"/>
                <a:gd name="connsiteY3412" fmla="*/ 508159 h 2310955"/>
                <a:gd name="connsiteX3413" fmla="*/ 327184 w 2308383"/>
                <a:gd name="connsiteY3413" fmla="*/ 516541 h 2310955"/>
                <a:gd name="connsiteX3414" fmla="*/ 370332 w 2308383"/>
                <a:gd name="connsiteY3414" fmla="*/ 471583 h 2310955"/>
                <a:gd name="connsiteX3415" fmla="*/ 381857 w 2308383"/>
                <a:gd name="connsiteY3415" fmla="*/ 459962 h 2310955"/>
                <a:gd name="connsiteX3416" fmla="*/ 370237 w 2308383"/>
                <a:gd name="connsiteY3416" fmla="*/ 448437 h 2310955"/>
                <a:gd name="connsiteX3417" fmla="*/ 358712 w 2308383"/>
                <a:gd name="connsiteY3417" fmla="*/ 460058 h 2310955"/>
                <a:gd name="connsiteX3418" fmla="*/ 370332 w 2308383"/>
                <a:gd name="connsiteY3418" fmla="*/ 471583 h 2310955"/>
                <a:gd name="connsiteX3419" fmla="*/ 416243 w 2308383"/>
                <a:gd name="connsiteY3419" fmla="*/ 425863 h 2310955"/>
                <a:gd name="connsiteX3420" fmla="*/ 427577 w 2308383"/>
                <a:gd name="connsiteY3420" fmla="*/ 414433 h 2310955"/>
                <a:gd name="connsiteX3421" fmla="*/ 416052 w 2308383"/>
                <a:gd name="connsiteY3421" fmla="*/ 403098 h 2310955"/>
                <a:gd name="connsiteX3422" fmla="*/ 404717 w 2308383"/>
                <a:gd name="connsiteY3422" fmla="*/ 414528 h 2310955"/>
                <a:gd name="connsiteX3423" fmla="*/ 416243 w 2308383"/>
                <a:gd name="connsiteY3423" fmla="*/ 425863 h 2310955"/>
                <a:gd name="connsiteX3424" fmla="*/ 464725 w 2308383"/>
                <a:gd name="connsiteY3424" fmla="*/ 383096 h 2310955"/>
                <a:gd name="connsiteX3425" fmla="*/ 476060 w 2308383"/>
                <a:gd name="connsiteY3425" fmla="*/ 371666 h 2310955"/>
                <a:gd name="connsiteX3426" fmla="*/ 464630 w 2308383"/>
                <a:gd name="connsiteY3426" fmla="*/ 360331 h 2310955"/>
                <a:gd name="connsiteX3427" fmla="*/ 453295 w 2308383"/>
                <a:gd name="connsiteY3427" fmla="*/ 371761 h 2310955"/>
                <a:gd name="connsiteX3428" fmla="*/ 464725 w 2308383"/>
                <a:gd name="connsiteY3428" fmla="*/ 383096 h 2310955"/>
                <a:gd name="connsiteX3429" fmla="*/ 515684 w 2308383"/>
                <a:gd name="connsiteY3429" fmla="*/ 339471 h 2310955"/>
                <a:gd name="connsiteX3430" fmla="*/ 523208 w 2308383"/>
                <a:gd name="connsiteY3430" fmla="*/ 331946 h 2310955"/>
                <a:gd name="connsiteX3431" fmla="*/ 515588 w 2308383"/>
                <a:gd name="connsiteY3431" fmla="*/ 324422 h 2310955"/>
                <a:gd name="connsiteX3432" fmla="*/ 508064 w 2308383"/>
                <a:gd name="connsiteY3432" fmla="*/ 332042 h 2310955"/>
                <a:gd name="connsiteX3433" fmla="*/ 515684 w 2308383"/>
                <a:gd name="connsiteY3433" fmla="*/ 339471 h 2310955"/>
                <a:gd name="connsiteX3434" fmla="*/ 569024 w 2308383"/>
                <a:gd name="connsiteY3434" fmla="*/ 302705 h 2310955"/>
                <a:gd name="connsiteX3435" fmla="*/ 576358 w 2308383"/>
                <a:gd name="connsiteY3435" fmla="*/ 295275 h 2310955"/>
                <a:gd name="connsiteX3436" fmla="*/ 568928 w 2308383"/>
                <a:gd name="connsiteY3436" fmla="*/ 287941 h 2310955"/>
                <a:gd name="connsiteX3437" fmla="*/ 561594 w 2308383"/>
                <a:gd name="connsiteY3437" fmla="*/ 295370 h 2310955"/>
                <a:gd name="connsiteX3438" fmla="*/ 569024 w 2308383"/>
                <a:gd name="connsiteY3438" fmla="*/ 302705 h 2310955"/>
                <a:gd name="connsiteX3439" fmla="*/ 624364 w 2308383"/>
                <a:gd name="connsiteY3439" fmla="*/ 265176 h 2310955"/>
                <a:gd name="connsiteX3440" fmla="*/ 627507 w 2308383"/>
                <a:gd name="connsiteY3440" fmla="*/ 262033 h 2310955"/>
                <a:gd name="connsiteX3441" fmla="*/ 624269 w 2308383"/>
                <a:gd name="connsiteY3441" fmla="*/ 258890 h 2310955"/>
                <a:gd name="connsiteX3442" fmla="*/ 621125 w 2308383"/>
                <a:gd name="connsiteY3442" fmla="*/ 262128 h 2310955"/>
                <a:gd name="connsiteX3443" fmla="*/ 624364 w 2308383"/>
                <a:gd name="connsiteY3443" fmla="*/ 265176 h 2310955"/>
                <a:gd name="connsiteX3444" fmla="*/ 681704 w 2308383"/>
                <a:gd name="connsiteY3444" fmla="*/ 235172 h 2310955"/>
                <a:gd name="connsiteX3445" fmla="*/ 684848 w 2308383"/>
                <a:gd name="connsiteY3445" fmla="*/ 232029 h 2310955"/>
                <a:gd name="connsiteX3446" fmla="*/ 681609 w 2308383"/>
                <a:gd name="connsiteY3446" fmla="*/ 228886 h 2310955"/>
                <a:gd name="connsiteX3447" fmla="*/ 678466 w 2308383"/>
                <a:gd name="connsiteY3447" fmla="*/ 232124 h 2310955"/>
                <a:gd name="connsiteX3448" fmla="*/ 681704 w 2308383"/>
                <a:gd name="connsiteY3448" fmla="*/ 235172 h 2310955"/>
                <a:gd name="connsiteX3449" fmla="*/ 740664 w 2308383"/>
                <a:gd name="connsiteY3449" fmla="*/ 207645 h 2310955"/>
                <a:gd name="connsiteX3450" fmla="*/ 742855 w 2308383"/>
                <a:gd name="connsiteY3450" fmla="*/ 205454 h 2310955"/>
                <a:gd name="connsiteX3451" fmla="*/ 740664 w 2308383"/>
                <a:gd name="connsiteY3451" fmla="*/ 203264 h 2310955"/>
                <a:gd name="connsiteX3452" fmla="*/ 738473 w 2308383"/>
                <a:gd name="connsiteY3452" fmla="*/ 205454 h 2310955"/>
                <a:gd name="connsiteX3453" fmla="*/ 740664 w 2308383"/>
                <a:gd name="connsiteY3453" fmla="*/ 207645 h 2310955"/>
                <a:gd name="connsiteX3454" fmla="*/ 801148 w 2308383"/>
                <a:gd name="connsiteY3454" fmla="*/ 187357 h 2310955"/>
                <a:gd name="connsiteX3455" fmla="*/ 806006 w 2308383"/>
                <a:gd name="connsiteY3455" fmla="*/ 182499 h 2310955"/>
                <a:gd name="connsiteX3456" fmla="*/ 801148 w 2308383"/>
                <a:gd name="connsiteY3456" fmla="*/ 177641 h 2310955"/>
                <a:gd name="connsiteX3457" fmla="*/ 796290 w 2308383"/>
                <a:gd name="connsiteY3457" fmla="*/ 182499 h 2310955"/>
                <a:gd name="connsiteX3458" fmla="*/ 801148 w 2308383"/>
                <a:gd name="connsiteY3458" fmla="*/ 187357 h 2310955"/>
                <a:gd name="connsiteX3459" fmla="*/ 862870 w 2308383"/>
                <a:gd name="connsiteY3459" fmla="*/ 171450 h 2310955"/>
                <a:gd name="connsiteX3460" fmla="*/ 871061 w 2308383"/>
                <a:gd name="connsiteY3460" fmla="*/ 163163 h 2310955"/>
                <a:gd name="connsiteX3461" fmla="*/ 862870 w 2308383"/>
                <a:gd name="connsiteY3461" fmla="*/ 154972 h 2310955"/>
                <a:gd name="connsiteX3462" fmla="*/ 854678 w 2308383"/>
                <a:gd name="connsiteY3462" fmla="*/ 163259 h 2310955"/>
                <a:gd name="connsiteX3463" fmla="*/ 862870 w 2308383"/>
                <a:gd name="connsiteY3463" fmla="*/ 171450 h 2310955"/>
                <a:gd name="connsiteX3464" fmla="*/ 925640 w 2308383"/>
                <a:gd name="connsiteY3464" fmla="*/ 157448 h 2310955"/>
                <a:gd name="connsiteX3465" fmla="*/ 935355 w 2308383"/>
                <a:gd name="connsiteY3465" fmla="*/ 147638 h 2310955"/>
                <a:gd name="connsiteX3466" fmla="*/ 925544 w 2308383"/>
                <a:gd name="connsiteY3466" fmla="*/ 137922 h 2310955"/>
                <a:gd name="connsiteX3467" fmla="*/ 915829 w 2308383"/>
                <a:gd name="connsiteY3467" fmla="*/ 147733 h 2310955"/>
                <a:gd name="connsiteX3468" fmla="*/ 925640 w 2308383"/>
                <a:gd name="connsiteY3468" fmla="*/ 157448 h 2310955"/>
                <a:gd name="connsiteX3469" fmla="*/ 989171 w 2308383"/>
                <a:gd name="connsiteY3469" fmla="*/ 142970 h 2310955"/>
                <a:gd name="connsiteX3470" fmla="*/ 996220 w 2308383"/>
                <a:gd name="connsiteY3470" fmla="*/ 135922 h 2310955"/>
                <a:gd name="connsiteX3471" fmla="*/ 989171 w 2308383"/>
                <a:gd name="connsiteY3471" fmla="*/ 128873 h 2310955"/>
                <a:gd name="connsiteX3472" fmla="*/ 982123 w 2308383"/>
                <a:gd name="connsiteY3472" fmla="*/ 135922 h 2310955"/>
                <a:gd name="connsiteX3473" fmla="*/ 989171 w 2308383"/>
                <a:gd name="connsiteY3473" fmla="*/ 142970 h 2310955"/>
                <a:gd name="connsiteX3474" fmla="*/ 1053370 w 2308383"/>
                <a:gd name="connsiteY3474" fmla="*/ 134017 h 2310955"/>
                <a:gd name="connsiteX3475" fmla="*/ 1059371 w 2308383"/>
                <a:gd name="connsiteY3475" fmla="*/ 127921 h 2310955"/>
                <a:gd name="connsiteX3476" fmla="*/ 1053275 w 2308383"/>
                <a:gd name="connsiteY3476" fmla="*/ 121920 h 2310955"/>
                <a:gd name="connsiteX3477" fmla="*/ 1047274 w 2308383"/>
                <a:gd name="connsiteY3477" fmla="*/ 128016 h 2310955"/>
                <a:gd name="connsiteX3478" fmla="*/ 1053370 w 2308383"/>
                <a:gd name="connsiteY3478" fmla="*/ 134017 h 2310955"/>
                <a:gd name="connsiteX3479" fmla="*/ 1117854 w 2308383"/>
                <a:gd name="connsiteY3479" fmla="*/ 129921 h 2310955"/>
                <a:gd name="connsiteX3480" fmla="*/ 1123855 w 2308383"/>
                <a:gd name="connsiteY3480" fmla="*/ 123825 h 2310955"/>
                <a:gd name="connsiteX3481" fmla="*/ 1117759 w 2308383"/>
                <a:gd name="connsiteY3481" fmla="*/ 117824 h 2310955"/>
                <a:gd name="connsiteX3482" fmla="*/ 1111758 w 2308383"/>
                <a:gd name="connsiteY3482" fmla="*/ 123825 h 2310955"/>
                <a:gd name="connsiteX3483" fmla="*/ 1117854 w 2308383"/>
                <a:gd name="connsiteY3483" fmla="*/ 129921 h 2310955"/>
                <a:gd name="connsiteX3484" fmla="*/ 1182529 w 2308383"/>
                <a:gd name="connsiteY3484" fmla="*/ 127349 h 2310955"/>
                <a:gd name="connsiteX3485" fmla="*/ 1186244 w 2308383"/>
                <a:gd name="connsiteY3485" fmla="*/ 123634 h 2310955"/>
                <a:gd name="connsiteX3486" fmla="*/ 1182529 w 2308383"/>
                <a:gd name="connsiteY3486" fmla="*/ 120015 h 2310955"/>
                <a:gd name="connsiteX3487" fmla="*/ 1178909 w 2308383"/>
                <a:gd name="connsiteY3487" fmla="*/ 123730 h 2310955"/>
                <a:gd name="connsiteX3488" fmla="*/ 1182529 w 2308383"/>
                <a:gd name="connsiteY3488" fmla="*/ 127349 h 2310955"/>
                <a:gd name="connsiteX3489" fmla="*/ 1247108 w 2308383"/>
                <a:gd name="connsiteY3489" fmla="*/ 129064 h 2310955"/>
                <a:gd name="connsiteX3490" fmla="*/ 1248918 w 2308383"/>
                <a:gd name="connsiteY3490" fmla="*/ 127254 h 2310955"/>
                <a:gd name="connsiteX3491" fmla="*/ 1247108 w 2308383"/>
                <a:gd name="connsiteY3491" fmla="*/ 125444 h 2310955"/>
                <a:gd name="connsiteX3492" fmla="*/ 1245299 w 2308383"/>
                <a:gd name="connsiteY3492" fmla="*/ 127349 h 2310955"/>
                <a:gd name="connsiteX3493" fmla="*/ 1247108 w 2308383"/>
                <a:gd name="connsiteY3493" fmla="*/ 129064 h 2310955"/>
                <a:gd name="connsiteX3494" fmla="*/ 1311974 w 2308383"/>
                <a:gd name="connsiteY3494" fmla="*/ 134779 h 2310955"/>
                <a:gd name="connsiteX3495" fmla="*/ 1311307 w 2308383"/>
                <a:gd name="connsiteY3495" fmla="*/ 134112 h 2310955"/>
                <a:gd name="connsiteX3496" fmla="*/ 1310640 w 2308383"/>
                <a:gd name="connsiteY3496" fmla="*/ 134779 h 2310955"/>
                <a:gd name="connsiteX3497" fmla="*/ 1311307 w 2308383"/>
                <a:gd name="connsiteY3497" fmla="*/ 135446 h 2310955"/>
                <a:gd name="connsiteX3498" fmla="*/ 1311974 w 2308383"/>
                <a:gd name="connsiteY3498" fmla="*/ 134779 h 2310955"/>
                <a:gd name="connsiteX3499" fmla="*/ 1374934 w 2308383"/>
                <a:gd name="connsiteY3499" fmla="*/ 147542 h 2310955"/>
                <a:gd name="connsiteX3500" fmla="*/ 1376458 w 2308383"/>
                <a:gd name="connsiteY3500" fmla="*/ 146018 h 2310955"/>
                <a:gd name="connsiteX3501" fmla="*/ 1374934 w 2308383"/>
                <a:gd name="connsiteY3501" fmla="*/ 144494 h 2310955"/>
                <a:gd name="connsiteX3502" fmla="*/ 1373410 w 2308383"/>
                <a:gd name="connsiteY3502" fmla="*/ 146018 h 2310955"/>
                <a:gd name="connsiteX3503" fmla="*/ 1374934 w 2308383"/>
                <a:gd name="connsiteY3503" fmla="*/ 147542 h 2310955"/>
                <a:gd name="connsiteX3504" fmla="*/ 1437799 w 2308383"/>
                <a:gd name="connsiteY3504" fmla="*/ 162211 h 2310955"/>
                <a:gd name="connsiteX3505" fmla="*/ 1438847 w 2308383"/>
                <a:gd name="connsiteY3505" fmla="*/ 161163 h 2310955"/>
                <a:gd name="connsiteX3506" fmla="*/ 1437799 w 2308383"/>
                <a:gd name="connsiteY3506" fmla="*/ 160211 h 2310955"/>
                <a:gd name="connsiteX3507" fmla="*/ 1436846 w 2308383"/>
                <a:gd name="connsiteY3507" fmla="*/ 161258 h 2310955"/>
                <a:gd name="connsiteX3508" fmla="*/ 1437799 w 2308383"/>
                <a:gd name="connsiteY3508" fmla="*/ 162211 h 2310955"/>
                <a:gd name="connsiteX3509" fmla="*/ 1500378 w 2308383"/>
                <a:gd name="connsiteY3509" fmla="*/ 180023 h 2310955"/>
                <a:gd name="connsiteX3510" fmla="*/ 1499711 w 2308383"/>
                <a:gd name="connsiteY3510" fmla="*/ 179356 h 2310955"/>
                <a:gd name="connsiteX3511" fmla="*/ 1499045 w 2308383"/>
                <a:gd name="connsiteY3511" fmla="*/ 180023 h 2310955"/>
                <a:gd name="connsiteX3512" fmla="*/ 1499711 w 2308383"/>
                <a:gd name="connsiteY3512" fmla="*/ 180689 h 2310955"/>
                <a:gd name="connsiteX3513" fmla="*/ 1500378 w 2308383"/>
                <a:gd name="connsiteY3513" fmla="*/ 180023 h 2310955"/>
                <a:gd name="connsiteX3514" fmla="*/ 1560957 w 2308383"/>
                <a:gd name="connsiteY3514" fmla="*/ 202502 h 2310955"/>
                <a:gd name="connsiteX3515" fmla="*/ 1560290 w 2308383"/>
                <a:gd name="connsiteY3515" fmla="*/ 201835 h 2310955"/>
                <a:gd name="connsiteX3516" fmla="*/ 1559624 w 2308383"/>
                <a:gd name="connsiteY3516" fmla="*/ 202502 h 2310955"/>
                <a:gd name="connsiteX3517" fmla="*/ 1560290 w 2308383"/>
                <a:gd name="connsiteY3517" fmla="*/ 203168 h 2310955"/>
                <a:gd name="connsiteX3518" fmla="*/ 1560957 w 2308383"/>
                <a:gd name="connsiteY3518" fmla="*/ 202502 h 2310955"/>
                <a:gd name="connsiteX3519" fmla="*/ 1619441 w 2308383"/>
                <a:gd name="connsiteY3519" fmla="*/ 230981 h 2310955"/>
                <a:gd name="connsiteX3520" fmla="*/ 1621822 w 2308383"/>
                <a:gd name="connsiteY3520" fmla="*/ 228600 h 2310955"/>
                <a:gd name="connsiteX3521" fmla="*/ 1619441 w 2308383"/>
                <a:gd name="connsiteY3521" fmla="*/ 226219 h 2310955"/>
                <a:gd name="connsiteX3522" fmla="*/ 1617059 w 2308383"/>
                <a:gd name="connsiteY3522" fmla="*/ 228600 h 2310955"/>
                <a:gd name="connsiteX3523" fmla="*/ 1619441 w 2308383"/>
                <a:gd name="connsiteY3523" fmla="*/ 230981 h 2310955"/>
                <a:gd name="connsiteX3524" fmla="*/ 1676972 w 2308383"/>
                <a:gd name="connsiteY3524" fmla="*/ 260318 h 2310955"/>
                <a:gd name="connsiteX3525" fmla="*/ 1679162 w 2308383"/>
                <a:gd name="connsiteY3525" fmla="*/ 258128 h 2310955"/>
                <a:gd name="connsiteX3526" fmla="*/ 1676972 w 2308383"/>
                <a:gd name="connsiteY3526" fmla="*/ 255937 h 2310955"/>
                <a:gd name="connsiteX3527" fmla="*/ 1674781 w 2308383"/>
                <a:gd name="connsiteY3527" fmla="*/ 258128 h 2310955"/>
                <a:gd name="connsiteX3528" fmla="*/ 1676972 w 2308383"/>
                <a:gd name="connsiteY3528" fmla="*/ 260318 h 2310955"/>
                <a:gd name="connsiteX3529" fmla="*/ 1732598 w 2308383"/>
                <a:gd name="connsiteY3529" fmla="*/ 296513 h 2310955"/>
                <a:gd name="connsiteX3530" fmla="*/ 1737932 w 2308383"/>
                <a:gd name="connsiteY3530" fmla="*/ 291084 h 2310955"/>
                <a:gd name="connsiteX3531" fmla="*/ 1732598 w 2308383"/>
                <a:gd name="connsiteY3531" fmla="*/ 285750 h 2310955"/>
                <a:gd name="connsiteX3532" fmla="*/ 1727264 w 2308383"/>
                <a:gd name="connsiteY3532" fmla="*/ 291179 h 2310955"/>
                <a:gd name="connsiteX3533" fmla="*/ 1732598 w 2308383"/>
                <a:gd name="connsiteY3533" fmla="*/ 296513 h 2310955"/>
                <a:gd name="connsiteX3534" fmla="*/ 1786128 w 2308383"/>
                <a:gd name="connsiteY3534" fmla="*/ 331756 h 2310955"/>
                <a:gd name="connsiteX3535" fmla="*/ 1790510 w 2308383"/>
                <a:gd name="connsiteY3535" fmla="*/ 327374 h 2310955"/>
                <a:gd name="connsiteX3536" fmla="*/ 1786128 w 2308383"/>
                <a:gd name="connsiteY3536" fmla="*/ 322993 h 2310955"/>
                <a:gd name="connsiteX3537" fmla="*/ 1781747 w 2308383"/>
                <a:gd name="connsiteY3537" fmla="*/ 327374 h 2310955"/>
                <a:gd name="connsiteX3538" fmla="*/ 1786128 w 2308383"/>
                <a:gd name="connsiteY3538" fmla="*/ 331756 h 2310955"/>
                <a:gd name="connsiteX3539" fmla="*/ 1837468 w 2308383"/>
                <a:gd name="connsiteY3539" fmla="*/ 376333 h 2310955"/>
                <a:gd name="connsiteX3540" fmla="*/ 1846993 w 2308383"/>
                <a:gd name="connsiteY3540" fmla="*/ 366713 h 2310955"/>
                <a:gd name="connsiteX3541" fmla="*/ 1837373 w 2308383"/>
                <a:gd name="connsiteY3541" fmla="*/ 357188 h 2310955"/>
                <a:gd name="connsiteX3542" fmla="*/ 1827848 w 2308383"/>
                <a:gd name="connsiteY3542" fmla="*/ 366808 h 2310955"/>
                <a:gd name="connsiteX3543" fmla="*/ 1837468 w 2308383"/>
                <a:gd name="connsiteY3543" fmla="*/ 376333 h 2310955"/>
                <a:gd name="connsiteX3544" fmla="*/ 1886331 w 2308383"/>
                <a:gd name="connsiteY3544" fmla="*/ 416338 h 2310955"/>
                <a:gd name="connsiteX3545" fmla="*/ 1893570 w 2308383"/>
                <a:gd name="connsiteY3545" fmla="*/ 409099 h 2310955"/>
                <a:gd name="connsiteX3546" fmla="*/ 1886331 w 2308383"/>
                <a:gd name="connsiteY3546" fmla="*/ 401955 h 2310955"/>
                <a:gd name="connsiteX3547" fmla="*/ 1879187 w 2308383"/>
                <a:gd name="connsiteY3547" fmla="*/ 409194 h 2310955"/>
                <a:gd name="connsiteX3548" fmla="*/ 1886331 w 2308383"/>
                <a:gd name="connsiteY3548" fmla="*/ 416338 h 2310955"/>
                <a:gd name="connsiteX3549" fmla="*/ 1932527 w 2308383"/>
                <a:gd name="connsiteY3549" fmla="*/ 458819 h 2310955"/>
                <a:gd name="connsiteX3550" fmla="*/ 1937004 w 2308383"/>
                <a:gd name="connsiteY3550" fmla="*/ 454247 h 2310955"/>
                <a:gd name="connsiteX3551" fmla="*/ 1932432 w 2308383"/>
                <a:gd name="connsiteY3551" fmla="*/ 449771 h 2310955"/>
                <a:gd name="connsiteX3552" fmla="*/ 1927955 w 2308383"/>
                <a:gd name="connsiteY3552" fmla="*/ 454343 h 2310955"/>
                <a:gd name="connsiteX3553" fmla="*/ 1932527 w 2308383"/>
                <a:gd name="connsiteY3553" fmla="*/ 458819 h 2310955"/>
                <a:gd name="connsiteX3554" fmla="*/ 1975961 w 2308383"/>
                <a:gd name="connsiteY3554" fmla="*/ 506730 h 2310955"/>
                <a:gd name="connsiteX3555" fmla="*/ 1980438 w 2308383"/>
                <a:gd name="connsiteY3555" fmla="*/ 502158 h 2310955"/>
                <a:gd name="connsiteX3556" fmla="*/ 1975866 w 2308383"/>
                <a:gd name="connsiteY3556" fmla="*/ 497681 h 2310955"/>
                <a:gd name="connsiteX3557" fmla="*/ 1971389 w 2308383"/>
                <a:gd name="connsiteY3557" fmla="*/ 502253 h 2310955"/>
                <a:gd name="connsiteX3558" fmla="*/ 1975961 w 2308383"/>
                <a:gd name="connsiteY3558" fmla="*/ 506730 h 2310955"/>
                <a:gd name="connsiteX3559" fmla="*/ 2016443 w 2308383"/>
                <a:gd name="connsiteY3559" fmla="*/ 555498 h 2310955"/>
                <a:gd name="connsiteX3560" fmla="*/ 2019300 w 2308383"/>
                <a:gd name="connsiteY3560" fmla="*/ 552641 h 2310955"/>
                <a:gd name="connsiteX3561" fmla="*/ 2016443 w 2308383"/>
                <a:gd name="connsiteY3561" fmla="*/ 549783 h 2310955"/>
                <a:gd name="connsiteX3562" fmla="*/ 2013585 w 2308383"/>
                <a:gd name="connsiteY3562" fmla="*/ 552641 h 2310955"/>
                <a:gd name="connsiteX3563" fmla="*/ 2016443 w 2308383"/>
                <a:gd name="connsiteY3563" fmla="*/ 555498 h 2310955"/>
                <a:gd name="connsiteX3564" fmla="*/ 2053876 w 2308383"/>
                <a:gd name="connsiteY3564" fmla="*/ 611696 h 2310955"/>
                <a:gd name="connsiteX3565" fmla="*/ 2060258 w 2308383"/>
                <a:gd name="connsiteY3565" fmla="*/ 605314 h 2310955"/>
                <a:gd name="connsiteX3566" fmla="*/ 2053876 w 2308383"/>
                <a:gd name="connsiteY3566" fmla="*/ 598932 h 2310955"/>
                <a:gd name="connsiteX3567" fmla="*/ 2047494 w 2308383"/>
                <a:gd name="connsiteY3567" fmla="*/ 605314 h 2310955"/>
                <a:gd name="connsiteX3568" fmla="*/ 2053876 w 2308383"/>
                <a:gd name="connsiteY3568" fmla="*/ 611696 h 2310955"/>
                <a:gd name="connsiteX3569" fmla="*/ 2088071 w 2308383"/>
                <a:gd name="connsiteY3569" fmla="*/ 665131 h 2310955"/>
                <a:gd name="connsiteX3570" fmla="*/ 2092928 w 2308383"/>
                <a:gd name="connsiteY3570" fmla="*/ 660273 h 2310955"/>
                <a:gd name="connsiteX3571" fmla="*/ 2088071 w 2308383"/>
                <a:gd name="connsiteY3571" fmla="*/ 655415 h 2310955"/>
                <a:gd name="connsiteX3572" fmla="*/ 2083213 w 2308383"/>
                <a:gd name="connsiteY3572" fmla="*/ 660273 h 2310955"/>
                <a:gd name="connsiteX3573" fmla="*/ 2088071 w 2308383"/>
                <a:gd name="connsiteY3573" fmla="*/ 665131 h 2310955"/>
                <a:gd name="connsiteX3574" fmla="*/ 2118932 w 2308383"/>
                <a:gd name="connsiteY3574" fmla="*/ 721900 h 2310955"/>
                <a:gd name="connsiteX3575" fmla="*/ 2123789 w 2308383"/>
                <a:gd name="connsiteY3575" fmla="*/ 717042 h 2310955"/>
                <a:gd name="connsiteX3576" fmla="*/ 2118932 w 2308383"/>
                <a:gd name="connsiteY3576" fmla="*/ 712184 h 2310955"/>
                <a:gd name="connsiteX3577" fmla="*/ 2114074 w 2308383"/>
                <a:gd name="connsiteY3577" fmla="*/ 717042 h 2310955"/>
                <a:gd name="connsiteX3578" fmla="*/ 2118932 w 2308383"/>
                <a:gd name="connsiteY3578" fmla="*/ 721900 h 2310955"/>
                <a:gd name="connsiteX3579" fmla="*/ 2146268 w 2308383"/>
                <a:gd name="connsiteY3579" fmla="*/ 778478 h 2310955"/>
                <a:gd name="connsiteX3580" fmla="*/ 2149126 w 2308383"/>
                <a:gd name="connsiteY3580" fmla="*/ 775621 h 2310955"/>
                <a:gd name="connsiteX3581" fmla="*/ 2146268 w 2308383"/>
                <a:gd name="connsiteY3581" fmla="*/ 772763 h 2310955"/>
                <a:gd name="connsiteX3582" fmla="*/ 2143411 w 2308383"/>
                <a:gd name="connsiteY3582" fmla="*/ 775621 h 2310955"/>
                <a:gd name="connsiteX3583" fmla="*/ 2146268 w 2308383"/>
                <a:gd name="connsiteY3583" fmla="*/ 778478 h 2310955"/>
                <a:gd name="connsiteX3584" fmla="*/ 2170176 w 2308383"/>
                <a:gd name="connsiteY3584" fmla="*/ 841248 h 2310955"/>
                <a:gd name="connsiteX3585" fmla="*/ 2175701 w 2308383"/>
                <a:gd name="connsiteY3585" fmla="*/ 835724 h 2310955"/>
                <a:gd name="connsiteX3586" fmla="*/ 2170176 w 2308383"/>
                <a:gd name="connsiteY3586" fmla="*/ 830199 h 2310955"/>
                <a:gd name="connsiteX3587" fmla="*/ 2164652 w 2308383"/>
                <a:gd name="connsiteY3587" fmla="*/ 835724 h 2310955"/>
                <a:gd name="connsiteX3588" fmla="*/ 2170176 w 2308383"/>
                <a:gd name="connsiteY3588" fmla="*/ 841248 h 2310955"/>
                <a:gd name="connsiteX3589" fmla="*/ 2200370 w 2308383"/>
                <a:gd name="connsiteY3589" fmla="*/ 897160 h 2310955"/>
                <a:gd name="connsiteX3590" fmla="*/ 2190274 w 2308383"/>
                <a:gd name="connsiteY3590" fmla="*/ 887159 h 2310955"/>
                <a:gd name="connsiteX3591" fmla="*/ 2180273 w 2308383"/>
                <a:gd name="connsiteY3591" fmla="*/ 897255 h 2310955"/>
                <a:gd name="connsiteX3592" fmla="*/ 2190369 w 2308383"/>
                <a:gd name="connsiteY3592" fmla="*/ 907256 h 2310955"/>
                <a:gd name="connsiteX3593" fmla="*/ 2200370 w 2308383"/>
                <a:gd name="connsiteY3593" fmla="*/ 897160 h 2310955"/>
                <a:gd name="connsiteX3594" fmla="*/ 2206847 w 2308383"/>
                <a:gd name="connsiteY3594" fmla="*/ 954119 h 2310955"/>
                <a:gd name="connsiteX3595" fmla="*/ 2201323 w 2308383"/>
                <a:gd name="connsiteY3595" fmla="*/ 959644 h 2310955"/>
                <a:gd name="connsiteX3596" fmla="*/ 2206847 w 2308383"/>
                <a:gd name="connsiteY3596" fmla="*/ 965168 h 2310955"/>
                <a:gd name="connsiteX3597" fmla="*/ 2212372 w 2308383"/>
                <a:gd name="connsiteY3597" fmla="*/ 959644 h 2310955"/>
                <a:gd name="connsiteX3598" fmla="*/ 2206847 w 2308383"/>
                <a:gd name="connsiteY3598" fmla="*/ 954119 h 2310955"/>
                <a:gd name="connsiteX3599" fmla="*/ 2225135 w 2308383"/>
                <a:gd name="connsiteY3599" fmla="*/ 1023080 h 2310955"/>
                <a:gd name="connsiteX3600" fmla="*/ 2219611 w 2308383"/>
                <a:gd name="connsiteY3600" fmla="*/ 1017556 h 2310955"/>
                <a:gd name="connsiteX3601" fmla="*/ 2214086 w 2308383"/>
                <a:gd name="connsiteY3601" fmla="*/ 1023080 h 2310955"/>
                <a:gd name="connsiteX3602" fmla="*/ 2219611 w 2308383"/>
                <a:gd name="connsiteY3602" fmla="*/ 1028605 h 2310955"/>
                <a:gd name="connsiteX3603" fmla="*/ 2225135 w 2308383"/>
                <a:gd name="connsiteY3603" fmla="*/ 1023080 h 2310955"/>
                <a:gd name="connsiteX3604" fmla="*/ 2223230 w 2308383"/>
                <a:gd name="connsiteY3604" fmla="*/ 1087184 h 2310955"/>
                <a:gd name="connsiteX3605" fmla="*/ 2228469 w 2308383"/>
                <a:gd name="connsiteY3605" fmla="*/ 1092327 h 2310955"/>
                <a:gd name="connsiteX3606" fmla="*/ 2233613 w 2308383"/>
                <a:gd name="connsiteY3606" fmla="*/ 1087088 h 2310955"/>
                <a:gd name="connsiteX3607" fmla="*/ 2228374 w 2308383"/>
                <a:gd name="connsiteY3607" fmla="*/ 1081945 h 2310955"/>
                <a:gd name="connsiteX3608" fmla="*/ 2223230 w 2308383"/>
                <a:gd name="connsiteY3608" fmla="*/ 1087184 h 2310955"/>
                <a:gd name="connsiteX3609" fmla="*/ 2227802 w 2308383"/>
                <a:gd name="connsiteY3609" fmla="*/ 1151573 h 2310955"/>
                <a:gd name="connsiteX3610" fmla="*/ 2233517 w 2308383"/>
                <a:gd name="connsiteY3610" fmla="*/ 1157288 h 2310955"/>
                <a:gd name="connsiteX3611" fmla="*/ 2239232 w 2308383"/>
                <a:gd name="connsiteY3611" fmla="*/ 1151573 h 2310955"/>
                <a:gd name="connsiteX3612" fmla="*/ 2233517 w 2308383"/>
                <a:gd name="connsiteY3612" fmla="*/ 1145858 h 2310955"/>
                <a:gd name="connsiteX3613" fmla="*/ 2227802 w 2308383"/>
                <a:gd name="connsiteY3613" fmla="*/ 1151573 h 2310955"/>
                <a:gd name="connsiteX3614" fmla="*/ 2234756 w 2308383"/>
                <a:gd name="connsiteY3614" fmla="*/ 1210532 h 2310955"/>
                <a:gd name="connsiteX3615" fmla="*/ 2229041 w 2308383"/>
                <a:gd name="connsiteY3615" fmla="*/ 1216247 h 2310955"/>
                <a:gd name="connsiteX3616" fmla="*/ 2234756 w 2308383"/>
                <a:gd name="connsiteY3616" fmla="*/ 1221962 h 2310955"/>
                <a:gd name="connsiteX3617" fmla="*/ 2240471 w 2308383"/>
                <a:gd name="connsiteY3617" fmla="*/ 1216247 h 2310955"/>
                <a:gd name="connsiteX3618" fmla="*/ 2234756 w 2308383"/>
                <a:gd name="connsiteY3618" fmla="*/ 1210532 h 2310955"/>
                <a:gd name="connsiteX3619" fmla="*/ 2232089 w 2308383"/>
                <a:gd name="connsiteY3619" fmla="*/ 1274921 h 2310955"/>
                <a:gd name="connsiteX3620" fmla="*/ 2226183 w 2308383"/>
                <a:gd name="connsiteY3620" fmla="*/ 1280827 h 2310955"/>
                <a:gd name="connsiteX3621" fmla="*/ 2232089 w 2308383"/>
                <a:gd name="connsiteY3621" fmla="*/ 1286732 h 2310955"/>
                <a:gd name="connsiteX3622" fmla="*/ 2237899 w 2308383"/>
                <a:gd name="connsiteY3622" fmla="*/ 1280827 h 2310955"/>
                <a:gd name="connsiteX3623" fmla="*/ 2232089 w 2308383"/>
                <a:gd name="connsiteY3623" fmla="*/ 1274921 h 2310955"/>
                <a:gd name="connsiteX3624" fmla="*/ 2225516 w 2308383"/>
                <a:gd name="connsiteY3624" fmla="*/ 1339977 h 2310955"/>
                <a:gd name="connsiteX3625" fmla="*/ 2220373 w 2308383"/>
                <a:gd name="connsiteY3625" fmla="*/ 1345216 h 2310955"/>
                <a:gd name="connsiteX3626" fmla="*/ 2225612 w 2308383"/>
                <a:gd name="connsiteY3626" fmla="*/ 1350359 h 2310955"/>
                <a:gd name="connsiteX3627" fmla="*/ 2230755 w 2308383"/>
                <a:gd name="connsiteY3627" fmla="*/ 1345121 h 2310955"/>
                <a:gd name="connsiteX3628" fmla="*/ 2225516 w 2308383"/>
                <a:gd name="connsiteY3628" fmla="*/ 1339977 h 2310955"/>
                <a:gd name="connsiteX3629" fmla="*/ 2215134 w 2308383"/>
                <a:gd name="connsiteY3629" fmla="*/ 1405128 h 2310955"/>
                <a:gd name="connsiteX3630" fmla="*/ 2211324 w 2308383"/>
                <a:gd name="connsiteY3630" fmla="*/ 1409033 h 2310955"/>
                <a:gd name="connsiteX3631" fmla="*/ 2215134 w 2308383"/>
                <a:gd name="connsiteY3631" fmla="*/ 1412843 h 2310955"/>
                <a:gd name="connsiteX3632" fmla="*/ 2219039 w 2308383"/>
                <a:gd name="connsiteY3632" fmla="*/ 1408938 h 2310955"/>
                <a:gd name="connsiteX3633" fmla="*/ 2215134 w 2308383"/>
                <a:gd name="connsiteY3633" fmla="*/ 1405128 h 2310955"/>
                <a:gd name="connsiteX3634" fmla="*/ 2201037 w 2308383"/>
                <a:gd name="connsiteY3634" fmla="*/ 1464183 h 2310955"/>
                <a:gd name="connsiteX3635" fmla="*/ 2193131 w 2308383"/>
                <a:gd name="connsiteY3635" fmla="*/ 1472089 h 2310955"/>
                <a:gd name="connsiteX3636" fmla="*/ 2201037 w 2308383"/>
                <a:gd name="connsiteY3636" fmla="*/ 1479995 h 2310955"/>
                <a:gd name="connsiteX3637" fmla="*/ 2208848 w 2308383"/>
                <a:gd name="connsiteY3637" fmla="*/ 1472089 h 2310955"/>
                <a:gd name="connsiteX3638" fmla="*/ 2201037 w 2308383"/>
                <a:gd name="connsiteY3638" fmla="*/ 1464183 h 2310955"/>
                <a:gd name="connsiteX3639" fmla="*/ 2183130 w 2308383"/>
                <a:gd name="connsiteY3639" fmla="*/ 1528667 h 2310955"/>
                <a:gd name="connsiteX3640" fmla="*/ 2177606 w 2308383"/>
                <a:gd name="connsiteY3640" fmla="*/ 1534192 h 2310955"/>
                <a:gd name="connsiteX3641" fmla="*/ 2183130 w 2308383"/>
                <a:gd name="connsiteY3641" fmla="*/ 1539716 h 2310955"/>
                <a:gd name="connsiteX3642" fmla="*/ 2188655 w 2308383"/>
                <a:gd name="connsiteY3642" fmla="*/ 1534192 h 2310955"/>
                <a:gd name="connsiteX3643" fmla="*/ 2183130 w 2308383"/>
                <a:gd name="connsiteY3643" fmla="*/ 1528667 h 2310955"/>
                <a:gd name="connsiteX3644" fmla="*/ 2161508 w 2308383"/>
                <a:gd name="connsiteY3644" fmla="*/ 1592294 h 2310955"/>
                <a:gd name="connsiteX3645" fmla="*/ 2158651 w 2308383"/>
                <a:gd name="connsiteY3645" fmla="*/ 1595152 h 2310955"/>
                <a:gd name="connsiteX3646" fmla="*/ 2161508 w 2308383"/>
                <a:gd name="connsiteY3646" fmla="*/ 1598009 h 2310955"/>
                <a:gd name="connsiteX3647" fmla="*/ 2164366 w 2308383"/>
                <a:gd name="connsiteY3647" fmla="*/ 1595152 h 2310955"/>
                <a:gd name="connsiteX3648" fmla="*/ 2161508 w 2308383"/>
                <a:gd name="connsiteY3648" fmla="*/ 1592294 h 2310955"/>
                <a:gd name="connsiteX3649" fmla="*/ 2136362 w 2308383"/>
                <a:gd name="connsiteY3649" fmla="*/ 1651826 h 2310955"/>
                <a:gd name="connsiteX3650" fmla="*/ 2133505 w 2308383"/>
                <a:gd name="connsiteY3650" fmla="*/ 1654683 h 2310955"/>
                <a:gd name="connsiteX3651" fmla="*/ 2136362 w 2308383"/>
                <a:gd name="connsiteY3651" fmla="*/ 1657541 h 2310955"/>
                <a:gd name="connsiteX3652" fmla="*/ 2139220 w 2308383"/>
                <a:gd name="connsiteY3652" fmla="*/ 1654683 h 2310955"/>
                <a:gd name="connsiteX3653" fmla="*/ 2136362 w 2308383"/>
                <a:gd name="connsiteY3653" fmla="*/ 1651826 h 2310955"/>
                <a:gd name="connsiteX3654" fmla="*/ 2107597 w 2308383"/>
                <a:gd name="connsiteY3654" fmla="*/ 1708785 h 2310955"/>
                <a:gd name="connsiteX3655" fmla="*/ 2103787 w 2308383"/>
                <a:gd name="connsiteY3655" fmla="*/ 1712690 h 2310955"/>
                <a:gd name="connsiteX3656" fmla="*/ 2107692 w 2308383"/>
                <a:gd name="connsiteY3656" fmla="*/ 1716500 h 2310955"/>
                <a:gd name="connsiteX3657" fmla="*/ 2111502 w 2308383"/>
                <a:gd name="connsiteY3657" fmla="*/ 1712595 h 2310955"/>
                <a:gd name="connsiteX3658" fmla="*/ 2107597 w 2308383"/>
                <a:gd name="connsiteY3658" fmla="*/ 1708785 h 2310955"/>
                <a:gd name="connsiteX3659" fmla="*/ 2075498 w 2308383"/>
                <a:gd name="connsiteY3659" fmla="*/ 1766411 h 2310955"/>
                <a:gd name="connsiteX3660" fmla="*/ 2073116 w 2308383"/>
                <a:gd name="connsiteY3660" fmla="*/ 1768793 h 2310955"/>
                <a:gd name="connsiteX3661" fmla="*/ 2075498 w 2308383"/>
                <a:gd name="connsiteY3661" fmla="*/ 1771174 h 2310955"/>
                <a:gd name="connsiteX3662" fmla="*/ 2077784 w 2308383"/>
                <a:gd name="connsiteY3662" fmla="*/ 1768793 h 2310955"/>
                <a:gd name="connsiteX3663" fmla="*/ 2075498 w 2308383"/>
                <a:gd name="connsiteY3663" fmla="*/ 1766411 h 2310955"/>
                <a:gd name="connsiteX3664" fmla="*/ 2040064 w 2308383"/>
                <a:gd name="connsiteY3664" fmla="*/ 1820513 h 2310955"/>
                <a:gd name="connsiteX3665" fmla="*/ 2037683 w 2308383"/>
                <a:gd name="connsiteY3665" fmla="*/ 1822895 h 2310955"/>
                <a:gd name="connsiteX3666" fmla="*/ 2040064 w 2308383"/>
                <a:gd name="connsiteY3666" fmla="*/ 1825181 h 2310955"/>
                <a:gd name="connsiteX3667" fmla="*/ 2042446 w 2308383"/>
                <a:gd name="connsiteY3667" fmla="*/ 1822799 h 2310955"/>
                <a:gd name="connsiteX3668" fmla="*/ 2040064 w 2308383"/>
                <a:gd name="connsiteY3668" fmla="*/ 1820513 h 2310955"/>
                <a:gd name="connsiteX3669" fmla="*/ 2001488 w 2308383"/>
                <a:gd name="connsiteY3669" fmla="*/ 1873758 h 2310955"/>
                <a:gd name="connsiteX3670" fmla="*/ 2000441 w 2308383"/>
                <a:gd name="connsiteY3670" fmla="*/ 1874806 h 2310955"/>
                <a:gd name="connsiteX3671" fmla="*/ 2001488 w 2308383"/>
                <a:gd name="connsiteY3671" fmla="*/ 1875854 h 2310955"/>
                <a:gd name="connsiteX3672" fmla="*/ 2002441 w 2308383"/>
                <a:gd name="connsiteY3672" fmla="*/ 1874806 h 2310955"/>
                <a:gd name="connsiteX3673" fmla="*/ 2001488 w 2308383"/>
                <a:gd name="connsiteY3673" fmla="*/ 1873758 h 2310955"/>
                <a:gd name="connsiteX3674" fmla="*/ 1959769 w 2308383"/>
                <a:gd name="connsiteY3674" fmla="*/ 1922145 h 2310955"/>
                <a:gd name="connsiteX3675" fmla="*/ 1957768 w 2308383"/>
                <a:gd name="connsiteY3675" fmla="*/ 1924145 h 2310955"/>
                <a:gd name="connsiteX3676" fmla="*/ 1959769 w 2308383"/>
                <a:gd name="connsiteY3676" fmla="*/ 1926146 h 2310955"/>
                <a:gd name="connsiteX3677" fmla="*/ 1961769 w 2308383"/>
                <a:gd name="connsiteY3677" fmla="*/ 1924145 h 2310955"/>
                <a:gd name="connsiteX3678" fmla="*/ 1959769 w 2308383"/>
                <a:gd name="connsiteY3678" fmla="*/ 1922145 h 2310955"/>
                <a:gd name="connsiteX3679" fmla="*/ 1915287 w 2308383"/>
                <a:gd name="connsiteY3679" fmla="*/ 1969389 h 2310955"/>
                <a:gd name="connsiteX3680" fmla="*/ 1913573 w 2308383"/>
                <a:gd name="connsiteY3680" fmla="*/ 1971104 h 2310955"/>
                <a:gd name="connsiteX3681" fmla="*/ 1915287 w 2308383"/>
                <a:gd name="connsiteY3681" fmla="*/ 1972818 h 2310955"/>
                <a:gd name="connsiteX3682" fmla="*/ 1916906 w 2308383"/>
                <a:gd name="connsiteY3682" fmla="*/ 1971104 h 2310955"/>
                <a:gd name="connsiteX3683" fmla="*/ 1915287 w 2308383"/>
                <a:gd name="connsiteY3683" fmla="*/ 1969389 h 2310955"/>
                <a:gd name="connsiteX3684" fmla="*/ 1868043 w 2308383"/>
                <a:gd name="connsiteY3684" fmla="*/ 2013585 h 2310955"/>
                <a:gd name="connsiteX3685" fmla="*/ 1866424 w 2308383"/>
                <a:gd name="connsiteY3685" fmla="*/ 2015300 h 2310955"/>
                <a:gd name="connsiteX3686" fmla="*/ 1868138 w 2308383"/>
                <a:gd name="connsiteY3686" fmla="*/ 2017014 h 2310955"/>
                <a:gd name="connsiteX3687" fmla="*/ 1869853 w 2308383"/>
                <a:gd name="connsiteY3687" fmla="*/ 2015300 h 2310955"/>
                <a:gd name="connsiteX3688" fmla="*/ 1868043 w 2308383"/>
                <a:gd name="connsiteY3688" fmla="*/ 2013585 h 2310955"/>
                <a:gd name="connsiteX3689" fmla="*/ 1818323 w 2308383"/>
                <a:gd name="connsiteY3689" fmla="*/ 2055114 h 2310955"/>
                <a:gd name="connsiteX3690" fmla="*/ 1816989 w 2308383"/>
                <a:gd name="connsiteY3690" fmla="*/ 2056448 h 2310955"/>
                <a:gd name="connsiteX3691" fmla="*/ 1818323 w 2308383"/>
                <a:gd name="connsiteY3691" fmla="*/ 2057781 h 2310955"/>
                <a:gd name="connsiteX3692" fmla="*/ 1819656 w 2308383"/>
                <a:gd name="connsiteY3692" fmla="*/ 2056448 h 2310955"/>
                <a:gd name="connsiteX3693" fmla="*/ 1818323 w 2308383"/>
                <a:gd name="connsiteY3693" fmla="*/ 2055114 h 2310955"/>
                <a:gd name="connsiteX3694" fmla="*/ 1766126 w 2308383"/>
                <a:gd name="connsiteY3694" fmla="*/ 2093881 h 2310955"/>
                <a:gd name="connsiteX3695" fmla="*/ 1765268 w 2308383"/>
                <a:gd name="connsiteY3695" fmla="*/ 2094738 h 2310955"/>
                <a:gd name="connsiteX3696" fmla="*/ 1766126 w 2308383"/>
                <a:gd name="connsiteY3696" fmla="*/ 2095595 h 2310955"/>
                <a:gd name="connsiteX3697" fmla="*/ 1766983 w 2308383"/>
                <a:gd name="connsiteY3697" fmla="*/ 2094738 h 2310955"/>
                <a:gd name="connsiteX3698" fmla="*/ 1766126 w 2308383"/>
                <a:gd name="connsiteY3698" fmla="*/ 2093881 h 2310955"/>
                <a:gd name="connsiteX3699" fmla="*/ 1711738 w 2308383"/>
                <a:gd name="connsiteY3699" fmla="*/ 2128838 h 2310955"/>
                <a:gd name="connsiteX3700" fmla="*/ 1710881 w 2308383"/>
                <a:gd name="connsiteY3700" fmla="*/ 2129695 h 2310955"/>
                <a:gd name="connsiteX3701" fmla="*/ 1711738 w 2308383"/>
                <a:gd name="connsiteY3701" fmla="*/ 2130552 h 2310955"/>
                <a:gd name="connsiteX3702" fmla="*/ 1712595 w 2308383"/>
                <a:gd name="connsiteY3702" fmla="*/ 2129695 h 2310955"/>
                <a:gd name="connsiteX3703" fmla="*/ 1711738 w 2308383"/>
                <a:gd name="connsiteY3703" fmla="*/ 2128838 h 2310955"/>
                <a:gd name="connsiteX3704" fmla="*/ 1655350 w 2308383"/>
                <a:gd name="connsiteY3704" fmla="*/ 2159508 h 2310955"/>
                <a:gd name="connsiteX3705" fmla="*/ 1653540 w 2308383"/>
                <a:gd name="connsiteY3705" fmla="*/ 2161318 h 2310955"/>
                <a:gd name="connsiteX3706" fmla="*/ 1655350 w 2308383"/>
                <a:gd name="connsiteY3706" fmla="*/ 2163128 h 2310955"/>
                <a:gd name="connsiteX3707" fmla="*/ 1657160 w 2308383"/>
                <a:gd name="connsiteY3707" fmla="*/ 2161318 h 2310955"/>
                <a:gd name="connsiteX3708" fmla="*/ 1655350 w 2308383"/>
                <a:gd name="connsiteY3708" fmla="*/ 2159508 h 2310955"/>
                <a:gd name="connsiteX3709" fmla="*/ 1597247 w 2308383"/>
                <a:gd name="connsiteY3709" fmla="*/ 2188464 h 2310955"/>
                <a:gd name="connsiteX3710" fmla="*/ 1596104 w 2308383"/>
                <a:gd name="connsiteY3710" fmla="*/ 2189607 h 2310955"/>
                <a:gd name="connsiteX3711" fmla="*/ 1597247 w 2308383"/>
                <a:gd name="connsiteY3711" fmla="*/ 2190750 h 2310955"/>
                <a:gd name="connsiteX3712" fmla="*/ 1598390 w 2308383"/>
                <a:gd name="connsiteY3712" fmla="*/ 2189607 h 2310955"/>
                <a:gd name="connsiteX3713" fmla="*/ 1597247 w 2308383"/>
                <a:gd name="connsiteY3713" fmla="*/ 2188464 h 2310955"/>
                <a:gd name="connsiteX3714" fmla="*/ 1539335 w 2308383"/>
                <a:gd name="connsiteY3714" fmla="*/ 2214372 h 2310955"/>
                <a:gd name="connsiteX3715" fmla="*/ 1537430 w 2308383"/>
                <a:gd name="connsiteY3715" fmla="*/ 2212562 h 2310955"/>
                <a:gd name="connsiteX3716" fmla="*/ 1535621 w 2308383"/>
                <a:gd name="connsiteY3716" fmla="*/ 2214372 h 2310955"/>
                <a:gd name="connsiteX3717" fmla="*/ 1537526 w 2308383"/>
                <a:gd name="connsiteY3717" fmla="*/ 2216182 h 2310955"/>
                <a:gd name="connsiteX3718" fmla="*/ 1539335 w 2308383"/>
                <a:gd name="connsiteY3718" fmla="*/ 2214372 h 2310955"/>
                <a:gd name="connsiteX3719" fmla="*/ 1477232 w 2308383"/>
                <a:gd name="connsiteY3719" fmla="*/ 2235518 h 2310955"/>
                <a:gd name="connsiteX3720" fmla="*/ 1476375 w 2308383"/>
                <a:gd name="connsiteY3720" fmla="*/ 2234660 h 2310955"/>
                <a:gd name="connsiteX3721" fmla="*/ 1475518 w 2308383"/>
                <a:gd name="connsiteY3721" fmla="*/ 2235518 h 2310955"/>
                <a:gd name="connsiteX3722" fmla="*/ 1476375 w 2308383"/>
                <a:gd name="connsiteY3722" fmla="*/ 2236375 h 2310955"/>
                <a:gd name="connsiteX3723" fmla="*/ 1477232 w 2308383"/>
                <a:gd name="connsiteY3723" fmla="*/ 2235518 h 2310955"/>
                <a:gd name="connsiteX3724" fmla="*/ 1414082 w 2308383"/>
                <a:gd name="connsiteY3724" fmla="*/ 2251901 h 2310955"/>
                <a:gd name="connsiteX3725" fmla="*/ 1413129 w 2308383"/>
                <a:gd name="connsiteY3725" fmla="*/ 2252948 h 2310955"/>
                <a:gd name="connsiteX3726" fmla="*/ 1414177 w 2308383"/>
                <a:gd name="connsiteY3726" fmla="*/ 2253996 h 2310955"/>
                <a:gd name="connsiteX3727" fmla="*/ 1415129 w 2308383"/>
                <a:gd name="connsiteY3727" fmla="*/ 2252948 h 2310955"/>
                <a:gd name="connsiteX3728" fmla="*/ 1414082 w 2308383"/>
                <a:gd name="connsiteY3728" fmla="*/ 2251901 h 2310955"/>
                <a:gd name="connsiteX3729" fmla="*/ 1350931 w 2308383"/>
                <a:gd name="connsiteY3729" fmla="*/ 2265617 h 2310955"/>
                <a:gd name="connsiteX3730" fmla="*/ 1349883 w 2308383"/>
                <a:gd name="connsiteY3730" fmla="*/ 2266664 h 2310955"/>
                <a:gd name="connsiteX3731" fmla="*/ 1350931 w 2308383"/>
                <a:gd name="connsiteY3731" fmla="*/ 2267712 h 2310955"/>
                <a:gd name="connsiteX3732" fmla="*/ 1351979 w 2308383"/>
                <a:gd name="connsiteY3732" fmla="*/ 2266664 h 2310955"/>
                <a:gd name="connsiteX3733" fmla="*/ 1350931 w 2308383"/>
                <a:gd name="connsiteY3733" fmla="*/ 2265617 h 2310955"/>
                <a:gd name="connsiteX3734" fmla="*/ 1287018 w 2308383"/>
                <a:gd name="connsiteY3734" fmla="*/ 2275332 h 2310955"/>
                <a:gd name="connsiteX3735" fmla="*/ 1285875 w 2308383"/>
                <a:gd name="connsiteY3735" fmla="*/ 2276475 h 2310955"/>
                <a:gd name="connsiteX3736" fmla="*/ 1287018 w 2308383"/>
                <a:gd name="connsiteY3736" fmla="*/ 2277618 h 2310955"/>
                <a:gd name="connsiteX3737" fmla="*/ 1288161 w 2308383"/>
                <a:gd name="connsiteY3737" fmla="*/ 2276475 h 2310955"/>
                <a:gd name="connsiteX3738" fmla="*/ 1287018 w 2308383"/>
                <a:gd name="connsiteY3738" fmla="*/ 2275332 h 2310955"/>
                <a:gd name="connsiteX3739" fmla="*/ 1222629 w 2308383"/>
                <a:gd name="connsiteY3739" fmla="*/ 2280952 h 2310955"/>
                <a:gd name="connsiteX3740" fmla="*/ 1221105 w 2308383"/>
                <a:gd name="connsiteY3740" fmla="*/ 2282476 h 2310955"/>
                <a:gd name="connsiteX3741" fmla="*/ 1222629 w 2308383"/>
                <a:gd name="connsiteY3741" fmla="*/ 2284000 h 2310955"/>
                <a:gd name="connsiteX3742" fmla="*/ 1224153 w 2308383"/>
                <a:gd name="connsiteY3742" fmla="*/ 2282476 h 2310955"/>
                <a:gd name="connsiteX3743" fmla="*/ 1222629 w 2308383"/>
                <a:gd name="connsiteY3743" fmla="*/ 2280952 h 2310955"/>
                <a:gd name="connsiteX3744" fmla="*/ 18383 w 2308383"/>
                <a:gd name="connsiteY3744" fmla="*/ 1400175 h 2310955"/>
                <a:gd name="connsiteX3745" fmla="*/ 17336 w 2308383"/>
                <a:gd name="connsiteY3745" fmla="*/ 1401223 h 2310955"/>
                <a:gd name="connsiteX3746" fmla="*/ 18288 w 2308383"/>
                <a:gd name="connsiteY3746" fmla="*/ 1402271 h 2310955"/>
                <a:gd name="connsiteX3747" fmla="*/ 19336 w 2308383"/>
                <a:gd name="connsiteY3747" fmla="*/ 1401223 h 2310955"/>
                <a:gd name="connsiteX3748" fmla="*/ 18383 w 2308383"/>
                <a:gd name="connsiteY3748" fmla="*/ 1400175 h 2310955"/>
                <a:gd name="connsiteX3749" fmla="*/ 9049 w 2308383"/>
                <a:gd name="connsiteY3749" fmla="*/ 1336167 h 2310955"/>
                <a:gd name="connsiteX3750" fmla="*/ 8001 w 2308383"/>
                <a:gd name="connsiteY3750" fmla="*/ 1337215 h 2310955"/>
                <a:gd name="connsiteX3751" fmla="*/ 9049 w 2308383"/>
                <a:gd name="connsiteY3751" fmla="*/ 1338263 h 2310955"/>
                <a:gd name="connsiteX3752" fmla="*/ 10096 w 2308383"/>
                <a:gd name="connsiteY3752" fmla="*/ 1337215 h 2310955"/>
                <a:gd name="connsiteX3753" fmla="*/ 9049 w 2308383"/>
                <a:gd name="connsiteY3753" fmla="*/ 1336167 h 2310955"/>
                <a:gd name="connsiteX3754" fmla="*/ 3429 w 2308383"/>
                <a:gd name="connsiteY3754" fmla="*/ 1271588 h 2310955"/>
                <a:gd name="connsiteX3755" fmla="*/ 2286 w 2308383"/>
                <a:gd name="connsiteY3755" fmla="*/ 1272731 h 2310955"/>
                <a:gd name="connsiteX3756" fmla="*/ 3429 w 2308383"/>
                <a:gd name="connsiteY3756" fmla="*/ 1273874 h 2310955"/>
                <a:gd name="connsiteX3757" fmla="*/ 4572 w 2308383"/>
                <a:gd name="connsiteY3757" fmla="*/ 1272731 h 2310955"/>
                <a:gd name="connsiteX3758" fmla="*/ 3429 w 2308383"/>
                <a:gd name="connsiteY3758" fmla="*/ 1271588 h 2310955"/>
                <a:gd name="connsiteX3759" fmla="*/ 2667 w 2308383"/>
                <a:gd name="connsiteY3759" fmla="*/ 1208151 h 2310955"/>
                <a:gd name="connsiteX3760" fmla="*/ 1334 w 2308383"/>
                <a:gd name="connsiteY3760" fmla="*/ 1206818 h 2310955"/>
                <a:gd name="connsiteX3761" fmla="*/ 0 w 2308383"/>
                <a:gd name="connsiteY3761" fmla="*/ 1208151 h 2310955"/>
                <a:gd name="connsiteX3762" fmla="*/ 1334 w 2308383"/>
                <a:gd name="connsiteY3762" fmla="*/ 1209485 h 2310955"/>
                <a:gd name="connsiteX3763" fmla="*/ 2667 w 2308383"/>
                <a:gd name="connsiteY3763" fmla="*/ 1208151 h 2310955"/>
                <a:gd name="connsiteX3764" fmla="*/ 2953 w 2308383"/>
                <a:gd name="connsiteY3764" fmla="*/ 1144810 h 2310955"/>
                <a:gd name="connsiteX3765" fmla="*/ 4286 w 2308383"/>
                <a:gd name="connsiteY3765" fmla="*/ 1143476 h 2310955"/>
                <a:gd name="connsiteX3766" fmla="*/ 2953 w 2308383"/>
                <a:gd name="connsiteY3766" fmla="*/ 1142143 h 2310955"/>
                <a:gd name="connsiteX3767" fmla="*/ 1619 w 2308383"/>
                <a:gd name="connsiteY3767" fmla="*/ 1143476 h 2310955"/>
                <a:gd name="connsiteX3768" fmla="*/ 2953 w 2308383"/>
                <a:gd name="connsiteY3768" fmla="*/ 1144810 h 2310955"/>
                <a:gd name="connsiteX3769" fmla="*/ 9430 w 2308383"/>
                <a:gd name="connsiteY3769" fmla="*/ 1079087 h 2310955"/>
                <a:gd name="connsiteX3770" fmla="*/ 8096 w 2308383"/>
                <a:gd name="connsiteY3770" fmla="*/ 1077754 h 2310955"/>
                <a:gd name="connsiteX3771" fmla="*/ 6763 w 2308383"/>
                <a:gd name="connsiteY3771" fmla="*/ 1079087 h 2310955"/>
                <a:gd name="connsiteX3772" fmla="*/ 8096 w 2308383"/>
                <a:gd name="connsiteY3772" fmla="*/ 1080421 h 2310955"/>
                <a:gd name="connsiteX3773" fmla="*/ 9430 w 2308383"/>
                <a:gd name="connsiteY3773" fmla="*/ 1079087 h 2310955"/>
                <a:gd name="connsiteX3774" fmla="*/ 18288 w 2308383"/>
                <a:gd name="connsiteY3774" fmla="*/ 1014984 h 2310955"/>
                <a:gd name="connsiteX3775" fmla="*/ 16955 w 2308383"/>
                <a:gd name="connsiteY3775" fmla="*/ 1013651 h 2310955"/>
                <a:gd name="connsiteX3776" fmla="*/ 15621 w 2308383"/>
                <a:gd name="connsiteY3776" fmla="*/ 1014984 h 2310955"/>
                <a:gd name="connsiteX3777" fmla="*/ 16955 w 2308383"/>
                <a:gd name="connsiteY3777" fmla="*/ 1016318 h 2310955"/>
                <a:gd name="connsiteX3778" fmla="*/ 18288 w 2308383"/>
                <a:gd name="connsiteY3778" fmla="*/ 1014984 h 2310955"/>
                <a:gd name="connsiteX3779" fmla="*/ 29337 w 2308383"/>
                <a:gd name="connsiteY3779" fmla="*/ 950309 h 2310955"/>
                <a:gd name="connsiteX3780" fmla="*/ 28194 w 2308383"/>
                <a:gd name="connsiteY3780" fmla="*/ 951452 h 2310955"/>
                <a:gd name="connsiteX3781" fmla="*/ 29337 w 2308383"/>
                <a:gd name="connsiteY3781" fmla="*/ 952595 h 2310955"/>
                <a:gd name="connsiteX3782" fmla="*/ 30480 w 2308383"/>
                <a:gd name="connsiteY3782" fmla="*/ 951548 h 2310955"/>
                <a:gd name="connsiteX3783" fmla="*/ 29337 w 2308383"/>
                <a:gd name="connsiteY3783" fmla="*/ 950309 h 2310955"/>
                <a:gd name="connsiteX3784" fmla="*/ 45244 w 2308383"/>
                <a:gd name="connsiteY3784" fmla="*/ 885825 h 2310955"/>
                <a:gd name="connsiteX3785" fmla="*/ 42291 w 2308383"/>
                <a:gd name="connsiteY3785" fmla="*/ 888873 h 2310955"/>
                <a:gd name="connsiteX3786" fmla="*/ 45339 w 2308383"/>
                <a:gd name="connsiteY3786" fmla="*/ 891921 h 2310955"/>
                <a:gd name="connsiteX3787" fmla="*/ 48387 w 2308383"/>
                <a:gd name="connsiteY3787" fmla="*/ 888873 h 2310955"/>
                <a:gd name="connsiteX3788" fmla="*/ 45244 w 2308383"/>
                <a:gd name="connsiteY3788" fmla="*/ 885825 h 2310955"/>
                <a:gd name="connsiteX3789" fmla="*/ 64675 w 2308383"/>
                <a:gd name="connsiteY3789" fmla="*/ 824675 h 2310955"/>
                <a:gd name="connsiteX3790" fmla="*/ 62198 w 2308383"/>
                <a:gd name="connsiteY3790" fmla="*/ 827151 h 2310955"/>
                <a:gd name="connsiteX3791" fmla="*/ 64770 w 2308383"/>
                <a:gd name="connsiteY3791" fmla="*/ 829628 h 2310955"/>
                <a:gd name="connsiteX3792" fmla="*/ 67247 w 2308383"/>
                <a:gd name="connsiteY3792" fmla="*/ 827151 h 2310955"/>
                <a:gd name="connsiteX3793" fmla="*/ 64675 w 2308383"/>
                <a:gd name="connsiteY3793" fmla="*/ 824675 h 2310955"/>
                <a:gd name="connsiteX3794" fmla="*/ 87535 w 2308383"/>
                <a:gd name="connsiteY3794" fmla="*/ 768572 h 2310955"/>
                <a:gd name="connsiteX3795" fmla="*/ 89345 w 2308383"/>
                <a:gd name="connsiteY3795" fmla="*/ 766667 h 2310955"/>
                <a:gd name="connsiteX3796" fmla="*/ 87440 w 2308383"/>
                <a:gd name="connsiteY3796" fmla="*/ 764858 h 2310955"/>
                <a:gd name="connsiteX3797" fmla="*/ 85630 w 2308383"/>
                <a:gd name="connsiteY3797" fmla="*/ 766667 h 2310955"/>
                <a:gd name="connsiteX3798" fmla="*/ 87535 w 2308383"/>
                <a:gd name="connsiteY3798" fmla="*/ 768572 h 2310955"/>
                <a:gd name="connsiteX3799" fmla="*/ 113728 w 2308383"/>
                <a:gd name="connsiteY3799" fmla="*/ 708755 h 2310955"/>
                <a:gd name="connsiteX3800" fmla="*/ 114872 w 2308383"/>
                <a:gd name="connsiteY3800" fmla="*/ 707612 h 2310955"/>
                <a:gd name="connsiteX3801" fmla="*/ 113728 w 2308383"/>
                <a:gd name="connsiteY3801" fmla="*/ 706469 h 2310955"/>
                <a:gd name="connsiteX3802" fmla="*/ 112490 w 2308383"/>
                <a:gd name="connsiteY3802" fmla="*/ 707612 h 2310955"/>
                <a:gd name="connsiteX3803" fmla="*/ 113728 w 2308383"/>
                <a:gd name="connsiteY3803" fmla="*/ 708755 h 2310955"/>
                <a:gd name="connsiteX3804" fmla="*/ 143161 w 2308383"/>
                <a:gd name="connsiteY3804" fmla="*/ 652844 h 2310955"/>
                <a:gd name="connsiteX3805" fmla="*/ 146018 w 2308383"/>
                <a:gd name="connsiteY3805" fmla="*/ 649986 h 2310955"/>
                <a:gd name="connsiteX3806" fmla="*/ 143161 w 2308383"/>
                <a:gd name="connsiteY3806" fmla="*/ 647129 h 2310955"/>
                <a:gd name="connsiteX3807" fmla="*/ 140303 w 2308383"/>
                <a:gd name="connsiteY3807" fmla="*/ 649986 h 2310955"/>
                <a:gd name="connsiteX3808" fmla="*/ 143161 w 2308383"/>
                <a:gd name="connsiteY3808" fmla="*/ 652844 h 2310955"/>
                <a:gd name="connsiteX3809" fmla="*/ 175831 w 2308383"/>
                <a:gd name="connsiteY3809" fmla="*/ 591312 h 2310955"/>
                <a:gd name="connsiteX3810" fmla="*/ 172974 w 2308383"/>
                <a:gd name="connsiteY3810" fmla="*/ 594170 h 2310955"/>
                <a:gd name="connsiteX3811" fmla="*/ 175831 w 2308383"/>
                <a:gd name="connsiteY3811" fmla="*/ 597027 h 2310955"/>
                <a:gd name="connsiteX3812" fmla="*/ 178689 w 2308383"/>
                <a:gd name="connsiteY3812" fmla="*/ 594170 h 2310955"/>
                <a:gd name="connsiteX3813" fmla="*/ 175831 w 2308383"/>
                <a:gd name="connsiteY3813" fmla="*/ 591312 h 2310955"/>
                <a:gd name="connsiteX3814" fmla="*/ 211550 w 2308383"/>
                <a:gd name="connsiteY3814" fmla="*/ 546164 h 2310955"/>
                <a:gd name="connsiteX3815" fmla="*/ 217456 w 2308383"/>
                <a:gd name="connsiteY3815" fmla="*/ 540258 h 2310955"/>
                <a:gd name="connsiteX3816" fmla="*/ 211550 w 2308383"/>
                <a:gd name="connsiteY3816" fmla="*/ 534448 h 2310955"/>
                <a:gd name="connsiteX3817" fmla="*/ 205645 w 2308383"/>
                <a:gd name="connsiteY3817" fmla="*/ 540353 h 2310955"/>
                <a:gd name="connsiteX3818" fmla="*/ 211550 w 2308383"/>
                <a:gd name="connsiteY3818" fmla="*/ 546164 h 2310955"/>
                <a:gd name="connsiteX3819" fmla="*/ 250222 w 2308383"/>
                <a:gd name="connsiteY3819" fmla="*/ 493395 h 2310955"/>
                <a:gd name="connsiteX3820" fmla="*/ 255080 w 2308383"/>
                <a:gd name="connsiteY3820" fmla="*/ 488537 h 2310955"/>
                <a:gd name="connsiteX3821" fmla="*/ 250222 w 2308383"/>
                <a:gd name="connsiteY3821" fmla="*/ 483680 h 2310955"/>
                <a:gd name="connsiteX3822" fmla="*/ 245364 w 2308383"/>
                <a:gd name="connsiteY3822" fmla="*/ 488537 h 2310955"/>
                <a:gd name="connsiteX3823" fmla="*/ 250222 w 2308383"/>
                <a:gd name="connsiteY3823" fmla="*/ 493395 h 2310955"/>
                <a:gd name="connsiteX3824" fmla="*/ 291751 w 2308383"/>
                <a:gd name="connsiteY3824" fmla="*/ 447294 h 2310955"/>
                <a:gd name="connsiteX3825" fmla="*/ 300133 w 2308383"/>
                <a:gd name="connsiteY3825" fmla="*/ 438912 h 2310955"/>
                <a:gd name="connsiteX3826" fmla="*/ 291751 w 2308383"/>
                <a:gd name="connsiteY3826" fmla="*/ 430530 h 2310955"/>
                <a:gd name="connsiteX3827" fmla="*/ 283369 w 2308383"/>
                <a:gd name="connsiteY3827" fmla="*/ 438912 h 2310955"/>
                <a:gd name="connsiteX3828" fmla="*/ 291751 w 2308383"/>
                <a:gd name="connsiteY3828" fmla="*/ 447294 h 2310955"/>
                <a:gd name="connsiteX3829" fmla="*/ 336042 w 2308383"/>
                <a:gd name="connsiteY3829" fmla="*/ 401669 h 2310955"/>
                <a:gd name="connsiteX3830" fmla="*/ 345948 w 2308383"/>
                <a:gd name="connsiteY3830" fmla="*/ 391763 h 2310955"/>
                <a:gd name="connsiteX3831" fmla="*/ 336042 w 2308383"/>
                <a:gd name="connsiteY3831" fmla="*/ 381857 h 2310955"/>
                <a:gd name="connsiteX3832" fmla="*/ 326136 w 2308383"/>
                <a:gd name="connsiteY3832" fmla="*/ 391763 h 2310955"/>
                <a:gd name="connsiteX3833" fmla="*/ 336042 w 2308383"/>
                <a:gd name="connsiteY3833" fmla="*/ 401669 h 2310955"/>
                <a:gd name="connsiteX3834" fmla="*/ 382905 w 2308383"/>
                <a:gd name="connsiteY3834" fmla="*/ 353282 h 2310955"/>
                <a:gd name="connsiteX3835" fmla="*/ 388906 w 2308383"/>
                <a:gd name="connsiteY3835" fmla="*/ 347186 h 2310955"/>
                <a:gd name="connsiteX3836" fmla="*/ 382810 w 2308383"/>
                <a:gd name="connsiteY3836" fmla="*/ 341186 h 2310955"/>
                <a:gd name="connsiteX3837" fmla="*/ 376809 w 2308383"/>
                <a:gd name="connsiteY3837" fmla="*/ 347282 h 2310955"/>
                <a:gd name="connsiteX3838" fmla="*/ 382905 w 2308383"/>
                <a:gd name="connsiteY3838" fmla="*/ 353282 h 2310955"/>
                <a:gd name="connsiteX3839" fmla="*/ 432149 w 2308383"/>
                <a:gd name="connsiteY3839" fmla="*/ 312706 h 2310955"/>
                <a:gd name="connsiteX3840" fmla="*/ 439484 w 2308383"/>
                <a:gd name="connsiteY3840" fmla="*/ 305276 h 2310955"/>
                <a:gd name="connsiteX3841" fmla="*/ 432054 w 2308383"/>
                <a:gd name="connsiteY3841" fmla="*/ 297942 h 2310955"/>
                <a:gd name="connsiteX3842" fmla="*/ 424720 w 2308383"/>
                <a:gd name="connsiteY3842" fmla="*/ 305372 h 2310955"/>
                <a:gd name="connsiteX3843" fmla="*/ 432149 w 2308383"/>
                <a:gd name="connsiteY3843" fmla="*/ 312706 h 2310955"/>
                <a:gd name="connsiteX3844" fmla="*/ 483680 w 2308383"/>
                <a:gd name="connsiteY3844" fmla="*/ 269462 h 2310955"/>
                <a:gd name="connsiteX3845" fmla="*/ 486823 w 2308383"/>
                <a:gd name="connsiteY3845" fmla="*/ 266224 h 2310955"/>
                <a:gd name="connsiteX3846" fmla="*/ 483584 w 2308383"/>
                <a:gd name="connsiteY3846" fmla="*/ 263081 h 2310955"/>
                <a:gd name="connsiteX3847" fmla="*/ 480441 w 2308383"/>
                <a:gd name="connsiteY3847" fmla="*/ 266319 h 2310955"/>
                <a:gd name="connsiteX3848" fmla="*/ 483680 w 2308383"/>
                <a:gd name="connsiteY3848" fmla="*/ 269462 h 2310955"/>
                <a:gd name="connsiteX3849" fmla="*/ 537305 w 2308383"/>
                <a:gd name="connsiteY3849" fmla="*/ 233363 h 2310955"/>
                <a:gd name="connsiteX3850" fmla="*/ 540449 w 2308383"/>
                <a:gd name="connsiteY3850" fmla="*/ 230124 h 2310955"/>
                <a:gd name="connsiteX3851" fmla="*/ 537210 w 2308383"/>
                <a:gd name="connsiteY3851" fmla="*/ 226981 h 2310955"/>
                <a:gd name="connsiteX3852" fmla="*/ 534067 w 2308383"/>
                <a:gd name="connsiteY3852" fmla="*/ 230219 h 2310955"/>
                <a:gd name="connsiteX3853" fmla="*/ 537305 w 2308383"/>
                <a:gd name="connsiteY3853" fmla="*/ 233363 h 2310955"/>
                <a:gd name="connsiteX3854" fmla="*/ 592836 w 2308383"/>
                <a:gd name="connsiteY3854" fmla="*/ 197930 h 2310955"/>
                <a:gd name="connsiteX3855" fmla="*/ 593693 w 2308383"/>
                <a:gd name="connsiteY3855" fmla="*/ 197072 h 2310955"/>
                <a:gd name="connsiteX3856" fmla="*/ 592836 w 2308383"/>
                <a:gd name="connsiteY3856" fmla="*/ 196215 h 2310955"/>
                <a:gd name="connsiteX3857" fmla="*/ 591979 w 2308383"/>
                <a:gd name="connsiteY3857" fmla="*/ 197072 h 2310955"/>
                <a:gd name="connsiteX3858" fmla="*/ 592836 w 2308383"/>
                <a:gd name="connsiteY3858" fmla="*/ 197930 h 2310955"/>
                <a:gd name="connsiteX3859" fmla="*/ 650177 w 2308383"/>
                <a:gd name="connsiteY3859" fmla="*/ 168212 h 2310955"/>
                <a:gd name="connsiteX3860" fmla="*/ 651129 w 2308383"/>
                <a:gd name="connsiteY3860" fmla="*/ 167164 h 2310955"/>
                <a:gd name="connsiteX3861" fmla="*/ 650081 w 2308383"/>
                <a:gd name="connsiteY3861" fmla="*/ 166116 h 2310955"/>
                <a:gd name="connsiteX3862" fmla="*/ 649129 w 2308383"/>
                <a:gd name="connsiteY3862" fmla="*/ 167164 h 2310955"/>
                <a:gd name="connsiteX3863" fmla="*/ 650177 w 2308383"/>
                <a:gd name="connsiteY3863" fmla="*/ 168212 h 2310955"/>
                <a:gd name="connsiteX3864" fmla="*/ 709136 w 2308383"/>
                <a:gd name="connsiteY3864" fmla="*/ 141542 h 2310955"/>
                <a:gd name="connsiteX3865" fmla="*/ 710089 w 2308383"/>
                <a:gd name="connsiteY3865" fmla="*/ 140494 h 2310955"/>
                <a:gd name="connsiteX3866" fmla="*/ 709136 w 2308383"/>
                <a:gd name="connsiteY3866" fmla="*/ 139446 h 2310955"/>
                <a:gd name="connsiteX3867" fmla="*/ 708088 w 2308383"/>
                <a:gd name="connsiteY3867" fmla="*/ 140494 h 2310955"/>
                <a:gd name="connsiteX3868" fmla="*/ 709136 w 2308383"/>
                <a:gd name="connsiteY3868" fmla="*/ 141542 h 2310955"/>
                <a:gd name="connsiteX3869" fmla="*/ 769430 w 2308383"/>
                <a:gd name="connsiteY3869" fmla="*/ 120015 h 2310955"/>
                <a:gd name="connsiteX3870" fmla="*/ 772097 w 2308383"/>
                <a:gd name="connsiteY3870" fmla="*/ 117348 h 2310955"/>
                <a:gd name="connsiteX3871" fmla="*/ 769430 w 2308383"/>
                <a:gd name="connsiteY3871" fmla="*/ 114681 h 2310955"/>
                <a:gd name="connsiteX3872" fmla="*/ 766763 w 2308383"/>
                <a:gd name="connsiteY3872" fmla="*/ 117348 h 2310955"/>
                <a:gd name="connsiteX3873" fmla="*/ 769430 w 2308383"/>
                <a:gd name="connsiteY3873" fmla="*/ 120015 h 2310955"/>
                <a:gd name="connsiteX3874" fmla="*/ 830961 w 2308383"/>
                <a:gd name="connsiteY3874" fmla="*/ 100108 h 2310955"/>
                <a:gd name="connsiteX3875" fmla="*/ 833628 w 2308383"/>
                <a:gd name="connsiteY3875" fmla="*/ 97441 h 2310955"/>
                <a:gd name="connsiteX3876" fmla="*/ 830961 w 2308383"/>
                <a:gd name="connsiteY3876" fmla="*/ 94774 h 2310955"/>
                <a:gd name="connsiteX3877" fmla="*/ 828294 w 2308383"/>
                <a:gd name="connsiteY3877" fmla="*/ 97441 h 2310955"/>
                <a:gd name="connsiteX3878" fmla="*/ 830961 w 2308383"/>
                <a:gd name="connsiteY3878" fmla="*/ 100108 h 2310955"/>
                <a:gd name="connsiteX3879" fmla="*/ 893540 w 2308383"/>
                <a:gd name="connsiteY3879" fmla="*/ 86106 h 2310955"/>
                <a:gd name="connsiteX3880" fmla="*/ 898588 w 2308383"/>
                <a:gd name="connsiteY3880" fmla="*/ 81058 h 2310955"/>
                <a:gd name="connsiteX3881" fmla="*/ 893540 w 2308383"/>
                <a:gd name="connsiteY3881" fmla="*/ 76010 h 2310955"/>
                <a:gd name="connsiteX3882" fmla="*/ 888492 w 2308383"/>
                <a:gd name="connsiteY3882" fmla="*/ 81058 h 2310955"/>
                <a:gd name="connsiteX3883" fmla="*/ 893540 w 2308383"/>
                <a:gd name="connsiteY3883" fmla="*/ 86106 h 2310955"/>
                <a:gd name="connsiteX3884" fmla="*/ 956882 w 2308383"/>
                <a:gd name="connsiteY3884" fmla="*/ 70580 h 2310955"/>
                <a:gd name="connsiteX3885" fmla="*/ 959263 w 2308383"/>
                <a:gd name="connsiteY3885" fmla="*/ 68199 h 2310955"/>
                <a:gd name="connsiteX3886" fmla="*/ 956882 w 2308383"/>
                <a:gd name="connsiteY3886" fmla="*/ 65818 h 2310955"/>
                <a:gd name="connsiteX3887" fmla="*/ 954500 w 2308383"/>
                <a:gd name="connsiteY3887" fmla="*/ 68199 h 2310955"/>
                <a:gd name="connsiteX3888" fmla="*/ 956882 w 2308383"/>
                <a:gd name="connsiteY3888" fmla="*/ 70580 h 2310955"/>
                <a:gd name="connsiteX3889" fmla="*/ 1020890 w 2308383"/>
                <a:gd name="connsiteY3889" fmla="*/ 61817 h 2310955"/>
                <a:gd name="connsiteX3890" fmla="*/ 1023747 w 2308383"/>
                <a:gd name="connsiteY3890" fmla="*/ 58960 h 2310955"/>
                <a:gd name="connsiteX3891" fmla="*/ 1020890 w 2308383"/>
                <a:gd name="connsiteY3891" fmla="*/ 56102 h 2310955"/>
                <a:gd name="connsiteX3892" fmla="*/ 1018032 w 2308383"/>
                <a:gd name="connsiteY3892" fmla="*/ 58960 h 2310955"/>
                <a:gd name="connsiteX3893" fmla="*/ 1020890 w 2308383"/>
                <a:gd name="connsiteY3893" fmla="*/ 61817 h 2310955"/>
                <a:gd name="connsiteX3894" fmla="*/ 1085279 w 2308383"/>
                <a:gd name="connsiteY3894" fmla="*/ 56007 h 2310955"/>
                <a:gd name="connsiteX3895" fmla="*/ 1087946 w 2308383"/>
                <a:gd name="connsiteY3895" fmla="*/ 53340 h 2310955"/>
                <a:gd name="connsiteX3896" fmla="*/ 1085279 w 2308383"/>
                <a:gd name="connsiteY3896" fmla="*/ 50673 h 2310955"/>
                <a:gd name="connsiteX3897" fmla="*/ 1082612 w 2308383"/>
                <a:gd name="connsiteY3897" fmla="*/ 53340 h 2310955"/>
                <a:gd name="connsiteX3898" fmla="*/ 1085279 w 2308383"/>
                <a:gd name="connsiteY3898" fmla="*/ 56007 h 2310955"/>
                <a:gd name="connsiteX3899" fmla="*/ 1149953 w 2308383"/>
                <a:gd name="connsiteY3899" fmla="*/ 53054 h 2310955"/>
                <a:gd name="connsiteX3900" fmla="*/ 1151763 w 2308383"/>
                <a:gd name="connsiteY3900" fmla="*/ 51149 h 2310955"/>
                <a:gd name="connsiteX3901" fmla="*/ 1149953 w 2308383"/>
                <a:gd name="connsiteY3901" fmla="*/ 49340 h 2310955"/>
                <a:gd name="connsiteX3902" fmla="*/ 1148144 w 2308383"/>
                <a:gd name="connsiteY3902" fmla="*/ 51149 h 2310955"/>
                <a:gd name="connsiteX3903" fmla="*/ 1149953 w 2308383"/>
                <a:gd name="connsiteY3903" fmla="*/ 53054 h 2310955"/>
                <a:gd name="connsiteX3904" fmla="*/ 1214533 w 2308383"/>
                <a:gd name="connsiteY3904" fmla="*/ 53816 h 2310955"/>
                <a:gd name="connsiteX3905" fmla="*/ 1215581 w 2308383"/>
                <a:gd name="connsiteY3905" fmla="*/ 52769 h 2310955"/>
                <a:gd name="connsiteX3906" fmla="*/ 1214533 w 2308383"/>
                <a:gd name="connsiteY3906" fmla="*/ 51816 h 2310955"/>
                <a:gd name="connsiteX3907" fmla="*/ 1213485 w 2308383"/>
                <a:gd name="connsiteY3907" fmla="*/ 52864 h 2310955"/>
                <a:gd name="connsiteX3908" fmla="*/ 1214533 w 2308383"/>
                <a:gd name="connsiteY3908" fmla="*/ 53816 h 2310955"/>
                <a:gd name="connsiteX3909" fmla="*/ 1279493 w 2308383"/>
                <a:gd name="connsiteY3909" fmla="*/ 58007 h 2310955"/>
                <a:gd name="connsiteX3910" fmla="*/ 1279017 w 2308383"/>
                <a:gd name="connsiteY3910" fmla="*/ 57531 h 2310955"/>
                <a:gd name="connsiteX3911" fmla="*/ 1278541 w 2308383"/>
                <a:gd name="connsiteY3911" fmla="*/ 58007 h 2310955"/>
                <a:gd name="connsiteX3912" fmla="*/ 1279017 w 2308383"/>
                <a:gd name="connsiteY3912" fmla="*/ 58484 h 2310955"/>
                <a:gd name="connsiteX3913" fmla="*/ 1279493 w 2308383"/>
                <a:gd name="connsiteY3913" fmla="*/ 58007 h 2310955"/>
                <a:gd name="connsiteX3914" fmla="*/ 1343597 w 2308383"/>
                <a:gd name="connsiteY3914" fmla="*/ 66770 h 2310955"/>
                <a:gd name="connsiteX3915" fmla="*/ 1343120 w 2308383"/>
                <a:gd name="connsiteY3915" fmla="*/ 66294 h 2310955"/>
                <a:gd name="connsiteX3916" fmla="*/ 1342644 w 2308383"/>
                <a:gd name="connsiteY3916" fmla="*/ 66770 h 2310955"/>
                <a:gd name="connsiteX3917" fmla="*/ 1343120 w 2308383"/>
                <a:gd name="connsiteY3917" fmla="*/ 67247 h 2310955"/>
                <a:gd name="connsiteX3918" fmla="*/ 1343597 w 2308383"/>
                <a:gd name="connsiteY3918" fmla="*/ 66770 h 2310955"/>
                <a:gd name="connsiteX3919" fmla="*/ 1407224 w 2308383"/>
                <a:gd name="connsiteY3919" fmla="*/ 79153 h 2310955"/>
                <a:gd name="connsiteX3920" fmla="*/ 1406557 w 2308383"/>
                <a:gd name="connsiteY3920" fmla="*/ 78486 h 2310955"/>
                <a:gd name="connsiteX3921" fmla="*/ 1405890 w 2308383"/>
                <a:gd name="connsiteY3921" fmla="*/ 79153 h 2310955"/>
                <a:gd name="connsiteX3922" fmla="*/ 1406557 w 2308383"/>
                <a:gd name="connsiteY3922" fmla="*/ 79820 h 2310955"/>
                <a:gd name="connsiteX3923" fmla="*/ 1407224 w 2308383"/>
                <a:gd name="connsiteY3923" fmla="*/ 79153 h 2310955"/>
                <a:gd name="connsiteX3924" fmla="*/ 1763839 w 2308383"/>
                <a:gd name="connsiteY3924" fmla="*/ 227552 h 2310955"/>
                <a:gd name="connsiteX3925" fmla="*/ 1765649 w 2308383"/>
                <a:gd name="connsiteY3925" fmla="*/ 225743 h 2310955"/>
                <a:gd name="connsiteX3926" fmla="*/ 1763839 w 2308383"/>
                <a:gd name="connsiteY3926" fmla="*/ 223933 h 2310955"/>
                <a:gd name="connsiteX3927" fmla="*/ 1762030 w 2308383"/>
                <a:gd name="connsiteY3927" fmla="*/ 225838 h 2310955"/>
                <a:gd name="connsiteX3928" fmla="*/ 1763839 w 2308383"/>
                <a:gd name="connsiteY3928" fmla="*/ 227552 h 2310955"/>
                <a:gd name="connsiteX3929" fmla="*/ 1817751 w 2308383"/>
                <a:gd name="connsiteY3929" fmla="*/ 262890 h 2310955"/>
                <a:gd name="connsiteX3930" fmla="*/ 1819275 w 2308383"/>
                <a:gd name="connsiteY3930" fmla="*/ 261366 h 2310955"/>
                <a:gd name="connsiteX3931" fmla="*/ 1817751 w 2308383"/>
                <a:gd name="connsiteY3931" fmla="*/ 259842 h 2310955"/>
                <a:gd name="connsiteX3932" fmla="*/ 1816227 w 2308383"/>
                <a:gd name="connsiteY3932" fmla="*/ 261366 h 2310955"/>
                <a:gd name="connsiteX3933" fmla="*/ 1817751 w 2308383"/>
                <a:gd name="connsiteY3933" fmla="*/ 262890 h 2310955"/>
                <a:gd name="connsiteX3934" fmla="*/ 1869567 w 2308383"/>
                <a:gd name="connsiteY3934" fmla="*/ 303276 h 2310955"/>
                <a:gd name="connsiteX3935" fmla="*/ 1872710 w 2308383"/>
                <a:gd name="connsiteY3935" fmla="*/ 300038 h 2310955"/>
                <a:gd name="connsiteX3936" fmla="*/ 1869472 w 2308383"/>
                <a:gd name="connsiteY3936" fmla="*/ 296894 h 2310955"/>
                <a:gd name="connsiteX3937" fmla="*/ 1866329 w 2308383"/>
                <a:gd name="connsiteY3937" fmla="*/ 300038 h 2310955"/>
                <a:gd name="connsiteX3938" fmla="*/ 1869567 w 2308383"/>
                <a:gd name="connsiteY3938" fmla="*/ 303276 h 2310955"/>
                <a:gd name="connsiteX3939" fmla="*/ 1919097 w 2308383"/>
                <a:gd name="connsiteY3939" fmla="*/ 343472 h 2310955"/>
                <a:gd name="connsiteX3940" fmla="*/ 1920907 w 2308383"/>
                <a:gd name="connsiteY3940" fmla="*/ 341567 h 2310955"/>
                <a:gd name="connsiteX3941" fmla="*/ 1919002 w 2308383"/>
                <a:gd name="connsiteY3941" fmla="*/ 339757 h 2310955"/>
                <a:gd name="connsiteX3942" fmla="*/ 1917192 w 2308383"/>
                <a:gd name="connsiteY3942" fmla="*/ 341567 h 2310955"/>
                <a:gd name="connsiteX3943" fmla="*/ 1919097 w 2308383"/>
                <a:gd name="connsiteY3943" fmla="*/ 343472 h 2310955"/>
                <a:gd name="connsiteX3944" fmla="*/ 1966246 w 2308383"/>
                <a:gd name="connsiteY3944" fmla="*/ 389477 h 2310955"/>
                <a:gd name="connsiteX3945" fmla="*/ 1969770 w 2308383"/>
                <a:gd name="connsiteY3945" fmla="*/ 385953 h 2310955"/>
                <a:gd name="connsiteX3946" fmla="*/ 1966246 w 2308383"/>
                <a:gd name="connsiteY3946" fmla="*/ 382429 h 2310955"/>
                <a:gd name="connsiteX3947" fmla="*/ 1962722 w 2308383"/>
                <a:gd name="connsiteY3947" fmla="*/ 385953 h 2310955"/>
                <a:gd name="connsiteX3948" fmla="*/ 1966246 w 2308383"/>
                <a:gd name="connsiteY3948" fmla="*/ 389477 h 2310955"/>
                <a:gd name="connsiteX3949" fmla="*/ 2010823 w 2308383"/>
                <a:gd name="connsiteY3949" fmla="*/ 434435 h 2310955"/>
                <a:gd name="connsiteX3950" fmla="*/ 2012537 w 2308383"/>
                <a:gd name="connsiteY3950" fmla="*/ 432721 h 2310955"/>
                <a:gd name="connsiteX3951" fmla="*/ 2010823 w 2308383"/>
                <a:gd name="connsiteY3951" fmla="*/ 431006 h 2310955"/>
                <a:gd name="connsiteX3952" fmla="*/ 2009108 w 2308383"/>
                <a:gd name="connsiteY3952" fmla="*/ 432721 h 2310955"/>
                <a:gd name="connsiteX3953" fmla="*/ 2010823 w 2308383"/>
                <a:gd name="connsiteY3953" fmla="*/ 434435 h 2310955"/>
                <a:gd name="connsiteX3954" fmla="*/ 2052733 w 2308383"/>
                <a:gd name="connsiteY3954" fmla="*/ 483680 h 2310955"/>
                <a:gd name="connsiteX3955" fmla="*/ 2054447 w 2308383"/>
                <a:gd name="connsiteY3955" fmla="*/ 481965 h 2310955"/>
                <a:gd name="connsiteX3956" fmla="*/ 2052733 w 2308383"/>
                <a:gd name="connsiteY3956" fmla="*/ 480250 h 2310955"/>
                <a:gd name="connsiteX3957" fmla="*/ 2051018 w 2308383"/>
                <a:gd name="connsiteY3957" fmla="*/ 481965 h 2310955"/>
                <a:gd name="connsiteX3958" fmla="*/ 2052733 w 2308383"/>
                <a:gd name="connsiteY3958" fmla="*/ 483680 h 2310955"/>
                <a:gd name="connsiteX3959" fmla="*/ 2091881 w 2308383"/>
                <a:gd name="connsiteY3959" fmla="*/ 534829 h 2310955"/>
                <a:gd name="connsiteX3960" fmla="*/ 2093214 w 2308383"/>
                <a:gd name="connsiteY3960" fmla="*/ 533495 h 2310955"/>
                <a:gd name="connsiteX3961" fmla="*/ 2091881 w 2308383"/>
                <a:gd name="connsiteY3961" fmla="*/ 532162 h 2310955"/>
                <a:gd name="connsiteX3962" fmla="*/ 2090547 w 2308383"/>
                <a:gd name="connsiteY3962" fmla="*/ 533495 h 2310955"/>
                <a:gd name="connsiteX3963" fmla="*/ 2091881 w 2308383"/>
                <a:gd name="connsiteY3963" fmla="*/ 534829 h 2310955"/>
                <a:gd name="connsiteX3964" fmla="*/ 2127980 w 2308383"/>
                <a:gd name="connsiteY3964" fmla="*/ 590169 h 2310955"/>
                <a:gd name="connsiteX3965" fmla="*/ 2131028 w 2308383"/>
                <a:gd name="connsiteY3965" fmla="*/ 587121 h 2310955"/>
                <a:gd name="connsiteX3966" fmla="*/ 2127980 w 2308383"/>
                <a:gd name="connsiteY3966" fmla="*/ 584073 h 2310955"/>
                <a:gd name="connsiteX3967" fmla="*/ 2124932 w 2308383"/>
                <a:gd name="connsiteY3967" fmla="*/ 587121 h 2310955"/>
                <a:gd name="connsiteX3968" fmla="*/ 2127980 w 2308383"/>
                <a:gd name="connsiteY3968" fmla="*/ 590169 h 2310955"/>
                <a:gd name="connsiteX3969" fmla="*/ 2161032 w 2308383"/>
                <a:gd name="connsiteY3969" fmla="*/ 643890 h 2310955"/>
                <a:gd name="connsiteX3970" fmla="*/ 2162175 w 2308383"/>
                <a:gd name="connsiteY3970" fmla="*/ 642747 h 2310955"/>
                <a:gd name="connsiteX3971" fmla="*/ 2161032 w 2308383"/>
                <a:gd name="connsiteY3971" fmla="*/ 641604 h 2310955"/>
                <a:gd name="connsiteX3972" fmla="*/ 2159889 w 2308383"/>
                <a:gd name="connsiteY3972" fmla="*/ 642747 h 2310955"/>
                <a:gd name="connsiteX3973" fmla="*/ 2161032 w 2308383"/>
                <a:gd name="connsiteY3973" fmla="*/ 643890 h 2310955"/>
                <a:gd name="connsiteX3974" fmla="*/ 2190845 w 2308383"/>
                <a:gd name="connsiteY3974" fmla="*/ 701897 h 2310955"/>
                <a:gd name="connsiteX3975" fmla="*/ 2192655 w 2308383"/>
                <a:gd name="connsiteY3975" fmla="*/ 700088 h 2310955"/>
                <a:gd name="connsiteX3976" fmla="*/ 2190750 w 2308383"/>
                <a:gd name="connsiteY3976" fmla="*/ 698278 h 2310955"/>
                <a:gd name="connsiteX3977" fmla="*/ 2188940 w 2308383"/>
                <a:gd name="connsiteY3977" fmla="*/ 700183 h 2310955"/>
                <a:gd name="connsiteX3978" fmla="*/ 2190845 w 2308383"/>
                <a:gd name="connsiteY3978" fmla="*/ 701897 h 2310955"/>
                <a:gd name="connsiteX3979" fmla="*/ 2217515 w 2308383"/>
                <a:gd name="connsiteY3979" fmla="*/ 760000 h 2310955"/>
                <a:gd name="connsiteX3980" fmla="*/ 2218563 w 2308383"/>
                <a:gd name="connsiteY3980" fmla="*/ 759047 h 2310955"/>
                <a:gd name="connsiteX3981" fmla="*/ 2217515 w 2308383"/>
                <a:gd name="connsiteY3981" fmla="*/ 758095 h 2310955"/>
                <a:gd name="connsiteX3982" fmla="*/ 2216468 w 2308383"/>
                <a:gd name="connsiteY3982" fmla="*/ 759143 h 2310955"/>
                <a:gd name="connsiteX3983" fmla="*/ 2217515 w 2308383"/>
                <a:gd name="connsiteY3983" fmla="*/ 760000 h 2310955"/>
                <a:gd name="connsiteX3984" fmla="*/ 2242947 w 2308383"/>
                <a:gd name="connsiteY3984" fmla="*/ 819245 h 2310955"/>
                <a:gd name="connsiteX3985" fmla="*/ 2240756 w 2308383"/>
                <a:gd name="connsiteY3985" fmla="*/ 817055 h 2310955"/>
                <a:gd name="connsiteX3986" fmla="*/ 2238566 w 2308383"/>
                <a:gd name="connsiteY3986" fmla="*/ 819245 h 2310955"/>
                <a:gd name="connsiteX3987" fmla="*/ 2240756 w 2308383"/>
                <a:gd name="connsiteY3987" fmla="*/ 821436 h 2310955"/>
                <a:gd name="connsiteX3988" fmla="*/ 2242947 w 2308383"/>
                <a:gd name="connsiteY3988" fmla="*/ 819245 h 2310955"/>
                <a:gd name="connsiteX3989" fmla="*/ 2260568 w 2308383"/>
                <a:gd name="connsiteY3989" fmla="*/ 876681 h 2310955"/>
                <a:gd name="connsiteX3990" fmla="*/ 2256377 w 2308383"/>
                <a:gd name="connsiteY3990" fmla="*/ 880872 h 2310955"/>
                <a:gd name="connsiteX3991" fmla="*/ 2260568 w 2308383"/>
                <a:gd name="connsiteY3991" fmla="*/ 885063 h 2310955"/>
                <a:gd name="connsiteX3992" fmla="*/ 2264759 w 2308383"/>
                <a:gd name="connsiteY3992" fmla="*/ 880872 h 2310955"/>
                <a:gd name="connsiteX3993" fmla="*/ 2260568 w 2308383"/>
                <a:gd name="connsiteY3993" fmla="*/ 876681 h 2310955"/>
                <a:gd name="connsiteX3994" fmla="*/ 2276951 w 2308383"/>
                <a:gd name="connsiteY3994" fmla="*/ 937832 h 2310955"/>
                <a:gd name="connsiteX3995" fmla="*/ 2271427 w 2308383"/>
                <a:gd name="connsiteY3995" fmla="*/ 943356 h 2310955"/>
                <a:gd name="connsiteX3996" fmla="*/ 2276951 w 2308383"/>
                <a:gd name="connsiteY3996" fmla="*/ 948881 h 2310955"/>
                <a:gd name="connsiteX3997" fmla="*/ 2282476 w 2308383"/>
                <a:gd name="connsiteY3997" fmla="*/ 943356 h 2310955"/>
                <a:gd name="connsiteX3998" fmla="*/ 2276951 w 2308383"/>
                <a:gd name="connsiteY3998" fmla="*/ 937832 h 2310955"/>
                <a:gd name="connsiteX3999" fmla="*/ 2291334 w 2308383"/>
                <a:gd name="connsiteY3999" fmla="*/ 1006793 h 2310955"/>
                <a:gd name="connsiteX4000" fmla="*/ 2289810 w 2308383"/>
                <a:gd name="connsiteY4000" fmla="*/ 1005269 h 2310955"/>
                <a:gd name="connsiteX4001" fmla="*/ 2288286 w 2308383"/>
                <a:gd name="connsiteY4001" fmla="*/ 1006793 h 2310955"/>
                <a:gd name="connsiteX4002" fmla="*/ 2289810 w 2308383"/>
                <a:gd name="connsiteY4002" fmla="*/ 1008317 h 2310955"/>
                <a:gd name="connsiteX4003" fmla="*/ 2291334 w 2308383"/>
                <a:gd name="connsiteY4003" fmla="*/ 1006793 h 2310955"/>
                <a:gd name="connsiteX4004" fmla="*/ 2300669 w 2308383"/>
                <a:gd name="connsiteY4004" fmla="*/ 1070801 h 2310955"/>
                <a:gd name="connsiteX4005" fmla="*/ 2299145 w 2308383"/>
                <a:gd name="connsiteY4005" fmla="*/ 1069277 h 2310955"/>
                <a:gd name="connsiteX4006" fmla="*/ 2297621 w 2308383"/>
                <a:gd name="connsiteY4006" fmla="*/ 1070801 h 2310955"/>
                <a:gd name="connsiteX4007" fmla="*/ 2299145 w 2308383"/>
                <a:gd name="connsiteY4007" fmla="*/ 1072325 h 2310955"/>
                <a:gd name="connsiteX4008" fmla="*/ 2300669 w 2308383"/>
                <a:gd name="connsiteY4008" fmla="*/ 1070801 h 2310955"/>
                <a:gd name="connsiteX4009" fmla="*/ 2304764 w 2308383"/>
                <a:gd name="connsiteY4009" fmla="*/ 1136523 h 2310955"/>
                <a:gd name="connsiteX4010" fmla="*/ 2306098 w 2308383"/>
                <a:gd name="connsiteY4010" fmla="*/ 1135190 h 2310955"/>
                <a:gd name="connsiteX4011" fmla="*/ 2304764 w 2308383"/>
                <a:gd name="connsiteY4011" fmla="*/ 1133856 h 2310955"/>
                <a:gd name="connsiteX4012" fmla="*/ 2303431 w 2308383"/>
                <a:gd name="connsiteY4012" fmla="*/ 1135190 h 2310955"/>
                <a:gd name="connsiteX4013" fmla="*/ 2304764 w 2308383"/>
                <a:gd name="connsiteY4013" fmla="*/ 1136523 h 2310955"/>
                <a:gd name="connsiteX4014" fmla="*/ 2306860 w 2308383"/>
                <a:gd name="connsiteY4014" fmla="*/ 1198340 h 2310955"/>
                <a:gd name="connsiteX4015" fmla="*/ 2305336 w 2308383"/>
                <a:gd name="connsiteY4015" fmla="*/ 1199864 h 2310955"/>
                <a:gd name="connsiteX4016" fmla="*/ 2306860 w 2308383"/>
                <a:gd name="connsiteY4016" fmla="*/ 1201388 h 2310955"/>
                <a:gd name="connsiteX4017" fmla="*/ 2308384 w 2308383"/>
                <a:gd name="connsiteY4017" fmla="*/ 1199864 h 2310955"/>
                <a:gd name="connsiteX4018" fmla="*/ 2306860 w 2308383"/>
                <a:gd name="connsiteY4018" fmla="*/ 1198340 h 2310955"/>
                <a:gd name="connsiteX4019" fmla="*/ 2305241 w 2308383"/>
                <a:gd name="connsiteY4019" fmla="*/ 1262920 h 2310955"/>
                <a:gd name="connsiteX4020" fmla="*/ 2303717 w 2308383"/>
                <a:gd name="connsiteY4020" fmla="*/ 1264444 h 2310955"/>
                <a:gd name="connsiteX4021" fmla="*/ 2305241 w 2308383"/>
                <a:gd name="connsiteY4021" fmla="*/ 1265968 h 2310955"/>
                <a:gd name="connsiteX4022" fmla="*/ 2306765 w 2308383"/>
                <a:gd name="connsiteY4022" fmla="*/ 1264444 h 2310955"/>
                <a:gd name="connsiteX4023" fmla="*/ 2305241 w 2308383"/>
                <a:gd name="connsiteY4023" fmla="*/ 1262920 h 2310955"/>
                <a:gd name="connsiteX4024" fmla="*/ 2300097 w 2308383"/>
                <a:gd name="connsiteY4024" fmla="*/ 1327404 h 2310955"/>
                <a:gd name="connsiteX4025" fmla="*/ 2298573 w 2308383"/>
                <a:gd name="connsiteY4025" fmla="*/ 1328928 h 2310955"/>
                <a:gd name="connsiteX4026" fmla="*/ 2300097 w 2308383"/>
                <a:gd name="connsiteY4026" fmla="*/ 1330452 h 2310955"/>
                <a:gd name="connsiteX4027" fmla="*/ 2301621 w 2308383"/>
                <a:gd name="connsiteY4027" fmla="*/ 1328928 h 2310955"/>
                <a:gd name="connsiteX4028" fmla="*/ 2300097 w 2308383"/>
                <a:gd name="connsiteY4028" fmla="*/ 1327404 h 2310955"/>
                <a:gd name="connsiteX4029" fmla="*/ 2291239 w 2308383"/>
                <a:gd name="connsiteY4029" fmla="*/ 1391984 h 2310955"/>
                <a:gd name="connsiteX4030" fmla="*/ 2290286 w 2308383"/>
                <a:gd name="connsiteY4030" fmla="*/ 1392936 h 2310955"/>
                <a:gd name="connsiteX4031" fmla="*/ 2291334 w 2308383"/>
                <a:gd name="connsiteY4031" fmla="*/ 1393984 h 2310955"/>
                <a:gd name="connsiteX4032" fmla="*/ 2292382 w 2308383"/>
                <a:gd name="connsiteY4032" fmla="*/ 1392936 h 2310955"/>
                <a:gd name="connsiteX4033" fmla="*/ 2291239 w 2308383"/>
                <a:gd name="connsiteY4033" fmla="*/ 1391984 h 2310955"/>
                <a:gd name="connsiteX4034" fmla="*/ 2278856 w 2308383"/>
                <a:gd name="connsiteY4034" fmla="*/ 1453896 h 2310955"/>
                <a:gd name="connsiteX4035" fmla="*/ 2276380 w 2308383"/>
                <a:gd name="connsiteY4035" fmla="*/ 1456468 h 2310955"/>
                <a:gd name="connsiteX4036" fmla="*/ 2278856 w 2308383"/>
                <a:gd name="connsiteY4036" fmla="*/ 1458944 h 2310955"/>
                <a:gd name="connsiteX4037" fmla="*/ 2281333 w 2308383"/>
                <a:gd name="connsiteY4037" fmla="*/ 1456468 h 2310955"/>
                <a:gd name="connsiteX4038" fmla="*/ 2278856 w 2308383"/>
                <a:gd name="connsiteY4038" fmla="*/ 1453896 h 2310955"/>
                <a:gd name="connsiteX4039" fmla="*/ 2262950 w 2308383"/>
                <a:gd name="connsiteY4039" fmla="*/ 1517428 h 2310955"/>
                <a:gd name="connsiteX4040" fmla="*/ 2261235 w 2308383"/>
                <a:gd name="connsiteY4040" fmla="*/ 1519142 h 2310955"/>
                <a:gd name="connsiteX4041" fmla="*/ 2262950 w 2308383"/>
                <a:gd name="connsiteY4041" fmla="*/ 1520857 h 2310955"/>
                <a:gd name="connsiteX4042" fmla="*/ 2264664 w 2308383"/>
                <a:gd name="connsiteY4042" fmla="*/ 1519142 h 2310955"/>
                <a:gd name="connsiteX4043" fmla="*/ 2262950 w 2308383"/>
                <a:gd name="connsiteY4043" fmla="*/ 1517428 h 2310955"/>
                <a:gd name="connsiteX4044" fmla="*/ 2243519 w 2308383"/>
                <a:gd name="connsiteY4044" fmla="*/ 1579055 h 2310955"/>
                <a:gd name="connsiteX4045" fmla="*/ 2241804 w 2308383"/>
                <a:gd name="connsiteY4045" fmla="*/ 1580769 h 2310955"/>
                <a:gd name="connsiteX4046" fmla="*/ 2243519 w 2308383"/>
                <a:gd name="connsiteY4046" fmla="*/ 1582484 h 2310955"/>
                <a:gd name="connsiteX4047" fmla="*/ 2245138 w 2308383"/>
                <a:gd name="connsiteY4047" fmla="*/ 1580769 h 2310955"/>
                <a:gd name="connsiteX4048" fmla="*/ 2243519 w 2308383"/>
                <a:gd name="connsiteY4048" fmla="*/ 1579055 h 2310955"/>
                <a:gd name="connsiteX4049" fmla="*/ 2220659 w 2308383"/>
                <a:gd name="connsiteY4049" fmla="*/ 1640396 h 2310955"/>
                <a:gd name="connsiteX4050" fmla="*/ 2219801 w 2308383"/>
                <a:gd name="connsiteY4050" fmla="*/ 1641253 h 2310955"/>
                <a:gd name="connsiteX4051" fmla="*/ 2220659 w 2308383"/>
                <a:gd name="connsiteY4051" fmla="*/ 1642110 h 2310955"/>
                <a:gd name="connsiteX4052" fmla="*/ 2221516 w 2308383"/>
                <a:gd name="connsiteY4052" fmla="*/ 1641253 h 2310955"/>
                <a:gd name="connsiteX4053" fmla="*/ 2220659 w 2308383"/>
                <a:gd name="connsiteY4053" fmla="*/ 1640396 h 2310955"/>
                <a:gd name="connsiteX4054" fmla="*/ 2194465 w 2308383"/>
                <a:gd name="connsiteY4054" fmla="*/ 1698879 h 2310955"/>
                <a:gd name="connsiteX4055" fmla="*/ 2192941 w 2308383"/>
                <a:gd name="connsiteY4055" fmla="*/ 1700403 h 2310955"/>
                <a:gd name="connsiteX4056" fmla="*/ 2194465 w 2308383"/>
                <a:gd name="connsiteY4056" fmla="*/ 1701927 h 2310955"/>
                <a:gd name="connsiteX4057" fmla="*/ 2195989 w 2308383"/>
                <a:gd name="connsiteY4057" fmla="*/ 1700403 h 2310955"/>
                <a:gd name="connsiteX4058" fmla="*/ 2194465 w 2308383"/>
                <a:gd name="connsiteY4058" fmla="*/ 1698879 h 2310955"/>
                <a:gd name="connsiteX4059" fmla="*/ 2165033 w 2308383"/>
                <a:gd name="connsiteY4059" fmla="*/ 1757077 h 2310955"/>
                <a:gd name="connsiteX4060" fmla="*/ 2164175 w 2308383"/>
                <a:gd name="connsiteY4060" fmla="*/ 1757934 h 2310955"/>
                <a:gd name="connsiteX4061" fmla="*/ 2165033 w 2308383"/>
                <a:gd name="connsiteY4061" fmla="*/ 1758791 h 2310955"/>
                <a:gd name="connsiteX4062" fmla="*/ 2165890 w 2308383"/>
                <a:gd name="connsiteY4062" fmla="*/ 1757934 h 2310955"/>
                <a:gd name="connsiteX4063" fmla="*/ 2165033 w 2308383"/>
                <a:gd name="connsiteY4063" fmla="*/ 1757077 h 2310955"/>
                <a:gd name="connsiteX4064" fmla="*/ 2132362 w 2308383"/>
                <a:gd name="connsiteY4064" fmla="*/ 1812893 h 2310955"/>
                <a:gd name="connsiteX4065" fmla="*/ 2131505 w 2308383"/>
                <a:gd name="connsiteY4065" fmla="*/ 1813751 h 2310955"/>
                <a:gd name="connsiteX4066" fmla="*/ 2132362 w 2308383"/>
                <a:gd name="connsiteY4066" fmla="*/ 1814608 h 2310955"/>
                <a:gd name="connsiteX4067" fmla="*/ 2133219 w 2308383"/>
                <a:gd name="connsiteY4067" fmla="*/ 1813751 h 2310955"/>
                <a:gd name="connsiteX4068" fmla="*/ 2132362 w 2308383"/>
                <a:gd name="connsiteY4068" fmla="*/ 1812893 h 2310955"/>
                <a:gd name="connsiteX4069" fmla="*/ 2096643 w 2308383"/>
                <a:gd name="connsiteY4069" fmla="*/ 1866805 h 2310955"/>
                <a:gd name="connsiteX4070" fmla="*/ 2095786 w 2308383"/>
                <a:gd name="connsiteY4070" fmla="*/ 1867662 h 2310955"/>
                <a:gd name="connsiteX4071" fmla="*/ 2096643 w 2308383"/>
                <a:gd name="connsiteY4071" fmla="*/ 1868519 h 2310955"/>
                <a:gd name="connsiteX4072" fmla="*/ 2097500 w 2308383"/>
                <a:gd name="connsiteY4072" fmla="*/ 1867662 h 2310955"/>
                <a:gd name="connsiteX4073" fmla="*/ 2096643 w 2308383"/>
                <a:gd name="connsiteY4073" fmla="*/ 1866805 h 2310955"/>
                <a:gd name="connsiteX4074" fmla="*/ 2057972 w 2308383"/>
                <a:gd name="connsiteY4074" fmla="*/ 1918430 h 2310955"/>
                <a:gd name="connsiteX4075" fmla="*/ 2056924 w 2308383"/>
                <a:gd name="connsiteY4075" fmla="*/ 1919478 h 2310955"/>
                <a:gd name="connsiteX4076" fmla="*/ 2057972 w 2308383"/>
                <a:gd name="connsiteY4076" fmla="*/ 1920526 h 2310955"/>
                <a:gd name="connsiteX4077" fmla="*/ 2059019 w 2308383"/>
                <a:gd name="connsiteY4077" fmla="*/ 1919478 h 2310955"/>
                <a:gd name="connsiteX4078" fmla="*/ 2057972 w 2308383"/>
                <a:gd name="connsiteY4078" fmla="*/ 1918430 h 2310955"/>
                <a:gd name="connsiteX4079" fmla="*/ 2015871 w 2308383"/>
                <a:gd name="connsiteY4079" fmla="*/ 1969008 h 2310955"/>
                <a:gd name="connsiteX4080" fmla="*/ 2016347 w 2308383"/>
                <a:gd name="connsiteY4080" fmla="*/ 1969580 h 2310955"/>
                <a:gd name="connsiteX4081" fmla="*/ 2016824 w 2308383"/>
                <a:gd name="connsiteY4081" fmla="*/ 1969008 h 2310955"/>
                <a:gd name="connsiteX4082" fmla="*/ 2016347 w 2308383"/>
                <a:gd name="connsiteY4082" fmla="*/ 1968532 h 2310955"/>
                <a:gd name="connsiteX4083" fmla="*/ 2015871 w 2308383"/>
                <a:gd name="connsiteY4083" fmla="*/ 1969008 h 2310955"/>
                <a:gd name="connsiteX4084" fmla="*/ 1972151 w 2308383"/>
                <a:gd name="connsiteY4084" fmla="*/ 2015300 h 2310955"/>
                <a:gd name="connsiteX4085" fmla="*/ 1971294 w 2308383"/>
                <a:gd name="connsiteY4085" fmla="*/ 2016157 h 2310955"/>
                <a:gd name="connsiteX4086" fmla="*/ 1972151 w 2308383"/>
                <a:gd name="connsiteY4086" fmla="*/ 2017014 h 2310955"/>
                <a:gd name="connsiteX4087" fmla="*/ 1973009 w 2308383"/>
                <a:gd name="connsiteY4087" fmla="*/ 2016157 h 2310955"/>
                <a:gd name="connsiteX4088" fmla="*/ 1972151 w 2308383"/>
                <a:gd name="connsiteY4088" fmla="*/ 2015300 h 2310955"/>
                <a:gd name="connsiteX4089" fmla="*/ 1924812 w 2308383"/>
                <a:gd name="connsiteY4089" fmla="*/ 2060734 h 2310955"/>
                <a:gd name="connsiteX4090" fmla="*/ 1925288 w 2308383"/>
                <a:gd name="connsiteY4090" fmla="*/ 2061210 h 2310955"/>
                <a:gd name="connsiteX4091" fmla="*/ 1925764 w 2308383"/>
                <a:gd name="connsiteY4091" fmla="*/ 2060734 h 2310955"/>
                <a:gd name="connsiteX4092" fmla="*/ 1925288 w 2308383"/>
                <a:gd name="connsiteY4092" fmla="*/ 2060258 h 2310955"/>
                <a:gd name="connsiteX4093" fmla="*/ 1924812 w 2308383"/>
                <a:gd name="connsiteY4093" fmla="*/ 2060734 h 2310955"/>
                <a:gd name="connsiteX4094" fmla="*/ 1875568 w 2308383"/>
                <a:gd name="connsiteY4094" fmla="*/ 2102644 h 2310955"/>
                <a:gd name="connsiteX4095" fmla="*/ 1876044 w 2308383"/>
                <a:gd name="connsiteY4095" fmla="*/ 2103120 h 2310955"/>
                <a:gd name="connsiteX4096" fmla="*/ 1876520 w 2308383"/>
                <a:gd name="connsiteY4096" fmla="*/ 2102644 h 2310955"/>
                <a:gd name="connsiteX4097" fmla="*/ 1876044 w 2308383"/>
                <a:gd name="connsiteY4097" fmla="*/ 2102168 h 2310955"/>
                <a:gd name="connsiteX4098" fmla="*/ 1875568 w 2308383"/>
                <a:gd name="connsiteY4098" fmla="*/ 2102644 h 2310955"/>
                <a:gd name="connsiteX4099" fmla="*/ 1823847 w 2308383"/>
                <a:gd name="connsiteY4099" fmla="*/ 2141696 h 2310955"/>
                <a:gd name="connsiteX4100" fmla="*/ 1824514 w 2308383"/>
                <a:gd name="connsiteY4100" fmla="*/ 2142363 h 2310955"/>
                <a:gd name="connsiteX4101" fmla="*/ 1825181 w 2308383"/>
                <a:gd name="connsiteY4101" fmla="*/ 2141696 h 2310955"/>
                <a:gd name="connsiteX4102" fmla="*/ 1824514 w 2308383"/>
                <a:gd name="connsiteY4102" fmla="*/ 2141030 h 2310955"/>
                <a:gd name="connsiteX4103" fmla="*/ 1823847 w 2308383"/>
                <a:gd name="connsiteY4103" fmla="*/ 2141696 h 2310955"/>
                <a:gd name="connsiteX4104" fmla="*/ 1770412 w 2308383"/>
                <a:gd name="connsiteY4104" fmla="*/ 2177796 h 2310955"/>
                <a:gd name="connsiteX4105" fmla="*/ 1770888 w 2308383"/>
                <a:gd name="connsiteY4105" fmla="*/ 2178272 h 2310955"/>
                <a:gd name="connsiteX4106" fmla="*/ 1771364 w 2308383"/>
                <a:gd name="connsiteY4106" fmla="*/ 2177796 h 2310955"/>
                <a:gd name="connsiteX4107" fmla="*/ 1770888 w 2308383"/>
                <a:gd name="connsiteY4107" fmla="*/ 2177320 h 2310955"/>
                <a:gd name="connsiteX4108" fmla="*/ 1770412 w 2308383"/>
                <a:gd name="connsiteY4108" fmla="*/ 2177796 h 2310955"/>
                <a:gd name="connsiteX4109" fmla="*/ 1714881 w 2308383"/>
                <a:gd name="connsiteY4109" fmla="*/ 2210848 h 2310955"/>
                <a:gd name="connsiteX4110" fmla="*/ 1715357 w 2308383"/>
                <a:gd name="connsiteY4110" fmla="*/ 2211324 h 2310955"/>
                <a:gd name="connsiteX4111" fmla="*/ 1715834 w 2308383"/>
                <a:gd name="connsiteY4111" fmla="*/ 2210848 h 2310955"/>
                <a:gd name="connsiteX4112" fmla="*/ 1715357 w 2308383"/>
                <a:gd name="connsiteY4112" fmla="*/ 2210372 h 2310955"/>
                <a:gd name="connsiteX4113" fmla="*/ 1714881 w 2308383"/>
                <a:gd name="connsiteY4113" fmla="*/ 2210848 h 2310955"/>
                <a:gd name="connsiteX4114" fmla="*/ 1657541 w 2308383"/>
                <a:gd name="connsiteY4114" fmla="*/ 2240756 h 2310955"/>
                <a:gd name="connsiteX4115" fmla="*/ 1658017 w 2308383"/>
                <a:gd name="connsiteY4115" fmla="*/ 2241233 h 2310955"/>
                <a:gd name="connsiteX4116" fmla="*/ 1658493 w 2308383"/>
                <a:gd name="connsiteY4116" fmla="*/ 2240756 h 2310955"/>
                <a:gd name="connsiteX4117" fmla="*/ 1658017 w 2308383"/>
                <a:gd name="connsiteY4117" fmla="*/ 2240280 h 2310955"/>
                <a:gd name="connsiteX4118" fmla="*/ 1657541 w 2308383"/>
                <a:gd name="connsiteY4118" fmla="*/ 2240756 h 2310955"/>
                <a:gd name="connsiteX4119" fmla="*/ 1598581 w 2308383"/>
                <a:gd name="connsiteY4119" fmla="*/ 2267331 h 2310955"/>
                <a:gd name="connsiteX4120" fmla="*/ 1599057 w 2308383"/>
                <a:gd name="connsiteY4120" fmla="*/ 2267807 h 2310955"/>
                <a:gd name="connsiteX4121" fmla="*/ 1599533 w 2308383"/>
                <a:gd name="connsiteY4121" fmla="*/ 2267331 h 2310955"/>
                <a:gd name="connsiteX4122" fmla="*/ 1599057 w 2308383"/>
                <a:gd name="connsiteY4122" fmla="*/ 2266855 h 2310955"/>
                <a:gd name="connsiteX4123" fmla="*/ 1598581 w 2308383"/>
                <a:gd name="connsiteY4123" fmla="*/ 2267331 h 2310955"/>
                <a:gd name="connsiteX4124" fmla="*/ 1538097 w 2308383"/>
                <a:gd name="connsiteY4124" fmla="*/ 2290667 h 2310955"/>
                <a:gd name="connsiteX4125" fmla="*/ 1538764 w 2308383"/>
                <a:gd name="connsiteY4125" fmla="*/ 2291334 h 2310955"/>
                <a:gd name="connsiteX4126" fmla="*/ 1539431 w 2308383"/>
                <a:gd name="connsiteY4126" fmla="*/ 2290667 h 2310955"/>
                <a:gd name="connsiteX4127" fmla="*/ 1538764 w 2308383"/>
                <a:gd name="connsiteY4127" fmla="*/ 2290001 h 2310955"/>
                <a:gd name="connsiteX4128" fmla="*/ 1538097 w 2308383"/>
                <a:gd name="connsiteY4128" fmla="*/ 2290667 h 2310955"/>
                <a:gd name="connsiteX4129" fmla="*/ 1476756 w 2308383"/>
                <a:gd name="connsiteY4129" fmla="*/ 2310479 h 2310955"/>
                <a:gd name="connsiteX4130" fmla="*/ 1477232 w 2308383"/>
                <a:gd name="connsiteY4130" fmla="*/ 2310956 h 2310955"/>
                <a:gd name="connsiteX4131" fmla="*/ 1477709 w 2308383"/>
                <a:gd name="connsiteY4131" fmla="*/ 2310479 h 2310955"/>
                <a:gd name="connsiteX4132" fmla="*/ 1477232 w 2308383"/>
                <a:gd name="connsiteY4132" fmla="*/ 2310003 h 2310955"/>
                <a:gd name="connsiteX4133" fmla="*/ 1476756 w 2308383"/>
                <a:gd name="connsiteY4133" fmla="*/ 2310479 h 2310955"/>
                <a:gd name="connsiteX4134" fmla="*/ 41815 w 2308383"/>
                <a:gd name="connsiteY4134" fmla="*/ 690658 h 2310955"/>
                <a:gd name="connsiteX4135" fmla="*/ 41339 w 2308383"/>
                <a:gd name="connsiteY4135" fmla="*/ 691134 h 2310955"/>
                <a:gd name="connsiteX4136" fmla="*/ 41815 w 2308383"/>
                <a:gd name="connsiteY4136" fmla="*/ 691610 h 2310955"/>
                <a:gd name="connsiteX4137" fmla="*/ 42291 w 2308383"/>
                <a:gd name="connsiteY4137" fmla="*/ 691134 h 2310955"/>
                <a:gd name="connsiteX4138" fmla="*/ 41815 w 2308383"/>
                <a:gd name="connsiteY4138" fmla="*/ 690658 h 2310955"/>
                <a:gd name="connsiteX4139" fmla="*/ 71438 w 2308383"/>
                <a:gd name="connsiteY4139" fmla="*/ 633222 h 2310955"/>
                <a:gd name="connsiteX4140" fmla="*/ 70390 w 2308383"/>
                <a:gd name="connsiteY4140" fmla="*/ 632174 h 2310955"/>
                <a:gd name="connsiteX4141" fmla="*/ 69342 w 2308383"/>
                <a:gd name="connsiteY4141" fmla="*/ 633222 h 2310955"/>
                <a:gd name="connsiteX4142" fmla="*/ 70390 w 2308383"/>
                <a:gd name="connsiteY4142" fmla="*/ 634175 h 2310955"/>
                <a:gd name="connsiteX4143" fmla="*/ 71438 w 2308383"/>
                <a:gd name="connsiteY4143" fmla="*/ 633222 h 2310955"/>
                <a:gd name="connsiteX4144" fmla="*/ 102013 w 2308383"/>
                <a:gd name="connsiteY4144" fmla="*/ 577787 h 2310955"/>
                <a:gd name="connsiteX4145" fmla="*/ 103061 w 2308383"/>
                <a:gd name="connsiteY4145" fmla="*/ 576739 h 2310955"/>
                <a:gd name="connsiteX4146" fmla="*/ 102013 w 2308383"/>
                <a:gd name="connsiteY4146" fmla="*/ 575786 h 2310955"/>
                <a:gd name="connsiteX4147" fmla="*/ 100965 w 2308383"/>
                <a:gd name="connsiteY4147" fmla="*/ 576739 h 2310955"/>
                <a:gd name="connsiteX4148" fmla="*/ 102013 w 2308383"/>
                <a:gd name="connsiteY4148" fmla="*/ 577787 h 2310955"/>
                <a:gd name="connsiteX4149" fmla="*/ 136589 w 2308383"/>
                <a:gd name="connsiteY4149" fmla="*/ 524637 h 2310955"/>
                <a:gd name="connsiteX4150" fmla="*/ 139160 w 2308383"/>
                <a:gd name="connsiteY4150" fmla="*/ 522065 h 2310955"/>
                <a:gd name="connsiteX4151" fmla="*/ 136589 w 2308383"/>
                <a:gd name="connsiteY4151" fmla="*/ 519589 h 2310955"/>
                <a:gd name="connsiteX4152" fmla="*/ 134112 w 2308383"/>
                <a:gd name="connsiteY4152" fmla="*/ 522161 h 2310955"/>
                <a:gd name="connsiteX4153" fmla="*/ 136589 w 2308383"/>
                <a:gd name="connsiteY4153" fmla="*/ 524637 h 2310955"/>
                <a:gd name="connsiteX4154" fmla="*/ 174022 w 2308383"/>
                <a:gd name="connsiteY4154" fmla="*/ 471202 h 2310955"/>
                <a:gd name="connsiteX4155" fmla="*/ 175927 w 2308383"/>
                <a:gd name="connsiteY4155" fmla="*/ 469392 h 2310955"/>
                <a:gd name="connsiteX4156" fmla="*/ 174022 w 2308383"/>
                <a:gd name="connsiteY4156" fmla="*/ 467582 h 2310955"/>
                <a:gd name="connsiteX4157" fmla="*/ 172212 w 2308383"/>
                <a:gd name="connsiteY4157" fmla="*/ 469487 h 2310955"/>
                <a:gd name="connsiteX4158" fmla="*/ 174022 w 2308383"/>
                <a:gd name="connsiteY4158" fmla="*/ 471202 h 2310955"/>
                <a:gd name="connsiteX4159" fmla="*/ 214122 w 2308383"/>
                <a:gd name="connsiteY4159" fmla="*/ 422053 h 2310955"/>
                <a:gd name="connsiteX4160" fmla="*/ 217456 w 2308383"/>
                <a:gd name="connsiteY4160" fmla="*/ 418719 h 2310955"/>
                <a:gd name="connsiteX4161" fmla="*/ 214027 w 2308383"/>
                <a:gd name="connsiteY4161" fmla="*/ 415385 h 2310955"/>
                <a:gd name="connsiteX4162" fmla="*/ 210693 w 2308383"/>
                <a:gd name="connsiteY4162" fmla="*/ 418719 h 2310955"/>
                <a:gd name="connsiteX4163" fmla="*/ 214122 w 2308383"/>
                <a:gd name="connsiteY4163" fmla="*/ 422053 h 2310955"/>
                <a:gd name="connsiteX4164" fmla="*/ 256889 w 2308383"/>
                <a:gd name="connsiteY4164" fmla="*/ 373571 h 2310955"/>
                <a:gd name="connsiteX4165" fmla="*/ 260223 w 2308383"/>
                <a:gd name="connsiteY4165" fmla="*/ 370237 h 2310955"/>
                <a:gd name="connsiteX4166" fmla="*/ 256889 w 2308383"/>
                <a:gd name="connsiteY4166" fmla="*/ 366903 h 2310955"/>
                <a:gd name="connsiteX4167" fmla="*/ 253556 w 2308383"/>
                <a:gd name="connsiteY4167" fmla="*/ 370237 h 2310955"/>
                <a:gd name="connsiteX4168" fmla="*/ 256889 w 2308383"/>
                <a:gd name="connsiteY4168" fmla="*/ 373571 h 2310955"/>
                <a:gd name="connsiteX4169" fmla="*/ 302133 w 2308383"/>
                <a:gd name="connsiteY4169" fmla="*/ 327565 h 2310955"/>
                <a:gd name="connsiteX4170" fmla="*/ 305657 w 2308383"/>
                <a:gd name="connsiteY4170" fmla="*/ 324041 h 2310955"/>
                <a:gd name="connsiteX4171" fmla="*/ 302133 w 2308383"/>
                <a:gd name="connsiteY4171" fmla="*/ 320516 h 2310955"/>
                <a:gd name="connsiteX4172" fmla="*/ 298609 w 2308383"/>
                <a:gd name="connsiteY4172" fmla="*/ 324041 h 2310955"/>
                <a:gd name="connsiteX4173" fmla="*/ 302133 w 2308383"/>
                <a:gd name="connsiteY4173" fmla="*/ 327565 h 2310955"/>
                <a:gd name="connsiteX4174" fmla="*/ 349758 w 2308383"/>
                <a:gd name="connsiteY4174" fmla="*/ 282988 h 2310955"/>
                <a:gd name="connsiteX4175" fmla="*/ 352425 w 2308383"/>
                <a:gd name="connsiteY4175" fmla="*/ 280321 h 2310955"/>
                <a:gd name="connsiteX4176" fmla="*/ 349758 w 2308383"/>
                <a:gd name="connsiteY4176" fmla="*/ 277654 h 2310955"/>
                <a:gd name="connsiteX4177" fmla="*/ 347091 w 2308383"/>
                <a:gd name="connsiteY4177" fmla="*/ 280321 h 2310955"/>
                <a:gd name="connsiteX4178" fmla="*/ 349758 w 2308383"/>
                <a:gd name="connsiteY4178" fmla="*/ 282988 h 2310955"/>
                <a:gd name="connsiteX4179" fmla="*/ 399669 w 2308383"/>
                <a:gd name="connsiteY4179" fmla="*/ 241840 h 2310955"/>
                <a:gd name="connsiteX4180" fmla="*/ 402336 w 2308383"/>
                <a:gd name="connsiteY4180" fmla="*/ 239173 h 2310955"/>
                <a:gd name="connsiteX4181" fmla="*/ 399669 w 2308383"/>
                <a:gd name="connsiteY4181" fmla="*/ 236506 h 2310955"/>
                <a:gd name="connsiteX4182" fmla="*/ 397002 w 2308383"/>
                <a:gd name="connsiteY4182" fmla="*/ 239173 h 2310955"/>
                <a:gd name="connsiteX4183" fmla="*/ 399669 w 2308383"/>
                <a:gd name="connsiteY4183" fmla="*/ 241840 h 2310955"/>
                <a:gd name="connsiteX4184" fmla="*/ 451580 w 2308383"/>
                <a:gd name="connsiteY4184" fmla="*/ 201454 h 2310955"/>
                <a:gd name="connsiteX4185" fmla="*/ 452438 w 2308383"/>
                <a:gd name="connsiteY4185" fmla="*/ 200597 h 2310955"/>
                <a:gd name="connsiteX4186" fmla="*/ 451580 w 2308383"/>
                <a:gd name="connsiteY4186" fmla="*/ 199739 h 2310955"/>
                <a:gd name="connsiteX4187" fmla="*/ 450723 w 2308383"/>
                <a:gd name="connsiteY4187" fmla="*/ 200597 h 2310955"/>
                <a:gd name="connsiteX4188" fmla="*/ 451580 w 2308383"/>
                <a:gd name="connsiteY4188" fmla="*/ 201454 h 2310955"/>
                <a:gd name="connsiteX4189" fmla="*/ 678085 w 2308383"/>
                <a:gd name="connsiteY4189" fmla="*/ 75629 h 2310955"/>
                <a:gd name="connsiteX4190" fmla="*/ 677609 w 2308383"/>
                <a:gd name="connsiteY4190" fmla="*/ 75152 h 2310955"/>
                <a:gd name="connsiteX4191" fmla="*/ 677132 w 2308383"/>
                <a:gd name="connsiteY4191" fmla="*/ 75629 h 2310955"/>
                <a:gd name="connsiteX4192" fmla="*/ 677609 w 2308383"/>
                <a:gd name="connsiteY4192" fmla="*/ 76105 h 2310955"/>
                <a:gd name="connsiteX4193" fmla="*/ 678085 w 2308383"/>
                <a:gd name="connsiteY4193" fmla="*/ 75629 h 2310955"/>
                <a:gd name="connsiteX4194" fmla="*/ 738473 w 2308383"/>
                <a:gd name="connsiteY4194" fmla="*/ 52102 h 2310955"/>
                <a:gd name="connsiteX4195" fmla="*/ 737807 w 2308383"/>
                <a:gd name="connsiteY4195" fmla="*/ 51435 h 2310955"/>
                <a:gd name="connsiteX4196" fmla="*/ 737140 w 2308383"/>
                <a:gd name="connsiteY4196" fmla="*/ 52102 h 2310955"/>
                <a:gd name="connsiteX4197" fmla="*/ 737807 w 2308383"/>
                <a:gd name="connsiteY4197" fmla="*/ 52769 h 2310955"/>
                <a:gd name="connsiteX4198" fmla="*/ 738473 w 2308383"/>
                <a:gd name="connsiteY4198" fmla="*/ 52102 h 2310955"/>
                <a:gd name="connsiteX4199" fmla="*/ 799148 w 2308383"/>
                <a:gd name="connsiteY4199" fmla="*/ 32766 h 2310955"/>
                <a:gd name="connsiteX4200" fmla="*/ 800195 w 2308383"/>
                <a:gd name="connsiteY4200" fmla="*/ 31718 h 2310955"/>
                <a:gd name="connsiteX4201" fmla="*/ 799148 w 2308383"/>
                <a:gd name="connsiteY4201" fmla="*/ 30671 h 2310955"/>
                <a:gd name="connsiteX4202" fmla="*/ 798100 w 2308383"/>
                <a:gd name="connsiteY4202" fmla="*/ 31718 h 2310955"/>
                <a:gd name="connsiteX4203" fmla="*/ 799148 w 2308383"/>
                <a:gd name="connsiteY4203" fmla="*/ 32766 h 2310955"/>
                <a:gd name="connsiteX4204" fmla="*/ 861536 w 2308383"/>
                <a:gd name="connsiteY4204" fmla="*/ 16288 h 2310955"/>
                <a:gd name="connsiteX4205" fmla="*/ 863251 w 2308383"/>
                <a:gd name="connsiteY4205" fmla="*/ 14573 h 2310955"/>
                <a:gd name="connsiteX4206" fmla="*/ 861536 w 2308383"/>
                <a:gd name="connsiteY4206" fmla="*/ 12859 h 2310955"/>
                <a:gd name="connsiteX4207" fmla="*/ 859917 w 2308383"/>
                <a:gd name="connsiteY4207" fmla="*/ 14573 h 2310955"/>
                <a:gd name="connsiteX4208" fmla="*/ 861536 w 2308383"/>
                <a:gd name="connsiteY4208" fmla="*/ 16288 h 2310955"/>
                <a:gd name="connsiteX4209" fmla="*/ 924687 w 2308383"/>
                <a:gd name="connsiteY4209" fmla="*/ 1715 h 2310955"/>
                <a:gd name="connsiteX4210" fmla="*/ 925544 w 2308383"/>
                <a:gd name="connsiteY4210" fmla="*/ 857 h 2310955"/>
                <a:gd name="connsiteX4211" fmla="*/ 924687 w 2308383"/>
                <a:gd name="connsiteY4211" fmla="*/ 0 h 2310955"/>
                <a:gd name="connsiteX4212" fmla="*/ 923830 w 2308383"/>
                <a:gd name="connsiteY4212" fmla="*/ 857 h 2310955"/>
                <a:gd name="connsiteX4213" fmla="*/ 924687 w 2308383"/>
                <a:gd name="connsiteY4213" fmla="*/ 1715 h 2310955"/>
                <a:gd name="connsiteX4214" fmla="*/ 2202275 w 2308383"/>
                <a:gd name="connsiteY4214" fmla="*/ 569214 h 2310955"/>
                <a:gd name="connsiteX4215" fmla="*/ 2201609 w 2308383"/>
                <a:gd name="connsiteY4215" fmla="*/ 568547 h 2310955"/>
                <a:gd name="connsiteX4216" fmla="*/ 2200942 w 2308383"/>
                <a:gd name="connsiteY4216" fmla="*/ 569214 h 2310955"/>
                <a:gd name="connsiteX4217" fmla="*/ 2201609 w 2308383"/>
                <a:gd name="connsiteY4217" fmla="*/ 569881 h 2310955"/>
                <a:gd name="connsiteX4218" fmla="*/ 2202275 w 2308383"/>
                <a:gd name="connsiteY4218" fmla="*/ 569214 h 2310955"/>
                <a:gd name="connsiteX4219" fmla="*/ 1933194 w 2308383"/>
                <a:gd name="connsiteY4219" fmla="*/ 2148554 h 2310955"/>
                <a:gd name="connsiteX4220" fmla="*/ 1933670 w 2308383"/>
                <a:gd name="connsiteY4220" fmla="*/ 2149031 h 2310955"/>
                <a:gd name="connsiteX4221" fmla="*/ 1934147 w 2308383"/>
                <a:gd name="connsiteY4221" fmla="*/ 2148554 h 2310955"/>
                <a:gd name="connsiteX4222" fmla="*/ 1933670 w 2308383"/>
                <a:gd name="connsiteY4222" fmla="*/ 2148078 h 2310955"/>
                <a:gd name="connsiteX4223" fmla="*/ 1933194 w 2308383"/>
                <a:gd name="connsiteY4223" fmla="*/ 2148554 h 2310955"/>
                <a:gd name="connsiteX4224" fmla="*/ 1882331 w 2308383"/>
                <a:gd name="connsiteY4224" fmla="*/ 2188369 h 2310955"/>
                <a:gd name="connsiteX4225" fmla="*/ 1882807 w 2308383"/>
                <a:gd name="connsiteY4225" fmla="*/ 2188845 h 2310955"/>
                <a:gd name="connsiteX4226" fmla="*/ 1883283 w 2308383"/>
                <a:gd name="connsiteY4226" fmla="*/ 2188369 h 2310955"/>
                <a:gd name="connsiteX4227" fmla="*/ 1882807 w 2308383"/>
                <a:gd name="connsiteY4227" fmla="*/ 2187893 h 2310955"/>
                <a:gd name="connsiteX4228" fmla="*/ 1882331 w 2308383"/>
                <a:gd name="connsiteY4228" fmla="*/ 2188369 h 2310955"/>
                <a:gd name="connsiteX4229" fmla="*/ 1829276 w 2308383"/>
                <a:gd name="connsiteY4229" fmla="*/ 2225516 h 2310955"/>
                <a:gd name="connsiteX4230" fmla="*/ 1829848 w 2308383"/>
                <a:gd name="connsiteY4230" fmla="*/ 2225993 h 2310955"/>
                <a:gd name="connsiteX4231" fmla="*/ 1830324 w 2308383"/>
                <a:gd name="connsiteY4231" fmla="*/ 2225516 h 2310955"/>
                <a:gd name="connsiteX4232" fmla="*/ 1829848 w 2308383"/>
                <a:gd name="connsiteY4232" fmla="*/ 2225040 h 2310955"/>
                <a:gd name="connsiteX4233" fmla="*/ 1829276 w 2308383"/>
                <a:gd name="connsiteY4233" fmla="*/ 2225516 h 2310955"/>
                <a:gd name="connsiteX4234" fmla="*/ 1774508 w 2308383"/>
                <a:gd name="connsiteY4234" fmla="*/ 2259711 h 2310955"/>
                <a:gd name="connsiteX4235" fmla="*/ 1774984 w 2308383"/>
                <a:gd name="connsiteY4235" fmla="*/ 2260187 h 2310955"/>
                <a:gd name="connsiteX4236" fmla="*/ 1775555 w 2308383"/>
                <a:gd name="connsiteY4236" fmla="*/ 2259711 h 2310955"/>
                <a:gd name="connsiteX4237" fmla="*/ 1774984 w 2308383"/>
                <a:gd name="connsiteY4237" fmla="*/ 2259235 h 2310955"/>
                <a:gd name="connsiteX4238" fmla="*/ 1774508 w 2308383"/>
                <a:gd name="connsiteY4238" fmla="*/ 2259711 h 2310955"/>
                <a:gd name="connsiteX4239" fmla="*/ 1717929 w 2308383"/>
                <a:gd name="connsiteY4239" fmla="*/ 2291048 h 2310955"/>
                <a:gd name="connsiteX4240" fmla="*/ 1718405 w 2308383"/>
                <a:gd name="connsiteY4240" fmla="*/ 2291525 h 2310955"/>
                <a:gd name="connsiteX4241" fmla="*/ 1718882 w 2308383"/>
                <a:gd name="connsiteY4241" fmla="*/ 2291048 h 2310955"/>
                <a:gd name="connsiteX4242" fmla="*/ 1718405 w 2308383"/>
                <a:gd name="connsiteY4242" fmla="*/ 2290572 h 2310955"/>
                <a:gd name="connsiteX4243" fmla="*/ 1717929 w 2308383"/>
                <a:gd name="connsiteY4243" fmla="*/ 2291048 h 23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Lst>
              <a:rect l="l" t="t" r="r" b="b"/>
              <a:pathLst>
                <a:path w="2308383" h="2310955">
                  <a:moveTo>
                    <a:pt x="894874" y="1329785"/>
                  </a:moveTo>
                  <a:cubicBezTo>
                    <a:pt x="894779" y="1329785"/>
                    <a:pt x="894683" y="1329881"/>
                    <a:pt x="894683" y="1329976"/>
                  </a:cubicBezTo>
                  <a:cubicBezTo>
                    <a:pt x="894683" y="1330071"/>
                    <a:pt x="894779" y="1330166"/>
                    <a:pt x="894874" y="1330166"/>
                  </a:cubicBezTo>
                  <a:cubicBezTo>
                    <a:pt x="894969" y="1330166"/>
                    <a:pt x="895064" y="1330071"/>
                    <a:pt x="895064" y="1329976"/>
                  </a:cubicBezTo>
                  <a:cubicBezTo>
                    <a:pt x="895064" y="1329881"/>
                    <a:pt x="894969" y="1329785"/>
                    <a:pt x="894874" y="1329785"/>
                  </a:cubicBezTo>
                  <a:close/>
                  <a:moveTo>
                    <a:pt x="873157" y="1269111"/>
                  </a:moveTo>
                  <a:cubicBezTo>
                    <a:pt x="873157" y="1269206"/>
                    <a:pt x="873252" y="1269302"/>
                    <a:pt x="873347" y="1269302"/>
                  </a:cubicBezTo>
                  <a:cubicBezTo>
                    <a:pt x="873443" y="1269302"/>
                    <a:pt x="873538" y="1269206"/>
                    <a:pt x="873538" y="1269111"/>
                  </a:cubicBezTo>
                  <a:cubicBezTo>
                    <a:pt x="873538" y="1269016"/>
                    <a:pt x="873443" y="1268921"/>
                    <a:pt x="873347" y="1268921"/>
                  </a:cubicBezTo>
                  <a:cubicBezTo>
                    <a:pt x="873252" y="1268921"/>
                    <a:pt x="873157" y="1269016"/>
                    <a:pt x="873157" y="1269111"/>
                  </a:cubicBezTo>
                  <a:close/>
                  <a:moveTo>
                    <a:pt x="1091089" y="1558481"/>
                  </a:moveTo>
                  <a:cubicBezTo>
                    <a:pt x="1090994" y="1558481"/>
                    <a:pt x="1090898" y="1558576"/>
                    <a:pt x="1090898" y="1558671"/>
                  </a:cubicBezTo>
                  <a:cubicBezTo>
                    <a:pt x="1090898" y="1558766"/>
                    <a:pt x="1090994" y="1558862"/>
                    <a:pt x="1091089" y="1558862"/>
                  </a:cubicBezTo>
                  <a:cubicBezTo>
                    <a:pt x="1091184" y="1558862"/>
                    <a:pt x="1091279" y="1558766"/>
                    <a:pt x="1091279" y="1558671"/>
                  </a:cubicBezTo>
                  <a:cubicBezTo>
                    <a:pt x="1091184" y="1558576"/>
                    <a:pt x="1091184" y="1558481"/>
                    <a:pt x="1091089" y="1558481"/>
                  </a:cubicBezTo>
                  <a:close/>
                  <a:moveTo>
                    <a:pt x="1028700" y="1541336"/>
                  </a:moveTo>
                  <a:cubicBezTo>
                    <a:pt x="1028510" y="1541336"/>
                    <a:pt x="1028319" y="1541526"/>
                    <a:pt x="1028319" y="1541717"/>
                  </a:cubicBezTo>
                  <a:cubicBezTo>
                    <a:pt x="1028319" y="1541907"/>
                    <a:pt x="1028510" y="1542002"/>
                    <a:pt x="1028700" y="1542002"/>
                  </a:cubicBezTo>
                  <a:cubicBezTo>
                    <a:pt x="1028890" y="1542002"/>
                    <a:pt x="1029081" y="1541812"/>
                    <a:pt x="1029081" y="1541621"/>
                  </a:cubicBezTo>
                  <a:cubicBezTo>
                    <a:pt x="1029081" y="1541526"/>
                    <a:pt x="1028890" y="1541336"/>
                    <a:pt x="1028700" y="1541336"/>
                  </a:cubicBezTo>
                  <a:close/>
                  <a:moveTo>
                    <a:pt x="970407" y="1513713"/>
                  </a:moveTo>
                  <a:cubicBezTo>
                    <a:pt x="970312" y="1513713"/>
                    <a:pt x="970217" y="1513808"/>
                    <a:pt x="970217" y="1513904"/>
                  </a:cubicBezTo>
                  <a:cubicBezTo>
                    <a:pt x="970217" y="1513999"/>
                    <a:pt x="970312" y="1514094"/>
                    <a:pt x="970407" y="1514094"/>
                  </a:cubicBezTo>
                  <a:cubicBezTo>
                    <a:pt x="970502" y="1514094"/>
                    <a:pt x="970598" y="1513999"/>
                    <a:pt x="970598" y="1513904"/>
                  </a:cubicBezTo>
                  <a:cubicBezTo>
                    <a:pt x="970598" y="1513808"/>
                    <a:pt x="970502" y="1513713"/>
                    <a:pt x="970407" y="1513713"/>
                  </a:cubicBezTo>
                  <a:close/>
                  <a:moveTo>
                    <a:pt x="918020" y="1475994"/>
                  </a:moveTo>
                  <a:cubicBezTo>
                    <a:pt x="917924" y="1475994"/>
                    <a:pt x="917829" y="1476089"/>
                    <a:pt x="917829" y="1476185"/>
                  </a:cubicBezTo>
                  <a:cubicBezTo>
                    <a:pt x="917829" y="1476280"/>
                    <a:pt x="917924" y="1476375"/>
                    <a:pt x="918020" y="1476375"/>
                  </a:cubicBezTo>
                  <a:cubicBezTo>
                    <a:pt x="918115" y="1476375"/>
                    <a:pt x="918210" y="1476280"/>
                    <a:pt x="918210" y="1476185"/>
                  </a:cubicBezTo>
                  <a:cubicBezTo>
                    <a:pt x="918210" y="1476089"/>
                    <a:pt x="918115" y="1475899"/>
                    <a:pt x="918020" y="1475994"/>
                  </a:cubicBezTo>
                  <a:close/>
                  <a:moveTo>
                    <a:pt x="873062" y="1429607"/>
                  </a:moveTo>
                  <a:cubicBezTo>
                    <a:pt x="873062" y="1429703"/>
                    <a:pt x="873157" y="1429798"/>
                    <a:pt x="873252" y="1429798"/>
                  </a:cubicBezTo>
                  <a:cubicBezTo>
                    <a:pt x="873347" y="1429798"/>
                    <a:pt x="873443" y="1429703"/>
                    <a:pt x="873443" y="1429607"/>
                  </a:cubicBezTo>
                  <a:cubicBezTo>
                    <a:pt x="873443" y="1429512"/>
                    <a:pt x="873347" y="1429417"/>
                    <a:pt x="873252" y="1429417"/>
                  </a:cubicBezTo>
                  <a:cubicBezTo>
                    <a:pt x="873157" y="1429417"/>
                    <a:pt x="873062" y="1429512"/>
                    <a:pt x="873062" y="1429607"/>
                  </a:cubicBezTo>
                  <a:close/>
                  <a:moveTo>
                    <a:pt x="835152" y="1375791"/>
                  </a:moveTo>
                  <a:cubicBezTo>
                    <a:pt x="835152" y="1377125"/>
                    <a:pt x="836200" y="1378172"/>
                    <a:pt x="837533" y="1378172"/>
                  </a:cubicBezTo>
                  <a:cubicBezTo>
                    <a:pt x="838867" y="1378172"/>
                    <a:pt x="839915" y="1377125"/>
                    <a:pt x="839915" y="1375791"/>
                  </a:cubicBezTo>
                  <a:cubicBezTo>
                    <a:pt x="839915" y="1374458"/>
                    <a:pt x="838867" y="1373410"/>
                    <a:pt x="837533" y="1373410"/>
                  </a:cubicBezTo>
                  <a:cubicBezTo>
                    <a:pt x="836200" y="1373505"/>
                    <a:pt x="835152" y="1374553"/>
                    <a:pt x="835152" y="1375791"/>
                  </a:cubicBezTo>
                  <a:close/>
                  <a:moveTo>
                    <a:pt x="809720" y="1316546"/>
                  </a:moveTo>
                  <a:cubicBezTo>
                    <a:pt x="809720" y="1317784"/>
                    <a:pt x="810673" y="1318736"/>
                    <a:pt x="811911" y="1318736"/>
                  </a:cubicBezTo>
                  <a:cubicBezTo>
                    <a:pt x="813149" y="1318736"/>
                    <a:pt x="814102" y="1317784"/>
                    <a:pt x="814102" y="1316546"/>
                  </a:cubicBezTo>
                  <a:cubicBezTo>
                    <a:pt x="814102" y="1315307"/>
                    <a:pt x="813149" y="1314355"/>
                    <a:pt x="811911" y="1314355"/>
                  </a:cubicBezTo>
                  <a:cubicBezTo>
                    <a:pt x="810673" y="1314355"/>
                    <a:pt x="809720" y="1315307"/>
                    <a:pt x="809720" y="1316546"/>
                  </a:cubicBezTo>
                  <a:close/>
                  <a:moveTo>
                    <a:pt x="795433" y="1253585"/>
                  </a:moveTo>
                  <a:cubicBezTo>
                    <a:pt x="795433" y="1254633"/>
                    <a:pt x="796290" y="1255395"/>
                    <a:pt x="797338" y="1255395"/>
                  </a:cubicBezTo>
                  <a:cubicBezTo>
                    <a:pt x="798386" y="1255395"/>
                    <a:pt x="799148" y="1254538"/>
                    <a:pt x="799148" y="1253585"/>
                  </a:cubicBezTo>
                  <a:cubicBezTo>
                    <a:pt x="799148" y="1252538"/>
                    <a:pt x="798290" y="1251776"/>
                    <a:pt x="797243" y="1251776"/>
                  </a:cubicBezTo>
                  <a:cubicBezTo>
                    <a:pt x="796290" y="1251776"/>
                    <a:pt x="795433" y="1252633"/>
                    <a:pt x="795433" y="1253585"/>
                  </a:cubicBezTo>
                  <a:close/>
                  <a:moveTo>
                    <a:pt x="792956" y="1189101"/>
                  </a:moveTo>
                  <a:cubicBezTo>
                    <a:pt x="792956" y="1189768"/>
                    <a:pt x="793528" y="1190244"/>
                    <a:pt x="794099" y="1190244"/>
                  </a:cubicBezTo>
                  <a:cubicBezTo>
                    <a:pt x="794766" y="1190244"/>
                    <a:pt x="795242" y="1189673"/>
                    <a:pt x="795242" y="1189101"/>
                  </a:cubicBezTo>
                  <a:cubicBezTo>
                    <a:pt x="795242" y="1188530"/>
                    <a:pt x="794766" y="1187958"/>
                    <a:pt x="794099" y="1187958"/>
                  </a:cubicBezTo>
                  <a:cubicBezTo>
                    <a:pt x="793528" y="1187958"/>
                    <a:pt x="792956" y="1188434"/>
                    <a:pt x="792956" y="1189101"/>
                  </a:cubicBezTo>
                  <a:close/>
                  <a:moveTo>
                    <a:pt x="801719" y="1125093"/>
                  </a:moveTo>
                  <a:cubicBezTo>
                    <a:pt x="801719" y="1125569"/>
                    <a:pt x="802100" y="1125950"/>
                    <a:pt x="802577" y="1125950"/>
                  </a:cubicBezTo>
                  <a:cubicBezTo>
                    <a:pt x="803053" y="1125950"/>
                    <a:pt x="803434" y="1125569"/>
                    <a:pt x="803434" y="1125093"/>
                  </a:cubicBezTo>
                  <a:cubicBezTo>
                    <a:pt x="803434" y="1124617"/>
                    <a:pt x="803053" y="1124236"/>
                    <a:pt x="802577" y="1124236"/>
                  </a:cubicBezTo>
                  <a:cubicBezTo>
                    <a:pt x="802100" y="1124236"/>
                    <a:pt x="801719" y="1124617"/>
                    <a:pt x="801719" y="1125093"/>
                  </a:cubicBezTo>
                  <a:close/>
                  <a:moveTo>
                    <a:pt x="822388" y="1062800"/>
                  </a:moveTo>
                  <a:cubicBezTo>
                    <a:pt x="821912" y="1062800"/>
                    <a:pt x="821531" y="1063181"/>
                    <a:pt x="821531" y="1063657"/>
                  </a:cubicBezTo>
                  <a:cubicBezTo>
                    <a:pt x="821531" y="1064133"/>
                    <a:pt x="821912" y="1064514"/>
                    <a:pt x="822388" y="1064514"/>
                  </a:cubicBezTo>
                  <a:cubicBezTo>
                    <a:pt x="822865" y="1064514"/>
                    <a:pt x="823246" y="1064133"/>
                    <a:pt x="823246" y="1063657"/>
                  </a:cubicBezTo>
                  <a:cubicBezTo>
                    <a:pt x="823151" y="1063085"/>
                    <a:pt x="822770" y="1062800"/>
                    <a:pt x="822388" y="1062800"/>
                  </a:cubicBezTo>
                  <a:close/>
                  <a:moveTo>
                    <a:pt x="1364647" y="911733"/>
                  </a:moveTo>
                  <a:cubicBezTo>
                    <a:pt x="1364647" y="911828"/>
                    <a:pt x="1364742" y="911924"/>
                    <a:pt x="1364837" y="911924"/>
                  </a:cubicBezTo>
                  <a:cubicBezTo>
                    <a:pt x="1364933" y="911924"/>
                    <a:pt x="1365028" y="911828"/>
                    <a:pt x="1365028" y="911733"/>
                  </a:cubicBezTo>
                  <a:cubicBezTo>
                    <a:pt x="1365028" y="911638"/>
                    <a:pt x="1364933" y="911543"/>
                    <a:pt x="1364837" y="911543"/>
                  </a:cubicBezTo>
                  <a:cubicBezTo>
                    <a:pt x="1364647" y="911638"/>
                    <a:pt x="1364647" y="911638"/>
                    <a:pt x="1364647" y="911733"/>
                  </a:cubicBezTo>
                  <a:close/>
                  <a:moveTo>
                    <a:pt x="1413605" y="953929"/>
                  </a:moveTo>
                  <a:cubicBezTo>
                    <a:pt x="1413510" y="953929"/>
                    <a:pt x="1413415" y="954024"/>
                    <a:pt x="1413415" y="954119"/>
                  </a:cubicBezTo>
                  <a:cubicBezTo>
                    <a:pt x="1413415" y="954215"/>
                    <a:pt x="1413510" y="954310"/>
                    <a:pt x="1413605" y="954310"/>
                  </a:cubicBezTo>
                  <a:cubicBezTo>
                    <a:pt x="1413701" y="954310"/>
                    <a:pt x="1413796" y="954215"/>
                    <a:pt x="1413796" y="954119"/>
                  </a:cubicBezTo>
                  <a:cubicBezTo>
                    <a:pt x="1413701" y="954024"/>
                    <a:pt x="1413701" y="953929"/>
                    <a:pt x="1413605" y="953929"/>
                  </a:cubicBezTo>
                  <a:close/>
                  <a:moveTo>
                    <a:pt x="1453991" y="1004221"/>
                  </a:moveTo>
                  <a:cubicBezTo>
                    <a:pt x="1453896" y="1004221"/>
                    <a:pt x="1453801" y="1004316"/>
                    <a:pt x="1453801" y="1004411"/>
                  </a:cubicBezTo>
                  <a:cubicBezTo>
                    <a:pt x="1453801" y="1004507"/>
                    <a:pt x="1453896" y="1004602"/>
                    <a:pt x="1453991" y="1004602"/>
                  </a:cubicBezTo>
                  <a:cubicBezTo>
                    <a:pt x="1454087" y="1004602"/>
                    <a:pt x="1454182" y="1004507"/>
                    <a:pt x="1454182" y="1004411"/>
                  </a:cubicBezTo>
                  <a:cubicBezTo>
                    <a:pt x="1454182" y="1004411"/>
                    <a:pt x="1454087" y="1004221"/>
                    <a:pt x="1453991" y="1004221"/>
                  </a:cubicBezTo>
                  <a:close/>
                  <a:moveTo>
                    <a:pt x="1505045" y="1122712"/>
                  </a:moveTo>
                  <a:cubicBezTo>
                    <a:pt x="1505141" y="1122712"/>
                    <a:pt x="1505236" y="1122617"/>
                    <a:pt x="1505236" y="1122521"/>
                  </a:cubicBezTo>
                  <a:cubicBezTo>
                    <a:pt x="1505236" y="1122426"/>
                    <a:pt x="1505141" y="1122331"/>
                    <a:pt x="1505045" y="1122331"/>
                  </a:cubicBezTo>
                  <a:cubicBezTo>
                    <a:pt x="1504950" y="1122331"/>
                    <a:pt x="1504855" y="1122426"/>
                    <a:pt x="1504855" y="1122521"/>
                  </a:cubicBezTo>
                  <a:cubicBezTo>
                    <a:pt x="1504855" y="1122617"/>
                    <a:pt x="1504950" y="1122712"/>
                    <a:pt x="1505045" y="1122712"/>
                  </a:cubicBezTo>
                  <a:close/>
                  <a:moveTo>
                    <a:pt x="1511237" y="1251204"/>
                  </a:moveTo>
                  <a:cubicBezTo>
                    <a:pt x="1511332" y="1251204"/>
                    <a:pt x="1511427" y="1251109"/>
                    <a:pt x="1511332" y="1251014"/>
                  </a:cubicBezTo>
                  <a:cubicBezTo>
                    <a:pt x="1511332" y="1250918"/>
                    <a:pt x="1511237" y="1250823"/>
                    <a:pt x="1511141" y="1250823"/>
                  </a:cubicBezTo>
                  <a:cubicBezTo>
                    <a:pt x="1511046" y="1250823"/>
                    <a:pt x="1510951" y="1250918"/>
                    <a:pt x="1510951" y="1251014"/>
                  </a:cubicBezTo>
                  <a:cubicBezTo>
                    <a:pt x="1510951" y="1251109"/>
                    <a:pt x="1511141" y="1251204"/>
                    <a:pt x="1511237" y="1251204"/>
                  </a:cubicBezTo>
                  <a:close/>
                  <a:moveTo>
                    <a:pt x="1496759" y="1314069"/>
                  </a:moveTo>
                  <a:cubicBezTo>
                    <a:pt x="1496759" y="1314260"/>
                    <a:pt x="1496949" y="1314355"/>
                    <a:pt x="1497139" y="1314450"/>
                  </a:cubicBezTo>
                  <a:cubicBezTo>
                    <a:pt x="1497330" y="1314450"/>
                    <a:pt x="1497521" y="1314260"/>
                    <a:pt x="1497521" y="1314069"/>
                  </a:cubicBezTo>
                  <a:cubicBezTo>
                    <a:pt x="1497521" y="1313879"/>
                    <a:pt x="1497330" y="1313688"/>
                    <a:pt x="1497139" y="1313783"/>
                  </a:cubicBezTo>
                  <a:cubicBezTo>
                    <a:pt x="1496949" y="1313688"/>
                    <a:pt x="1496759" y="1313879"/>
                    <a:pt x="1496759" y="1314069"/>
                  </a:cubicBezTo>
                  <a:close/>
                  <a:moveTo>
                    <a:pt x="1471898" y="1373696"/>
                  </a:moveTo>
                  <a:cubicBezTo>
                    <a:pt x="1471993" y="1373696"/>
                    <a:pt x="1472089" y="1373600"/>
                    <a:pt x="1472089" y="1373505"/>
                  </a:cubicBezTo>
                  <a:cubicBezTo>
                    <a:pt x="1472089" y="1373410"/>
                    <a:pt x="1471993" y="1373314"/>
                    <a:pt x="1471898" y="1373314"/>
                  </a:cubicBezTo>
                  <a:cubicBezTo>
                    <a:pt x="1471803" y="1373314"/>
                    <a:pt x="1471708" y="1373410"/>
                    <a:pt x="1471708" y="1373505"/>
                  </a:cubicBezTo>
                  <a:cubicBezTo>
                    <a:pt x="1471803" y="1373600"/>
                    <a:pt x="1471898" y="1373696"/>
                    <a:pt x="1471898" y="1373696"/>
                  </a:cubicBezTo>
                  <a:close/>
                  <a:moveTo>
                    <a:pt x="1436370" y="1427512"/>
                  </a:moveTo>
                  <a:cubicBezTo>
                    <a:pt x="1436370" y="1427607"/>
                    <a:pt x="1436465" y="1427702"/>
                    <a:pt x="1436561" y="1427702"/>
                  </a:cubicBezTo>
                  <a:cubicBezTo>
                    <a:pt x="1436656" y="1427702"/>
                    <a:pt x="1436751" y="1427607"/>
                    <a:pt x="1436751" y="1427512"/>
                  </a:cubicBezTo>
                  <a:cubicBezTo>
                    <a:pt x="1436751" y="1427417"/>
                    <a:pt x="1436656" y="1427321"/>
                    <a:pt x="1436561" y="1427321"/>
                  </a:cubicBezTo>
                  <a:cubicBezTo>
                    <a:pt x="1436561" y="1427417"/>
                    <a:pt x="1436370" y="1427512"/>
                    <a:pt x="1436370" y="1427512"/>
                  </a:cubicBezTo>
                  <a:close/>
                  <a:moveTo>
                    <a:pt x="1392079" y="1474565"/>
                  </a:moveTo>
                  <a:cubicBezTo>
                    <a:pt x="1392174" y="1474565"/>
                    <a:pt x="1392269" y="1474470"/>
                    <a:pt x="1392269" y="1474375"/>
                  </a:cubicBezTo>
                  <a:cubicBezTo>
                    <a:pt x="1392269" y="1474280"/>
                    <a:pt x="1392174" y="1474184"/>
                    <a:pt x="1392079" y="1474184"/>
                  </a:cubicBezTo>
                  <a:cubicBezTo>
                    <a:pt x="1391984" y="1474184"/>
                    <a:pt x="1391888" y="1474280"/>
                    <a:pt x="1391888" y="1474375"/>
                  </a:cubicBezTo>
                  <a:cubicBezTo>
                    <a:pt x="1391888" y="1474470"/>
                    <a:pt x="1391984" y="1474565"/>
                    <a:pt x="1392079" y="1474565"/>
                  </a:cubicBezTo>
                  <a:close/>
                  <a:moveTo>
                    <a:pt x="1281589" y="1540764"/>
                  </a:moveTo>
                  <a:cubicBezTo>
                    <a:pt x="1281589" y="1540955"/>
                    <a:pt x="1281684" y="1541145"/>
                    <a:pt x="1281875" y="1541145"/>
                  </a:cubicBezTo>
                  <a:cubicBezTo>
                    <a:pt x="1282065" y="1541145"/>
                    <a:pt x="1282256" y="1540955"/>
                    <a:pt x="1282256" y="1540859"/>
                  </a:cubicBezTo>
                  <a:cubicBezTo>
                    <a:pt x="1282256" y="1540669"/>
                    <a:pt x="1282065" y="1540478"/>
                    <a:pt x="1281875" y="1540478"/>
                  </a:cubicBezTo>
                  <a:cubicBezTo>
                    <a:pt x="1281684" y="1540478"/>
                    <a:pt x="1281589" y="1540574"/>
                    <a:pt x="1281589" y="1540764"/>
                  </a:cubicBezTo>
                  <a:close/>
                  <a:moveTo>
                    <a:pt x="1219676" y="1558004"/>
                  </a:moveTo>
                  <a:cubicBezTo>
                    <a:pt x="1219581" y="1558004"/>
                    <a:pt x="1219486" y="1558100"/>
                    <a:pt x="1219486" y="1558195"/>
                  </a:cubicBezTo>
                  <a:cubicBezTo>
                    <a:pt x="1219486" y="1558290"/>
                    <a:pt x="1219581" y="1558385"/>
                    <a:pt x="1219676" y="1558385"/>
                  </a:cubicBezTo>
                  <a:cubicBezTo>
                    <a:pt x="1219772" y="1558385"/>
                    <a:pt x="1219867" y="1558290"/>
                    <a:pt x="1219867" y="1558195"/>
                  </a:cubicBezTo>
                  <a:cubicBezTo>
                    <a:pt x="1219867" y="1558100"/>
                    <a:pt x="1219772" y="1558004"/>
                    <a:pt x="1219676" y="1558004"/>
                  </a:cubicBezTo>
                  <a:close/>
                  <a:moveTo>
                    <a:pt x="1157478" y="1636205"/>
                  </a:moveTo>
                  <a:cubicBezTo>
                    <a:pt x="1157478" y="1635157"/>
                    <a:pt x="1156621" y="1634395"/>
                    <a:pt x="1155668" y="1634395"/>
                  </a:cubicBezTo>
                  <a:cubicBezTo>
                    <a:pt x="1154621" y="1634395"/>
                    <a:pt x="1153859" y="1635252"/>
                    <a:pt x="1153859" y="1636205"/>
                  </a:cubicBezTo>
                  <a:cubicBezTo>
                    <a:pt x="1153859" y="1637252"/>
                    <a:pt x="1154716" y="1638014"/>
                    <a:pt x="1155668" y="1638014"/>
                  </a:cubicBezTo>
                  <a:cubicBezTo>
                    <a:pt x="1156716" y="1638110"/>
                    <a:pt x="1157478" y="1637252"/>
                    <a:pt x="1157478" y="1636205"/>
                  </a:cubicBezTo>
                  <a:close/>
                  <a:moveTo>
                    <a:pt x="1089184" y="1631633"/>
                  </a:moveTo>
                  <a:cubicBezTo>
                    <a:pt x="1089184" y="1632776"/>
                    <a:pt x="1090041" y="1633633"/>
                    <a:pt x="1091184" y="1633633"/>
                  </a:cubicBezTo>
                  <a:cubicBezTo>
                    <a:pt x="1092327" y="1633633"/>
                    <a:pt x="1093184" y="1632680"/>
                    <a:pt x="1093184" y="1631633"/>
                  </a:cubicBezTo>
                  <a:cubicBezTo>
                    <a:pt x="1093184" y="1630489"/>
                    <a:pt x="1092327" y="1629632"/>
                    <a:pt x="1091184" y="1629632"/>
                  </a:cubicBezTo>
                  <a:cubicBezTo>
                    <a:pt x="1090136" y="1629632"/>
                    <a:pt x="1089184" y="1630585"/>
                    <a:pt x="1089184" y="1631633"/>
                  </a:cubicBezTo>
                  <a:close/>
                  <a:moveTo>
                    <a:pt x="1025176" y="1617536"/>
                  </a:moveTo>
                  <a:cubicBezTo>
                    <a:pt x="1025176" y="1619155"/>
                    <a:pt x="1026509" y="1620584"/>
                    <a:pt x="1028224" y="1620584"/>
                  </a:cubicBezTo>
                  <a:cubicBezTo>
                    <a:pt x="1029843" y="1620584"/>
                    <a:pt x="1031272" y="1619250"/>
                    <a:pt x="1031272" y="1617536"/>
                  </a:cubicBezTo>
                  <a:cubicBezTo>
                    <a:pt x="1031272" y="1615916"/>
                    <a:pt x="1029938" y="1614488"/>
                    <a:pt x="1028224" y="1614488"/>
                  </a:cubicBezTo>
                  <a:cubicBezTo>
                    <a:pt x="1026509" y="1614488"/>
                    <a:pt x="1025176" y="1615821"/>
                    <a:pt x="1025176" y="1617536"/>
                  </a:cubicBezTo>
                  <a:close/>
                  <a:moveTo>
                    <a:pt x="962215" y="1594104"/>
                  </a:moveTo>
                  <a:cubicBezTo>
                    <a:pt x="962215" y="1597247"/>
                    <a:pt x="964787" y="1599819"/>
                    <a:pt x="967931" y="1599819"/>
                  </a:cubicBezTo>
                  <a:cubicBezTo>
                    <a:pt x="971074" y="1599819"/>
                    <a:pt x="973646" y="1597247"/>
                    <a:pt x="973646" y="1594104"/>
                  </a:cubicBezTo>
                  <a:cubicBezTo>
                    <a:pt x="973646" y="1590961"/>
                    <a:pt x="971074" y="1588389"/>
                    <a:pt x="967931" y="1588389"/>
                  </a:cubicBezTo>
                  <a:cubicBezTo>
                    <a:pt x="964787" y="1588389"/>
                    <a:pt x="962215" y="1590961"/>
                    <a:pt x="962215" y="1594104"/>
                  </a:cubicBezTo>
                  <a:close/>
                  <a:moveTo>
                    <a:pt x="912876" y="1562005"/>
                  </a:moveTo>
                  <a:cubicBezTo>
                    <a:pt x="912876" y="1561433"/>
                    <a:pt x="912400" y="1561052"/>
                    <a:pt x="911828" y="1561052"/>
                  </a:cubicBezTo>
                  <a:cubicBezTo>
                    <a:pt x="911257" y="1561052"/>
                    <a:pt x="910781" y="1561529"/>
                    <a:pt x="910781" y="1562100"/>
                  </a:cubicBezTo>
                  <a:cubicBezTo>
                    <a:pt x="910781" y="1562672"/>
                    <a:pt x="911257" y="1563148"/>
                    <a:pt x="911828" y="1563148"/>
                  </a:cubicBezTo>
                  <a:cubicBezTo>
                    <a:pt x="912400" y="1563053"/>
                    <a:pt x="912876" y="1562576"/>
                    <a:pt x="912876" y="1562005"/>
                  </a:cubicBezTo>
                  <a:close/>
                  <a:moveTo>
                    <a:pt x="864013" y="1521905"/>
                  </a:moveTo>
                  <a:cubicBezTo>
                    <a:pt x="864013" y="1520285"/>
                    <a:pt x="862775" y="1519047"/>
                    <a:pt x="861155" y="1519047"/>
                  </a:cubicBezTo>
                  <a:cubicBezTo>
                    <a:pt x="859536" y="1519047"/>
                    <a:pt x="858298" y="1520381"/>
                    <a:pt x="858298" y="1521905"/>
                  </a:cubicBezTo>
                  <a:cubicBezTo>
                    <a:pt x="858298" y="1523429"/>
                    <a:pt x="859631" y="1524762"/>
                    <a:pt x="861155" y="1524762"/>
                  </a:cubicBezTo>
                  <a:cubicBezTo>
                    <a:pt x="862775" y="1524762"/>
                    <a:pt x="864108" y="1523524"/>
                    <a:pt x="864013" y="1521905"/>
                  </a:cubicBezTo>
                  <a:close/>
                  <a:moveTo>
                    <a:pt x="817055" y="1471041"/>
                  </a:moveTo>
                  <a:cubicBezTo>
                    <a:pt x="815054" y="1471041"/>
                    <a:pt x="813340" y="1472756"/>
                    <a:pt x="813340" y="1474756"/>
                  </a:cubicBezTo>
                  <a:cubicBezTo>
                    <a:pt x="813340" y="1476756"/>
                    <a:pt x="815054" y="1478471"/>
                    <a:pt x="817055" y="1478375"/>
                  </a:cubicBezTo>
                  <a:cubicBezTo>
                    <a:pt x="819055" y="1478375"/>
                    <a:pt x="820769" y="1476756"/>
                    <a:pt x="820674" y="1474661"/>
                  </a:cubicBezTo>
                  <a:cubicBezTo>
                    <a:pt x="820769" y="1472660"/>
                    <a:pt x="819150" y="1471041"/>
                    <a:pt x="817055" y="1471041"/>
                  </a:cubicBezTo>
                  <a:close/>
                  <a:moveTo>
                    <a:pt x="780479" y="1423797"/>
                  </a:moveTo>
                  <a:cubicBezTo>
                    <a:pt x="781717" y="1423797"/>
                    <a:pt x="782860" y="1422749"/>
                    <a:pt x="782860" y="1421416"/>
                  </a:cubicBezTo>
                  <a:cubicBezTo>
                    <a:pt x="782860" y="1420082"/>
                    <a:pt x="781812" y="1419035"/>
                    <a:pt x="780479" y="1419035"/>
                  </a:cubicBezTo>
                  <a:cubicBezTo>
                    <a:pt x="779145" y="1419035"/>
                    <a:pt x="778097" y="1420082"/>
                    <a:pt x="778097" y="1421416"/>
                  </a:cubicBezTo>
                  <a:cubicBezTo>
                    <a:pt x="778193" y="1422749"/>
                    <a:pt x="779240" y="1423797"/>
                    <a:pt x="780479" y="1423797"/>
                  </a:cubicBezTo>
                  <a:close/>
                  <a:moveTo>
                    <a:pt x="752285" y="1370743"/>
                  </a:moveTo>
                  <a:cubicBezTo>
                    <a:pt x="756380" y="1370743"/>
                    <a:pt x="759619" y="1367409"/>
                    <a:pt x="759619" y="1363313"/>
                  </a:cubicBezTo>
                  <a:cubicBezTo>
                    <a:pt x="759619" y="1359218"/>
                    <a:pt x="756285" y="1355979"/>
                    <a:pt x="752189" y="1355979"/>
                  </a:cubicBezTo>
                  <a:cubicBezTo>
                    <a:pt x="748094" y="1355979"/>
                    <a:pt x="744855" y="1359313"/>
                    <a:pt x="744855" y="1363409"/>
                  </a:cubicBezTo>
                  <a:cubicBezTo>
                    <a:pt x="744950" y="1367504"/>
                    <a:pt x="748189" y="1370743"/>
                    <a:pt x="752285" y="1370743"/>
                  </a:cubicBezTo>
                  <a:close/>
                  <a:moveTo>
                    <a:pt x="740378" y="1301687"/>
                  </a:moveTo>
                  <a:cubicBezTo>
                    <a:pt x="740378" y="1297591"/>
                    <a:pt x="737045" y="1294352"/>
                    <a:pt x="732949" y="1294352"/>
                  </a:cubicBezTo>
                  <a:cubicBezTo>
                    <a:pt x="728853" y="1294352"/>
                    <a:pt x="725615" y="1297686"/>
                    <a:pt x="725615" y="1301782"/>
                  </a:cubicBezTo>
                  <a:cubicBezTo>
                    <a:pt x="725615" y="1305878"/>
                    <a:pt x="728948" y="1309116"/>
                    <a:pt x="733044" y="1309116"/>
                  </a:cubicBezTo>
                  <a:cubicBezTo>
                    <a:pt x="737140" y="1309021"/>
                    <a:pt x="740378" y="1305782"/>
                    <a:pt x="740378" y="1301687"/>
                  </a:cubicBezTo>
                  <a:close/>
                  <a:moveTo>
                    <a:pt x="723138" y="1244346"/>
                  </a:moveTo>
                  <a:cubicBezTo>
                    <a:pt x="726758" y="1244346"/>
                    <a:pt x="729710" y="1241393"/>
                    <a:pt x="729615" y="1237774"/>
                  </a:cubicBezTo>
                  <a:cubicBezTo>
                    <a:pt x="729615" y="1234154"/>
                    <a:pt x="726662" y="1231202"/>
                    <a:pt x="723043" y="1231297"/>
                  </a:cubicBezTo>
                  <a:cubicBezTo>
                    <a:pt x="719423" y="1231297"/>
                    <a:pt x="716471" y="1234250"/>
                    <a:pt x="716471" y="1237869"/>
                  </a:cubicBezTo>
                  <a:cubicBezTo>
                    <a:pt x="716661" y="1241489"/>
                    <a:pt x="719519" y="1244441"/>
                    <a:pt x="723138" y="1244346"/>
                  </a:cubicBezTo>
                  <a:close/>
                  <a:moveTo>
                    <a:pt x="722948" y="1178624"/>
                  </a:moveTo>
                  <a:cubicBezTo>
                    <a:pt x="725900" y="1178624"/>
                    <a:pt x="728282" y="1176242"/>
                    <a:pt x="728282" y="1173290"/>
                  </a:cubicBezTo>
                  <a:cubicBezTo>
                    <a:pt x="728282" y="1170337"/>
                    <a:pt x="725900" y="1167956"/>
                    <a:pt x="722852" y="1167956"/>
                  </a:cubicBezTo>
                  <a:cubicBezTo>
                    <a:pt x="719900" y="1167956"/>
                    <a:pt x="717518" y="1170337"/>
                    <a:pt x="717518" y="1173385"/>
                  </a:cubicBezTo>
                  <a:cubicBezTo>
                    <a:pt x="717518" y="1176242"/>
                    <a:pt x="719995" y="1178624"/>
                    <a:pt x="722948" y="1178624"/>
                  </a:cubicBezTo>
                  <a:close/>
                  <a:moveTo>
                    <a:pt x="737045" y="1109282"/>
                  </a:moveTo>
                  <a:cubicBezTo>
                    <a:pt x="737045" y="1106710"/>
                    <a:pt x="734949" y="1104614"/>
                    <a:pt x="732282" y="1104614"/>
                  </a:cubicBezTo>
                  <a:cubicBezTo>
                    <a:pt x="729710" y="1104614"/>
                    <a:pt x="727615" y="1106710"/>
                    <a:pt x="727615" y="1109377"/>
                  </a:cubicBezTo>
                  <a:cubicBezTo>
                    <a:pt x="727615" y="1111949"/>
                    <a:pt x="729710" y="1114044"/>
                    <a:pt x="732282" y="1114044"/>
                  </a:cubicBezTo>
                  <a:cubicBezTo>
                    <a:pt x="734949" y="1113949"/>
                    <a:pt x="737045" y="1111853"/>
                    <a:pt x="737045" y="1109282"/>
                  </a:cubicBezTo>
                  <a:close/>
                  <a:moveTo>
                    <a:pt x="751142" y="1042607"/>
                  </a:moveTo>
                  <a:cubicBezTo>
                    <a:pt x="748475" y="1042607"/>
                    <a:pt x="746284" y="1044797"/>
                    <a:pt x="746284" y="1047464"/>
                  </a:cubicBezTo>
                  <a:cubicBezTo>
                    <a:pt x="746284" y="1050131"/>
                    <a:pt x="748475" y="1052322"/>
                    <a:pt x="751142" y="1052322"/>
                  </a:cubicBezTo>
                  <a:cubicBezTo>
                    <a:pt x="753809" y="1052322"/>
                    <a:pt x="755999" y="1050131"/>
                    <a:pt x="755999" y="1047464"/>
                  </a:cubicBezTo>
                  <a:cubicBezTo>
                    <a:pt x="755999" y="1044797"/>
                    <a:pt x="753809" y="1042607"/>
                    <a:pt x="751142" y="1042607"/>
                  </a:cubicBezTo>
                  <a:close/>
                  <a:moveTo>
                    <a:pt x="780288" y="989171"/>
                  </a:moveTo>
                  <a:cubicBezTo>
                    <a:pt x="780288" y="988409"/>
                    <a:pt x="779717" y="987838"/>
                    <a:pt x="778955" y="987838"/>
                  </a:cubicBezTo>
                  <a:cubicBezTo>
                    <a:pt x="778193" y="987838"/>
                    <a:pt x="777621" y="988409"/>
                    <a:pt x="777621" y="989171"/>
                  </a:cubicBezTo>
                  <a:cubicBezTo>
                    <a:pt x="777621" y="989933"/>
                    <a:pt x="778193" y="990505"/>
                    <a:pt x="778955" y="990505"/>
                  </a:cubicBezTo>
                  <a:cubicBezTo>
                    <a:pt x="779717" y="990505"/>
                    <a:pt x="780288" y="989933"/>
                    <a:pt x="780288" y="989171"/>
                  </a:cubicBezTo>
                  <a:close/>
                  <a:moveTo>
                    <a:pt x="817817" y="935641"/>
                  </a:moveTo>
                  <a:cubicBezTo>
                    <a:pt x="817817" y="934117"/>
                    <a:pt x="816578" y="932974"/>
                    <a:pt x="815150" y="932974"/>
                  </a:cubicBezTo>
                  <a:cubicBezTo>
                    <a:pt x="813626" y="932974"/>
                    <a:pt x="812483" y="934212"/>
                    <a:pt x="812483" y="935641"/>
                  </a:cubicBezTo>
                  <a:cubicBezTo>
                    <a:pt x="812483" y="937165"/>
                    <a:pt x="813721" y="938308"/>
                    <a:pt x="815150" y="938308"/>
                  </a:cubicBezTo>
                  <a:cubicBezTo>
                    <a:pt x="816674" y="938308"/>
                    <a:pt x="817817" y="937165"/>
                    <a:pt x="817817" y="935641"/>
                  </a:cubicBezTo>
                  <a:close/>
                  <a:moveTo>
                    <a:pt x="858965" y="887825"/>
                  </a:moveTo>
                  <a:cubicBezTo>
                    <a:pt x="858774" y="887825"/>
                    <a:pt x="858584" y="888016"/>
                    <a:pt x="858584" y="888206"/>
                  </a:cubicBezTo>
                  <a:cubicBezTo>
                    <a:pt x="858584" y="888397"/>
                    <a:pt x="858774" y="888492"/>
                    <a:pt x="858965" y="888492"/>
                  </a:cubicBezTo>
                  <a:cubicBezTo>
                    <a:pt x="859155" y="888492"/>
                    <a:pt x="859346" y="888302"/>
                    <a:pt x="859346" y="888111"/>
                  </a:cubicBezTo>
                  <a:cubicBezTo>
                    <a:pt x="859250" y="887921"/>
                    <a:pt x="859155" y="887825"/>
                    <a:pt x="858965" y="887825"/>
                  </a:cubicBezTo>
                  <a:close/>
                  <a:moveTo>
                    <a:pt x="909257" y="846963"/>
                  </a:moveTo>
                  <a:cubicBezTo>
                    <a:pt x="908876" y="846963"/>
                    <a:pt x="908590" y="847249"/>
                    <a:pt x="908590" y="847630"/>
                  </a:cubicBezTo>
                  <a:cubicBezTo>
                    <a:pt x="908590" y="848011"/>
                    <a:pt x="908876" y="848297"/>
                    <a:pt x="909257" y="848297"/>
                  </a:cubicBezTo>
                  <a:cubicBezTo>
                    <a:pt x="909638" y="848297"/>
                    <a:pt x="909923" y="848011"/>
                    <a:pt x="909923" y="847630"/>
                  </a:cubicBezTo>
                  <a:cubicBezTo>
                    <a:pt x="910019" y="847344"/>
                    <a:pt x="909638" y="846963"/>
                    <a:pt x="909257" y="846963"/>
                  </a:cubicBezTo>
                  <a:close/>
                  <a:moveTo>
                    <a:pt x="965073" y="814483"/>
                  </a:moveTo>
                  <a:cubicBezTo>
                    <a:pt x="964692" y="814483"/>
                    <a:pt x="964406" y="814769"/>
                    <a:pt x="964406" y="815150"/>
                  </a:cubicBezTo>
                  <a:cubicBezTo>
                    <a:pt x="964406" y="815531"/>
                    <a:pt x="964692" y="815816"/>
                    <a:pt x="965073" y="815816"/>
                  </a:cubicBezTo>
                  <a:cubicBezTo>
                    <a:pt x="965454" y="815816"/>
                    <a:pt x="965740" y="815531"/>
                    <a:pt x="965740" y="815150"/>
                  </a:cubicBezTo>
                  <a:cubicBezTo>
                    <a:pt x="965835" y="814769"/>
                    <a:pt x="965454" y="814483"/>
                    <a:pt x="965073" y="814483"/>
                  </a:cubicBezTo>
                  <a:close/>
                  <a:moveTo>
                    <a:pt x="1025176" y="789718"/>
                  </a:moveTo>
                  <a:cubicBezTo>
                    <a:pt x="1024223" y="789718"/>
                    <a:pt x="1023557" y="790480"/>
                    <a:pt x="1023557" y="791432"/>
                  </a:cubicBezTo>
                  <a:cubicBezTo>
                    <a:pt x="1023557" y="792385"/>
                    <a:pt x="1024319" y="793147"/>
                    <a:pt x="1025271" y="793147"/>
                  </a:cubicBezTo>
                  <a:cubicBezTo>
                    <a:pt x="1026224" y="793147"/>
                    <a:pt x="1026890" y="792385"/>
                    <a:pt x="1026890" y="791432"/>
                  </a:cubicBezTo>
                  <a:cubicBezTo>
                    <a:pt x="1026890" y="790385"/>
                    <a:pt x="1026128" y="789718"/>
                    <a:pt x="1025176" y="789718"/>
                  </a:cubicBezTo>
                  <a:close/>
                  <a:moveTo>
                    <a:pt x="1088993" y="776764"/>
                  </a:moveTo>
                  <a:cubicBezTo>
                    <a:pt x="1088993" y="776288"/>
                    <a:pt x="1088612" y="775907"/>
                    <a:pt x="1088136" y="775907"/>
                  </a:cubicBezTo>
                  <a:cubicBezTo>
                    <a:pt x="1087660" y="775907"/>
                    <a:pt x="1087279" y="776288"/>
                    <a:pt x="1087279" y="776764"/>
                  </a:cubicBezTo>
                  <a:cubicBezTo>
                    <a:pt x="1087279" y="777240"/>
                    <a:pt x="1087660" y="777621"/>
                    <a:pt x="1088136" y="777621"/>
                  </a:cubicBezTo>
                  <a:cubicBezTo>
                    <a:pt x="1088612" y="777621"/>
                    <a:pt x="1088993" y="777240"/>
                    <a:pt x="1088993" y="776764"/>
                  </a:cubicBezTo>
                  <a:close/>
                  <a:moveTo>
                    <a:pt x="1152525" y="771049"/>
                  </a:moveTo>
                  <a:cubicBezTo>
                    <a:pt x="1152144" y="771049"/>
                    <a:pt x="1151858" y="771335"/>
                    <a:pt x="1151858" y="771715"/>
                  </a:cubicBezTo>
                  <a:cubicBezTo>
                    <a:pt x="1151858" y="772097"/>
                    <a:pt x="1152144" y="772382"/>
                    <a:pt x="1152525" y="772382"/>
                  </a:cubicBezTo>
                  <a:cubicBezTo>
                    <a:pt x="1152906" y="772382"/>
                    <a:pt x="1153192" y="772097"/>
                    <a:pt x="1153192" y="771715"/>
                  </a:cubicBezTo>
                  <a:cubicBezTo>
                    <a:pt x="1153192" y="771335"/>
                    <a:pt x="1152906" y="771049"/>
                    <a:pt x="1152525" y="771049"/>
                  </a:cubicBezTo>
                  <a:close/>
                  <a:moveTo>
                    <a:pt x="1217771" y="776288"/>
                  </a:moveTo>
                  <a:cubicBezTo>
                    <a:pt x="1217771" y="775811"/>
                    <a:pt x="1217390" y="775430"/>
                    <a:pt x="1216914" y="775430"/>
                  </a:cubicBezTo>
                  <a:cubicBezTo>
                    <a:pt x="1216438" y="775430"/>
                    <a:pt x="1216057" y="775811"/>
                    <a:pt x="1216057" y="776288"/>
                  </a:cubicBezTo>
                  <a:cubicBezTo>
                    <a:pt x="1216057" y="776764"/>
                    <a:pt x="1216438" y="777145"/>
                    <a:pt x="1216914" y="777145"/>
                  </a:cubicBezTo>
                  <a:cubicBezTo>
                    <a:pt x="1217486" y="777145"/>
                    <a:pt x="1217771" y="776764"/>
                    <a:pt x="1217771" y="776288"/>
                  </a:cubicBezTo>
                  <a:close/>
                  <a:moveTo>
                    <a:pt x="1279970" y="788384"/>
                  </a:moveTo>
                  <a:cubicBezTo>
                    <a:pt x="1278827" y="788384"/>
                    <a:pt x="1277969" y="789242"/>
                    <a:pt x="1277969" y="790385"/>
                  </a:cubicBezTo>
                  <a:cubicBezTo>
                    <a:pt x="1277969" y="791528"/>
                    <a:pt x="1278922" y="792385"/>
                    <a:pt x="1279970" y="792385"/>
                  </a:cubicBezTo>
                  <a:cubicBezTo>
                    <a:pt x="1281113" y="792385"/>
                    <a:pt x="1281970" y="791528"/>
                    <a:pt x="1281970" y="790385"/>
                  </a:cubicBezTo>
                  <a:cubicBezTo>
                    <a:pt x="1282065" y="789337"/>
                    <a:pt x="1281113" y="788384"/>
                    <a:pt x="1279970" y="788384"/>
                  </a:cubicBezTo>
                  <a:close/>
                  <a:moveTo>
                    <a:pt x="1340263" y="813530"/>
                  </a:moveTo>
                  <a:cubicBezTo>
                    <a:pt x="1340072" y="813530"/>
                    <a:pt x="1339977" y="813626"/>
                    <a:pt x="1339882" y="813911"/>
                  </a:cubicBezTo>
                  <a:cubicBezTo>
                    <a:pt x="1339882" y="814102"/>
                    <a:pt x="1340072" y="814197"/>
                    <a:pt x="1340263" y="814197"/>
                  </a:cubicBezTo>
                  <a:cubicBezTo>
                    <a:pt x="1340453" y="814197"/>
                    <a:pt x="1340549" y="814007"/>
                    <a:pt x="1340549" y="813816"/>
                  </a:cubicBezTo>
                  <a:cubicBezTo>
                    <a:pt x="1340549" y="813626"/>
                    <a:pt x="1340453" y="813435"/>
                    <a:pt x="1340263" y="813530"/>
                  </a:cubicBezTo>
                  <a:close/>
                  <a:moveTo>
                    <a:pt x="1396270" y="844772"/>
                  </a:moveTo>
                  <a:cubicBezTo>
                    <a:pt x="1395603" y="844772"/>
                    <a:pt x="1395127" y="845249"/>
                    <a:pt x="1395127" y="845915"/>
                  </a:cubicBezTo>
                  <a:cubicBezTo>
                    <a:pt x="1395127" y="846582"/>
                    <a:pt x="1395698" y="847058"/>
                    <a:pt x="1396270" y="847058"/>
                  </a:cubicBezTo>
                  <a:cubicBezTo>
                    <a:pt x="1396937" y="847058"/>
                    <a:pt x="1397413" y="846487"/>
                    <a:pt x="1397413" y="845915"/>
                  </a:cubicBezTo>
                  <a:cubicBezTo>
                    <a:pt x="1397508" y="845249"/>
                    <a:pt x="1396937" y="844772"/>
                    <a:pt x="1396270" y="844772"/>
                  </a:cubicBezTo>
                  <a:close/>
                  <a:moveTo>
                    <a:pt x="1446086" y="886015"/>
                  </a:moveTo>
                  <a:cubicBezTo>
                    <a:pt x="1446086" y="886492"/>
                    <a:pt x="1446467" y="886873"/>
                    <a:pt x="1446943" y="886873"/>
                  </a:cubicBezTo>
                  <a:cubicBezTo>
                    <a:pt x="1447419" y="886873"/>
                    <a:pt x="1447800" y="886492"/>
                    <a:pt x="1447800" y="886015"/>
                  </a:cubicBezTo>
                  <a:cubicBezTo>
                    <a:pt x="1447800" y="885539"/>
                    <a:pt x="1447419" y="885158"/>
                    <a:pt x="1446943" y="885158"/>
                  </a:cubicBezTo>
                  <a:cubicBezTo>
                    <a:pt x="1446467" y="885158"/>
                    <a:pt x="1446086" y="885539"/>
                    <a:pt x="1446086" y="886015"/>
                  </a:cubicBezTo>
                  <a:close/>
                  <a:moveTo>
                    <a:pt x="1494282" y="933260"/>
                  </a:moveTo>
                  <a:cubicBezTo>
                    <a:pt x="1494282" y="931450"/>
                    <a:pt x="1492853" y="930021"/>
                    <a:pt x="1491043" y="930116"/>
                  </a:cubicBezTo>
                  <a:cubicBezTo>
                    <a:pt x="1489329" y="930116"/>
                    <a:pt x="1487900" y="931545"/>
                    <a:pt x="1487900" y="933260"/>
                  </a:cubicBezTo>
                  <a:cubicBezTo>
                    <a:pt x="1487900" y="935069"/>
                    <a:pt x="1489329" y="936403"/>
                    <a:pt x="1491139" y="936403"/>
                  </a:cubicBezTo>
                  <a:cubicBezTo>
                    <a:pt x="1492853" y="936403"/>
                    <a:pt x="1494282" y="934974"/>
                    <a:pt x="1494282" y="933260"/>
                  </a:cubicBezTo>
                  <a:close/>
                  <a:moveTo>
                    <a:pt x="1528858" y="986504"/>
                  </a:moveTo>
                  <a:cubicBezTo>
                    <a:pt x="1528858" y="985838"/>
                    <a:pt x="1528286" y="985361"/>
                    <a:pt x="1527715" y="985361"/>
                  </a:cubicBezTo>
                  <a:cubicBezTo>
                    <a:pt x="1527048" y="985361"/>
                    <a:pt x="1526572" y="985933"/>
                    <a:pt x="1526572" y="986504"/>
                  </a:cubicBezTo>
                  <a:cubicBezTo>
                    <a:pt x="1526572" y="987171"/>
                    <a:pt x="1527048" y="987647"/>
                    <a:pt x="1527715" y="987647"/>
                  </a:cubicBezTo>
                  <a:cubicBezTo>
                    <a:pt x="1528286" y="987647"/>
                    <a:pt x="1528858" y="987076"/>
                    <a:pt x="1528858" y="986504"/>
                  </a:cubicBezTo>
                  <a:close/>
                  <a:moveTo>
                    <a:pt x="1555909" y="1044893"/>
                  </a:moveTo>
                  <a:cubicBezTo>
                    <a:pt x="1556099" y="1044893"/>
                    <a:pt x="1556290" y="1044702"/>
                    <a:pt x="1556195" y="1044512"/>
                  </a:cubicBezTo>
                  <a:cubicBezTo>
                    <a:pt x="1556195" y="1044321"/>
                    <a:pt x="1556099" y="1044131"/>
                    <a:pt x="1555909" y="1044131"/>
                  </a:cubicBezTo>
                  <a:cubicBezTo>
                    <a:pt x="1555718" y="1044131"/>
                    <a:pt x="1555528" y="1044321"/>
                    <a:pt x="1555528" y="1044416"/>
                  </a:cubicBezTo>
                  <a:cubicBezTo>
                    <a:pt x="1555623" y="1044797"/>
                    <a:pt x="1555718" y="1044893"/>
                    <a:pt x="1555909" y="1044893"/>
                  </a:cubicBezTo>
                  <a:close/>
                  <a:moveTo>
                    <a:pt x="1573339" y="1106234"/>
                  </a:moveTo>
                  <a:cubicBezTo>
                    <a:pt x="1573339" y="1107281"/>
                    <a:pt x="1574197" y="1108043"/>
                    <a:pt x="1575245" y="1108043"/>
                  </a:cubicBezTo>
                  <a:cubicBezTo>
                    <a:pt x="1576292" y="1108043"/>
                    <a:pt x="1577054" y="1107186"/>
                    <a:pt x="1577054" y="1106138"/>
                  </a:cubicBezTo>
                  <a:cubicBezTo>
                    <a:pt x="1577054" y="1105091"/>
                    <a:pt x="1576197" y="1104329"/>
                    <a:pt x="1575149" y="1104329"/>
                  </a:cubicBezTo>
                  <a:cubicBezTo>
                    <a:pt x="1574197" y="1104424"/>
                    <a:pt x="1573339" y="1105281"/>
                    <a:pt x="1573339" y="1106234"/>
                  </a:cubicBezTo>
                  <a:close/>
                  <a:moveTo>
                    <a:pt x="1585055" y="1171766"/>
                  </a:moveTo>
                  <a:cubicBezTo>
                    <a:pt x="1586008" y="1171766"/>
                    <a:pt x="1586770" y="1171004"/>
                    <a:pt x="1586770" y="1170051"/>
                  </a:cubicBezTo>
                  <a:cubicBezTo>
                    <a:pt x="1586770" y="1169099"/>
                    <a:pt x="1586008" y="1168337"/>
                    <a:pt x="1585055" y="1168337"/>
                  </a:cubicBezTo>
                  <a:cubicBezTo>
                    <a:pt x="1584103" y="1168337"/>
                    <a:pt x="1583341" y="1169099"/>
                    <a:pt x="1583341" y="1170051"/>
                  </a:cubicBezTo>
                  <a:cubicBezTo>
                    <a:pt x="1583341" y="1171004"/>
                    <a:pt x="1584103" y="1171766"/>
                    <a:pt x="1585055" y="1171766"/>
                  </a:cubicBezTo>
                  <a:close/>
                  <a:moveTo>
                    <a:pt x="1585246" y="1236726"/>
                  </a:moveTo>
                  <a:cubicBezTo>
                    <a:pt x="1586389" y="1236726"/>
                    <a:pt x="1587246" y="1235869"/>
                    <a:pt x="1587246" y="1234726"/>
                  </a:cubicBezTo>
                  <a:cubicBezTo>
                    <a:pt x="1587246" y="1233583"/>
                    <a:pt x="1586389" y="1232726"/>
                    <a:pt x="1585246" y="1232726"/>
                  </a:cubicBezTo>
                  <a:cubicBezTo>
                    <a:pt x="1584103" y="1232726"/>
                    <a:pt x="1583246" y="1233678"/>
                    <a:pt x="1583246" y="1234726"/>
                  </a:cubicBezTo>
                  <a:cubicBezTo>
                    <a:pt x="1583246" y="1235774"/>
                    <a:pt x="1584198" y="1236726"/>
                    <a:pt x="1585246" y="1236726"/>
                  </a:cubicBezTo>
                  <a:close/>
                  <a:moveTo>
                    <a:pt x="1575911" y="1301877"/>
                  </a:moveTo>
                  <a:cubicBezTo>
                    <a:pt x="1577721" y="1301877"/>
                    <a:pt x="1579055" y="1300448"/>
                    <a:pt x="1579055" y="1298639"/>
                  </a:cubicBezTo>
                  <a:cubicBezTo>
                    <a:pt x="1579055" y="1296924"/>
                    <a:pt x="1577626" y="1295495"/>
                    <a:pt x="1575816" y="1295495"/>
                  </a:cubicBezTo>
                  <a:cubicBezTo>
                    <a:pt x="1574102" y="1295495"/>
                    <a:pt x="1572673" y="1296924"/>
                    <a:pt x="1572673" y="1298734"/>
                  </a:cubicBezTo>
                  <a:cubicBezTo>
                    <a:pt x="1572673" y="1300543"/>
                    <a:pt x="1574102" y="1301877"/>
                    <a:pt x="1575911" y="1301877"/>
                  </a:cubicBezTo>
                  <a:close/>
                  <a:moveTo>
                    <a:pt x="1557052" y="1360742"/>
                  </a:moveTo>
                  <a:cubicBezTo>
                    <a:pt x="1557242" y="1360742"/>
                    <a:pt x="1557338" y="1360551"/>
                    <a:pt x="1557338" y="1360361"/>
                  </a:cubicBezTo>
                  <a:cubicBezTo>
                    <a:pt x="1557338" y="1360170"/>
                    <a:pt x="1557147" y="1359980"/>
                    <a:pt x="1557052" y="1359980"/>
                  </a:cubicBezTo>
                  <a:cubicBezTo>
                    <a:pt x="1556861" y="1359980"/>
                    <a:pt x="1556671" y="1360170"/>
                    <a:pt x="1556671" y="1360361"/>
                  </a:cubicBezTo>
                  <a:cubicBezTo>
                    <a:pt x="1556766" y="1360646"/>
                    <a:pt x="1556861" y="1360742"/>
                    <a:pt x="1557052" y="1360742"/>
                  </a:cubicBezTo>
                  <a:close/>
                  <a:moveTo>
                    <a:pt x="1529239" y="1420082"/>
                  </a:moveTo>
                  <a:cubicBezTo>
                    <a:pt x="1530001" y="1420082"/>
                    <a:pt x="1530572" y="1419511"/>
                    <a:pt x="1530572" y="1418749"/>
                  </a:cubicBezTo>
                  <a:cubicBezTo>
                    <a:pt x="1530572" y="1417987"/>
                    <a:pt x="1530001" y="1417415"/>
                    <a:pt x="1529239" y="1417415"/>
                  </a:cubicBezTo>
                  <a:cubicBezTo>
                    <a:pt x="1528477" y="1417415"/>
                    <a:pt x="1527905" y="1417987"/>
                    <a:pt x="1527905" y="1418749"/>
                  </a:cubicBezTo>
                  <a:cubicBezTo>
                    <a:pt x="1527905" y="1419511"/>
                    <a:pt x="1528477" y="1420082"/>
                    <a:pt x="1529239" y="1420082"/>
                  </a:cubicBezTo>
                  <a:close/>
                  <a:moveTo>
                    <a:pt x="1493044" y="1468279"/>
                  </a:moveTo>
                  <a:cubicBezTo>
                    <a:pt x="1490853" y="1468279"/>
                    <a:pt x="1489043" y="1470089"/>
                    <a:pt x="1489043" y="1472279"/>
                  </a:cubicBezTo>
                  <a:cubicBezTo>
                    <a:pt x="1489043" y="1474470"/>
                    <a:pt x="1490853" y="1476280"/>
                    <a:pt x="1493044" y="1476280"/>
                  </a:cubicBezTo>
                  <a:cubicBezTo>
                    <a:pt x="1495235" y="1476280"/>
                    <a:pt x="1497044" y="1474470"/>
                    <a:pt x="1497044" y="1472184"/>
                  </a:cubicBezTo>
                  <a:cubicBezTo>
                    <a:pt x="1497044" y="1469993"/>
                    <a:pt x="1495235" y="1468279"/>
                    <a:pt x="1493044" y="1468279"/>
                  </a:cubicBezTo>
                  <a:close/>
                  <a:moveTo>
                    <a:pt x="1449324" y="1523524"/>
                  </a:moveTo>
                  <a:cubicBezTo>
                    <a:pt x="1451324" y="1523524"/>
                    <a:pt x="1453039" y="1521905"/>
                    <a:pt x="1452943" y="1519809"/>
                  </a:cubicBezTo>
                  <a:cubicBezTo>
                    <a:pt x="1452943" y="1517809"/>
                    <a:pt x="1451324" y="1516094"/>
                    <a:pt x="1449229" y="1516094"/>
                  </a:cubicBezTo>
                  <a:cubicBezTo>
                    <a:pt x="1447229" y="1516094"/>
                    <a:pt x="1445514" y="1517714"/>
                    <a:pt x="1445609" y="1519809"/>
                  </a:cubicBezTo>
                  <a:cubicBezTo>
                    <a:pt x="1445609" y="1521809"/>
                    <a:pt x="1447229" y="1523524"/>
                    <a:pt x="1449324" y="1523524"/>
                  </a:cubicBezTo>
                  <a:close/>
                  <a:moveTo>
                    <a:pt x="1400080" y="1560290"/>
                  </a:moveTo>
                  <a:cubicBezTo>
                    <a:pt x="1400080" y="1559624"/>
                    <a:pt x="1399508" y="1559147"/>
                    <a:pt x="1398937" y="1559147"/>
                  </a:cubicBezTo>
                  <a:cubicBezTo>
                    <a:pt x="1398270" y="1559147"/>
                    <a:pt x="1397794" y="1559624"/>
                    <a:pt x="1397794" y="1560290"/>
                  </a:cubicBezTo>
                  <a:cubicBezTo>
                    <a:pt x="1397794" y="1560957"/>
                    <a:pt x="1398365" y="1561433"/>
                    <a:pt x="1398937" y="1561433"/>
                  </a:cubicBezTo>
                  <a:cubicBezTo>
                    <a:pt x="1399508" y="1561433"/>
                    <a:pt x="1400080" y="1560862"/>
                    <a:pt x="1400080" y="1560290"/>
                  </a:cubicBezTo>
                  <a:close/>
                  <a:moveTo>
                    <a:pt x="1343025" y="1596104"/>
                  </a:moveTo>
                  <a:cubicBezTo>
                    <a:pt x="1344930" y="1596104"/>
                    <a:pt x="1346359" y="1594580"/>
                    <a:pt x="1346359" y="1592771"/>
                  </a:cubicBezTo>
                  <a:cubicBezTo>
                    <a:pt x="1346359" y="1590866"/>
                    <a:pt x="1344835" y="1589437"/>
                    <a:pt x="1343025" y="1589437"/>
                  </a:cubicBezTo>
                  <a:cubicBezTo>
                    <a:pt x="1341215" y="1589437"/>
                    <a:pt x="1339691" y="1590961"/>
                    <a:pt x="1339691" y="1592771"/>
                  </a:cubicBezTo>
                  <a:cubicBezTo>
                    <a:pt x="1339691" y="1594676"/>
                    <a:pt x="1341215" y="1596104"/>
                    <a:pt x="1343025" y="1596104"/>
                  </a:cubicBezTo>
                  <a:close/>
                  <a:moveTo>
                    <a:pt x="1279684" y="1616583"/>
                  </a:moveTo>
                  <a:cubicBezTo>
                    <a:pt x="1279684" y="1618393"/>
                    <a:pt x="1281208" y="1619917"/>
                    <a:pt x="1283018" y="1619917"/>
                  </a:cubicBezTo>
                  <a:cubicBezTo>
                    <a:pt x="1284827" y="1619917"/>
                    <a:pt x="1286351" y="1618393"/>
                    <a:pt x="1286351" y="1616583"/>
                  </a:cubicBezTo>
                  <a:cubicBezTo>
                    <a:pt x="1286351" y="1614678"/>
                    <a:pt x="1284827" y="1613249"/>
                    <a:pt x="1283018" y="1613249"/>
                  </a:cubicBezTo>
                  <a:cubicBezTo>
                    <a:pt x="1281113" y="1613249"/>
                    <a:pt x="1279684" y="1614773"/>
                    <a:pt x="1279684" y="1616583"/>
                  </a:cubicBezTo>
                  <a:close/>
                  <a:moveTo>
                    <a:pt x="1217867" y="1631156"/>
                  </a:moveTo>
                  <a:cubicBezTo>
                    <a:pt x="1217867" y="1632395"/>
                    <a:pt x="1218819" y="1633347"/>
                    <a:pt x="1220057" y="1633347"/>
                  </a:cubicBezTo>
                  <a:cubicBezTo>
                    <a:pt x="1221296" y="1633347"/>
                    <a:pt x="1222248" y="1632395"/>
                    <a:pt x="1222248" y="1631156"/>
                  </a:cubicBezTo>
                  <a:cubicBezTo>
                    <a:pt x="1222248" y="1629918"/>
                    <a:pt x="1221296" y="1628966"/>
                    <a:pt x="1220057" y="1628966"/>
                  </a:cubicBezTo>
                  <a:cubicBezTo>
                    <a:pt x="1218914" y="1629061"/>
                    <a:pt x="1217867" y="1630013"/>
                    <a:pt x="1217867" y="1631156"/>
                  </a:cubicBezTo>
                  <a:close/>
                  <a:moveTo>
                    <a:pt x="1147572" y="1708309"/>
                  </a:moveTo>
                  <a:cubicBezTo>
                    <a:pt x="1147572" y="1712976"/>
                    <a:pt x="1151382" y="1716691"/>
                    <a:pt x="1155954" y="1716691"/>
                  </a:cubicBezTo>
                  <a:cubicBezTo>
                    <a:pt x="1160621" y="1716691"/>
                    <a:pt x="1164336" y="1712881"/>
                    <a:pt x="1164336" y="1708309"/>
                  </a:cubicBezTo>
                  <a:cubicBezTo>
                    <a:pt x="1164336" y="1703642"/>
                    <a:pt x="1160526" y="1699927"/>
                    <a:pt x="1155954" y="1699927"/>
                  </a:cubicBezTo>
                  <a:cubicBezTo>
                    <a:pt x="1151287" y="1699927"/>
                    <a:pt x="1147477" y="1703737"/>
                    <a:pt x="1147572" y="1708309"/>
                  </a:cubicBezTo>
                  <a:close/>
                  <a:moveTo>
                    <a:pt x="1082516" y="1704404"/>
                  </a:moveTo>
                  <a:cubicBezTo>
                    <a:pt x="1082516" y="1709357"/>
                    <a:pt x="1086517" y="1713262"/>
                    <a:pt x="1091470" y="1713262"/>
                  </a:cubicBezTo>
                  <a:cubicBezTo>
                    <a:pt x="1096423" y="1713262"/>
                    <a:pt x="1100328" y="1709261"/>
                    <a:pt x="1100328" y="1704308"/>
                  </a:cubicBezTo>
                  <a:cubicBezTo>
                    <a:pt x="1100328" y="1699355"/>
                    <a:pt x="1096328" y="1695450"/>
                    <a:pt x="1091375" y="1695450"/>
                  </a:cubicBezTo>
                  <a:cubicBezTo>
                    <a:pt x="1086517" y="1695545"/>
                    <a:pt x="1082516" y="1699546"/>
                    <a:pt x="1082516" y="1704404"/>
                  </a:cubicBezTo>
                  <a:close/>
                  <a:moveTo>
                    <a:pt x="1017365" y="1692307"/>
                  </a:moveTo>
                  <a:cubicBezTo>
                    <a:pt x="1017365" y="1698117"/>
                    <a:pt x="1022128" y="1702880"/>
                    <a:pt x="1028033" y="1702784"/>
                  </a:cubicBezTo>
                  <a:cubicBezTo>
                    <a:pt x="1033844" y="1702784"/>
                    <a:pt x="1038606" y="1698022"/>
                    <a:pt x="1038511" y="1692212"/>
                  </a:cubicBezTo>
                  <a:cubicBezTo>
                    <a:pt x="1038511" y="1686401"/>
                    <a:pt x="1033748" y="1681639"/>
                    <a:pt x="1027938" y="1681639"/>
                  </a:cubicBezTo>
                  <a:cubicBezTo>
                    <a:pt x="1022033" y="1681734"/>
                    <a:pt x="1017365" y="1686497"/>
                    <a:pt x="1017365" y="1692307"/>
                  </a:cubicBezTo>
                  <a:close/>
                  <a:moveTo>
                    <a:pt x="966597" y="1685258"/>
                  </a:moveTo>
                  <a:cubicBezTo>
                    <a:pt x="973836" y="1685258"/>
                    <a:pt x="979646" y="1679353"/>
                    <a:pt x="979646" y="1672114"/>
                  </a:cubicBezTo>
                  <a:cubicBezTo>
                    <a:pt x="979646" y="1664875"/>
                    <a:pt x="973741" y="1659064"/>
                    <a:pt x="966502" y="1659064"/>
                  </a:cubicBezTo>
                  <a:cubicBezTo>
                    <a:pt x="959263" y="1659064"/>
                    <a:pt x="953453" y="1664970"/>
                    <a:pt x="953453" y="1672209"/>
                  </a:cubicBezTo>
                  <a:cubicBezTo>
                    <a:pt x="953453" y="1679448"/>
                    <a:pt x="959358" y="1685258"/>
                    <a:pt x="966597" y="1685258"/>
                  </a:cubicBezTo>
                  <a:close/>
                  <a:moveTo>
                    <a:pt x="899351" y="1644301"/>
                  </a:moveTo>
                  <a:cubicBezTo>
                    <a:pt x="899351" y="1649254"/>
                    <a:pt x="903351" y="1653159"/>
                    <a:pt x="908304" y="1653159"/>
                  </a:cubicBezTo>
                  <a:cubicBezTo>
                    <a:pt x="913257" y="1653159"/>
                    <a:pt x="917162" y="1649159"/>
                    <a:pt x="917162" y="1644206"/>
                  </a:cubicBezTo>
                  <a:cubicBezTo>
                    <a:pt x="917162" y="1639348"/>
                    <a:pt x="913162" y="1635347"/>
                    <a:pt x="908209" y="1635347"/>
                  </a:cubicBezTo>
                  <a:cubicBezTo>
                    <a:pt x="903256" y="1635443"/>
                    <a:pt x="899255" y="1639443"/>
                    <a:pt x="899351" y="1644301"/>
                  </a:cubicBezTo>
                  <a:close/>
                  <a:moveTo>
                    <a:pt x="853916" y="1600391"/>
                  </a:moveTo>
                  <a:cubicBezTo>
                    <a:pt x="848963" y="1600391"/>
                    <a:pt x="845058" y="1604391"/>
                    <a:pt x="845058" y="1609344"/>
                  </a:cubicBezTo>
                  <a:cubicBezTo>
                    <a:pt x="845058" y="1614202"/>
                    <a:pt x="849059" y="1618202"/>
                    <a:pt x="854012" y="1618202"/>
                  </a:cubicBezTo>
                  <a:cubicBezTo>
                    <a:pt x="858965" y="1618202"/>
                    <a:pt x="862870" y="1614202"/>
                    <a:pt x="862870" y="1609249"/>
                  </a:cubicBezTo>
                  <a:cubicBezTo>
                    <a:pt x="862775" y="1604296"/>
                    <a:pt x="858774" y="1600295"/>
                    <a:pt x="853916" y="1600391"/>
                  </a:cubicBezTo>
                  <a:close/>
                  <a:moveTo>
                    <a:pt x="804482" y="1560100"/>
                  </a:moveTo>
                  <a:cubicBezTo>
                    <a:pt x="800386" y="1560100"/>
                    <a:pt x="797147" y="1563434"/>
                    <a:pt x="797147" y="1567529"/>
                  </a:cubicBezTo>
                  <a:cubicBezTo>
                    <a:pt x="797147" y="1571625"/>
                    <a:pt x="800481" y="1574864"/>
                    <a:pt x="804577" y="1574864"/>
                  </a:cubicBezTo>
                  <a:cubicBezTo>
                    <a:pt x="808673" y="1574864"/>
                    <a:pt x="811911" y="1571530"/>
                    <a:pt x="811911" y="1567434"/>
                  </a:cubicBezTo>
                  <a:cubicBezTo>
                    <a:pt x="811911" y="1563434"/>
                    <a:pt x="808577" y="1560100"/>
                    <a:pt x="804482" y="1560100"/>
                  </a:cubicBezTo>
                  <a:close/>
                  <a:moveTo>
                    <a:pt x="760857" y="1507903"/>
                  </a:moveTo>
                  <a:cubicBezTo>
                    <a:pt x="754285" y="1507903"/>
                    <a:pt x="748951" y="1513332"/>
                    <a:pt x="748951" y="1519904"/>
                  </a:cubicBezTo>
                  <a:cubicBezTo>
                    <a:pt x="748951" y="1526477"/>
                    <a:pt x="754285" y="1531811"/>
                    <a:pt x="760952" y="1531811"/>
                  </a:cubicBezTo>
                  <a:cubicBezTo>
                    <a:pt x="767525" y="1531811"/>
                    <a:pt x="772859" y="1526477"/>
                    <a:pt x="772859" y="1519904"/>
                  </a:cubicBezTo>
                  <a:cubicBezTo>
                    <a:pt x="772859" y="1513237"/>
                    <a:pt x="767429" y="1507903"/>
                    <a:pt x="760857" y="1507903"/>
                  </a:cubicBezTo>
                  <a:close/>
                  <a:moveTo>
                    <a:pt x="723805" y="1476185"/>
                  </a:moveTo>
                  <a:cubicBezTo>
                    <a:pt x="728853" y="1476185"/>
                    <a:pt x="733044" y="1471993"/>
                    <a:pt x="733044" y="1466945"/>
                  </a:cubicBezTo>
                  <a:cubicBezTo>
                    <a:pt x="733044" y="1461802"/>
                    <a:pt x="728853" y="1457706"/>
                    <a:pt x="723805" y="1457801"/>
                  </a:cubicBezTo>
                  <a:cubicBezTo>
                    <a:pt x="718661" y="1457801"/>
                    <a:pt x="714565" y="1461992"/>
                    <a:pt x="714661" y="1467041"/>
                  </a:cubicBezTo>
                  <a:cubicBezTo>
                    <a:pt x="714565" y="1472089"/>
                    <a:pt x="718661" y="1476185"/>
                    <a:pt x="723805" y="1476185"/>
                  </a:cubicBezTo>
                  <a:close/>
                  <a:moveTo>
                    <a:pt x="693706" y="1424845"/>
                  </a:moveTo>
                  <a:cubicBezTo>
                    <a:pt x="702088" y="1424845"/>
                    <a:pt x="708755" y="1418082"/>
                    <a:pt x="708755" y="1409700"/>
                  </a:cubicBezTo>
                  <a:cubicBezTo>
                    <a:pt x="708755" y="1401318"/>
                    <a:pt x="701897" y="1394651"/>
                    <a:pt x="693611" y="1394651"/>
                  </a:cubicBezTo>
                  <a:cubicBezTo>
                    <a:pt x="685229" y="1394651"/>
                    <a:pt x="678561" y="1401413"/>
                    <a:pt x="678561" y="1409795"/>
                  </a:cubicBezTo>
                  <a:cubicBezTo>
                    <a:pt x="678561" y="1418177"/>
                    <a:pt x="685419" y="1424940"/>
                    <a:pt x="693706" y="1424845"/>
                  </a:cubicBezTo>
                  <a:close/>
                  <a:moveTo>
                    <a:pt x="656368" y="1349312"/>
                  </a:moveTo>
                  <a:cubicBezTo>
                    <a:pt x="656463" y="1357503"/>
                    <a:pt x="663035" y="1364075"/>
                    <a:pt x="671227" y="1363980"/>
                  </a:cubicBezTo>
                  <a:cubicBezTo>
                    <a:pt x="679418" y="1363980"/>
                    <a:pt x="685990" y="1357313"/>
                    <a:pt x="685895" y="1349121"/>
                  </a:cubicBezTo>
                  <a:cubicBezTo>
                    <a:pt x="685895" y="1340930"/>
                    <a:pt x="679228" y="1334357"/>
                    <a:pt x="671036" y="1334453"/>
                  </a:cubicBezTo>
                  <a:cubicBezTo>
                    <a:pt x="662940" y="1334453"/>
                    <a:pt x="656368" y="1341120"/>
                    <a:pt x="656368" y="1349312"/>
                  </a:cubicBezTo>
                  <a:close/>
                  <a:moveTo>
                    <a:pt x="670465" y="1286256"/>
                  </a:moveTo>
                  <a:cubicBezTo>
                    <a:pt x="670465" y="1278541"/>
                    <a:pt x="664178" y="1272350"/>
                    <a:pt x="656463" y="1272350"/>
                  </a:cubicBezTo>
                  <a:cubicBezTo>
                    <a:pt x="648748" y="1272350"/>
                    <a:pt x="642557" y="1278636"/>
                    <a:pt x="642557" y="1286351"/>
                  </a:cubicBezTo>
                  <a:cubicBezTo>
                    <a:pt x="642652" y="1294067"/>
                    <a:pt x="648843" y="1300258"/>
                    <a:pt x="656558" y="1300258"/>
                  </a:cubicBezTo>
                  <a:cubicBezTo>
                    <a:pt x="664274" y="1300163"/>
                    <a:pt x="670465" y="1293876"/>
                    <a:pt x="670465" y="1286256"/>
                  </a:cubicBezTo>
                  <a:close/>
                  <a:moveTo>
                    <a:pt x="650081" y="1209008"/>
                  </a:moveTo>
                  <a:cubicBezTo>
                    <a:pt x="642938" y="1209008"/>
                    <a:pt x="637127" y="1214819"/>
                    <a:pt x="637223" y="1221962"/>
                  </a:cubicBezTo>
                  <a:cubicBezTo>
                    <a:pt x="637223" y="1229106"/>
                    <a:pt x="643033" y="1234821"/>
                    <a:pt x="650177" y="1234821"/>
                  </a:cubicBezTo>
                  <a:cubicBezTo>
                    <a:pt x="657320" y="1234821"/>
                    <a:pt x="663035" y="1229011"/>
                    <a:pt x="663035" y="1221867"/>
                  </a:cubicBezTo>
                  <a:cubicBezTo>
                    <a:pt x="662940" y="1214819"/>
                    <a:pt x="657130" y="1209008"/>
                    <a:pt x="650081" y="1209008"/>
                  </a:cubicBezTo>
                  <a:close/>
                  <a:moveTo>
                    <a:pt x="651891" y="1144429"/>
                  </a:moveTo>
                  <a:cubicBezTo>
                    <a:pt x="644747" y="1144429"/>
                    <a:pt x="639032" y="1150239"/>
                    <a:pt x="639032" y="1157383"/>
                  </a:cubicBezTo>
                  <a:cubicBezTo>
                    <a:pt x="639032" y="1164527"/>
                    <a:pt x="644843" y="1170242"/>
                    <a:pt x="651986" y="1170242"/>
                  </a:cubicBezTo>
                  <a:cubicBezTo>
                    <a:pt x="659130" y="1170242"/>
                    <a:pt x="664940" y="1164431"/>
                    <a:pt x="664845" y="1157288"/>
                  </a:cubicBezTo>
                  <a:cubicBezTo>
                    <a:pt x="664845" y="1150144"/>
                    <a:pt x="659035" y="1144429"/>
                    <a:pt x="651891" y="1144429"/>
                  </a:cubicBezTo>
                  <a:close/>
                  <a:moveTo>
                    <a:pt x="674561" y="1093470"/>
                  </a:moveTo>
                  <a:cubicBezTo>
                    <a:pt x="674561" y="1086517"/>
                    <a:pt x="668846" y="1080897"/>
                    <a:pt x="661892" y="1080897"/>
                  </a:cubicBezTo>
                  <a:cubicBezTo>
                    <a:pt x="654939" y="1080897"/>
                    <a:pt x="649319" y="1086612"/>
                    <a:pt x="649319" y="1093565"/>
                  </a:cubicBezTo>
                  <a:cubicBezTo>
                    <a:pt x="649319" y="1100519"/>
                    <a:pt x="655034" y="1106138"/>
                    <a:pt x="661892" y="1106138"/>
                  </a:cubicBezTo>
                  <a:cubicBezTo>
                    <a:pt x="669036" y="1106043"/>
                    <a:pt x="674656" y="1100423"/>
                    <a:pt x="674561" y="1093470"/>
                  </a:cubicBezTo>
                  <a:close/>
                  <a:moveTo>
                    <a:pt x="693230" y="1031462"/>
                  </a:moveTo>
                  <a:cubicBezTo>
                    <a:pt x="693230" y="1024223"/>
                    <a:pt x="687324" y="1018413"/>
                    <a:pt x="680085" y="1018413"/>
                  </a:cubicBezTo>
                  <a:cubicBezTo>
                    <a:pt x="672846" y="1018413"/>
                    <a:pt x="667036" y="1024319"/>
                    <a:pt x="667036" y="1031558"/>
                  </a:cubicBezTo>
                  <a:cubicBezTo>
                    <a:pt x="667036" y="1038797"/>
                    <a:pt x="672941" y="1044607"/>
                    <a:pt x="680180" y="1044607"/>
                  </a:cubicBezTo>
                  <a:cubicBezTo>
                    <a:pt x="687419" y="1044607"/>
                    <a:pt x="693325" y="1038701"/>
                    <a:pt x="693230" y="1031462"/>
                  </a:cubicBezTo>
                  <a:close/>
                  <a:moveTo>
                    <a:pt x="711994" y="972312"/>
                  </a:moveTo>
                  <a:cubicBezTo>
                    <a:pt x="711994" y="969074"/>
                    <a:pt x="709327" y="966407"/>
                    <a:pt x="706088" y="966407"/>
                  </a:cubicBezTo>
                  <a:cubicBezTo>
                    <a:pt x="702850" y="966407"/>
                    <a:pt x="700183" y="969074"/>
                    <a:pt x="700183" y="972312"/>
                  </a:cubicBezTo>
                  <a:cubicBezTo>
                    <a:pt x="700183" y="975551"/>
                    <a:pt x="702850" y="978218"/>
                    <a:pt x="706088" y="978218"/>
                  </a:cubicBezTo>
                  <a:cubicBezTo>
                    <a:pt x="709327" y="978218"/>
                    <a:pt x="711994" y="975551"/>
                    <a:pt x="711994" y="972312"/>
                  </a:cubicBezTo>
                  <a:close/>
                  <a:moveTo>
                    <a:pt x="747617" y="916877"/>
                  </a:moveTo>
                  <a:cubicBezTo>
                    <a:pt x="747617" y="912305"/>
                    <a:pt x="743903" y="908685"/>
                    <a:pt x="739331" y="908685"/>
                  </a:cubicBezTo>
                  <a:cubicBezTo>
                    <a:pt x="734759" y="908685"/>
                    <a:pt x="731139" y="912400"/>
                    <a:pt x="731139" y="916972"/>
                  </a:cubicBezTo>
                  <a:cubicBezTo>
                    <a:pt x="731139" y="921544"/>
                    <a:pt x="734854" y="925163"/>
                    <a:pt x="739426" y="925163"/>
                  </a:cubicBezTo>
                  <a:cubicBezTo>
                    <a:pt x="743998" y="925163"/>
                    <a:pt x="747617" y="921449"/>
                    <a:pt x="747617" y="916877"/>
                  </a:cubicBezTo>
                  <a:close/>
                  <a:moveTo>
                    <a:pt x="786575" y="866204"/>
                  </a:moveTo>
                  <a:cubicBezTo>
                    <a:pt x="786575" y="862298"/>
                    <a:pt x="783336" y="859155"/>
                    <a:pt x="779526" y="859155"/>
                  </a:cubicBezTo>
                  <a:cubicBezTo>
                    <a:pt x="775621" y="859155"/>
                    <a:pt x="772478" y="862394"/>
                    <a:pt x="772478" y="866204"/>
                  </a:cubicBezTo>
                  <a:cubicBezTo>
                    <a:pt x="772478" y="870109"/>
                    <a:pt x="775621" y="873252"/>
                    <a:pt x="779526" y="873252"/>
                  </a:cubicBezTo>
                  <a:cubicBezTo>
                    <a:pt x="783431" y="873252"/>
                    <a:pt x="786575" y="870109"/>
                    <a:pt x="786575" y="866204"/>
                  </a:cubicBezTo>
                  <a:close/>
                  <a:moveTo>
                    <a:pt x="832866" y="821150"/>
                  </a:moveTo>
                  <a:cubicBezTo>
                    <a:pt x="832866" y="817245"/>
                    <a:pt x="829628" y="814102"/>
                    <a:pt x="825722" y="814102"/>
                  </a:cubicBezTo>
                  <a:cubicBezTo>
                    <a:pt x="821817" y="814102"/>
                    <a:pt x="818674" y="817245"/>
                    <a:pt x="818674" y="821150"/>
                  </a:cubicBezTo>
                  <a:cubicBezTo>
                    <a:pt x="818674" y="825056"/>
                    <a:pt x="821817" y="828199"/>
                    <a:pt x="825722" y="828199"/>
                  </a:cubicBezTo>
                  <a:cubicBezTo>
                    <a:pt x="829723" y="828199"/>
                    <a:pt x="832866" y="825056"/>
                    <a:pt x="832866" y="821150"/>
                  </a:cubicBezTo>
                  <a:close/>
                  <a:moveTo>
                    <a:pt x="877443" y="775049"/>
                  </a:moveTo>
                  <a:cubicBezTo>
                    <a:pt x="873443" y="775049"/>
                    <a:pt x="870204" y="778288"/>
                    <a:pt x="870204" y="782288"/>
                  </a:cubicBezTo>
                  <a:cubicBezTo>
                    <a:pt x="870204" y="786289"/>
                    <a:pt x="873443" y="789432"/>
                    <a:pt x="877443" y="789432"/>
                  </a:cubicBezTo>
                  <a:cubicBezTo>
                    <a:pt x="881444" y="789432"/>
                    <a:pt x="884682" y="786194"/>
                    <a:pt x="884587" y="782193"/>
                  </a:cubicBezTo>
                  <a:cubicBezTo>
                    <a:pt x="884682" y="778288"/>
                    <a:pt x="881348" y="775049"/>
                    <a:pt x="877443" y="775049"/>
                  </a:cubicBezTo>
                  <a:close/>
                  <a:moveTo>
                    <a:pt x="933640" y="746855"/>
                  </a:moveTo>
                  <a:cubicBezTo>
                    <a:pt x="931736" y="746855"/>
                    <a:pt x="930116" y="748475"/>
                    <a:pt x="930116" y="750380"/>
                  </a:cubicBezTo>
                  <a:cubicBezTo>
                    <a:pt x="930116" y="752380"/>
                    <a:pt x="931736" y="753904"/>
                    <a:pt x="933640" y="753904"/>
                  </a:cubicBezTo>
                  <a:cubicBezTo>
                    <a:pt x="935546" y="753904"/>
                    <a:pt x="937165" y="752285"/>
                    <a:pt x="937165" y="750380"/>
                  </a:cubicBezTo>
                  <a:cubicBezTo>
                    <a:pt x="937165" y="748379"/>
                    <a:pt x="935546" y="746855"/>
                    <a:pt x="933640" y="746855"/>
                  </a:cubicBezTo>
                  <a:close/>
                  <a:moveTo>
                    <a:pt x="993458" y="724186"/>
                  </a:moveTo>
                  <a:cubicBezTo>
                    <a:pt x="992505" y="724186"/>
                    <a:pt x="991743" y="724948"/>
                    <a:pt x="991838" y="725900"/>
                  </a:cubicBezTo>
                  <a:cubicBezTo>
                    <a:pt x="991838" y="726853"/>
                    <a:pt x="992600" y="727520"/>
                    <a:pt x="993553" y="727520"/>
                  </a:cubicBezTo>
                  <a:cubicBezTo>
                    <a:pt x="994505" y="727520"/>
                    <a:pt x="995267" y="726758"/>
                    <a:pt x="995267" y="725805"/>
                  </a:cubicBezTo>
                  <a:cubicBezTo>
                    <a:pt x="995077" y="724948"/>
                    <a:pt x="994315" y="724281"/>
                    <a:pt x="993458" y="724186"/>
                  </a:cubicBezTo>
                  <a:close/>
                  <a:moveTo>
                    <a:pt x="1055846" y="702564"/>
                  </a:moveTo>
                  <a:cubicBezTo>
                    <a:pt x="1052132" y="702564"/>
                    <a:pt x="1049179" y="705612"/>
                    <a:pt x="1049179" y="709327"/>
                  </a:cubicBezTo>
                  <a:cubicBezTo>
                    <a:pt x="1049179" y="713042"/>
                    <a:pt x="1052227" y="715994"/>
                    <a:pt x="1055942" y="715994"/>
                  </a:cubicBezTo>
                  <a:cubicBezTo>
                    <a:pt x="1059656" y="715994"/>
                    <a:pt x="1062609" y="712946"/>
                    <a:pt x="1062609" y="709232"/>
                  </a:cubicBezTo>
                  <a:cubicBezTo>
                    <a:pt x="1062609" y="705612"/>
                    <a:pt x="1059561" y="702564"/>
                    <a:pt x="1055846" y="702564"/>
                  </a:cubicBezTo>
                  <a:close/>
                  <a:moveTo>
                    <a:pt x="1119950" y="694087"/>
                  </a:moveTo>
                  <a:cubicBezTo>
                    <a:pt x="1116235" y="694087"/>
                    <a:pt x="1113282" y="697135"/>
                    <a:pt x="1113282" y="700850"/>
                  </a:cubicBezTo>
                  <a:cubicBezTo>
                    <a:pt x="1113282" y="704564"/>
                    <a:pt x="1116330" y="707612"/>
                    <a:pt x="1120045" y="707517"/>
                  </a:cubicBezTo>
                  <a:cubicBezTo>
                    <a:pt x="1123760" y="707517"/>
                    <a:pt x="1126712" y="704469"/>
                    <a:pt x="1126712" y="700754"/>
                  </a:cubicBezTo>
                  <a:cubicBezTo>
                    <a:pt x="1126617" y="697040"/>
                    <a:pt x="1123664" y="694087"/>
                    <a:pt x="1119950" y="694087"/>
                  </a:cubicBezTo>
                  <a:close/>
                  <a:moveTo>
                    <a:pt x="1184529" y="694658"/>
                  </a:moveTo>
                  <a:cubicBezTo>
                    <a:pt x="1181291" y="694658"/>
                    <a:pt x="1178624" y="697325"/>
                    <a:pt x="1178719" y="700564"/>
                  </a:cubicBezTo>
                  <a:cubicBezTo>
                    <a:pt x="1178719" y="703802"/>
                    <a:pt x="1181386" y="706469"/>
                    <a:pt x="1184624" y="706469"/>
                  </a:cubicBezTo>
                  <a:cubicBezTo>
                    <a:pt x="1187863" y="706469"/>
                    <a:pt x="1190530" y="703802"/>
                    <a:pt x="1190530" y="700564"/>
                  </a:cubicBezTo>
                  <a:cubicBezTo>
                    <a:pt x="1190435" y="697325"/>
                    <a:pt x="1187768" y="694658"/>
                    <a:pt x="1184529" y="694658"/>
                  </a:cubicBezTo>
                  <a:close/>
                  <a:moveTo>
                    <a:pt x="1248728" y="702088"/>
                  </a:moveTo>
                  <a:cubicBezTo>
                    <a:pt x="1245108" y="702088"/>
                    <a:pt x="1242155" y="705040"/>
                    <a:pt x="1242155" y="708660"/>
                  </a:cubicBezTo>
                  <a:cubicBezTo>
                    <a:pt x="1242155" y="712280"/>
                    <a:pt x="1245108" y="715137"/>
                    <a:pt x="1248728" y="715137"/>
                  </a:cubicBezTo>
                  <a:cubicBezTo>
                    <a:pt x="1252347" y="715137"/>
                    <a:pt x="1255300" y="712184"/>
                    <a:pt x="1255300" y="708565"/>
                  </a:cubicBezTo>
                  <a:cubicBezTo>
                    <a:pt x="1255205" y="704945"/>
                    <a:pt x="1252252" y="702088"/>
                    <a:pt x="1248728" y="702088"/>
                  </a:cubicBezTo>
                  <a:close/>
                  <a:moveTo>
                    <a:pt x="1311307" y="722757"/>
                  </a:moveTo>
                  <a:cubicBezTo>
                    <a:pt x="1310164" y="722757"/>
                    <a:pt x="1309307" y="723614"/>
                    <a:pt x="1309307" y="724757"/>
                  </a:cubicBezTo>
                  <a:cubicBezTo>
                    <a:pt x="1309307" y="725900"/>
                    <a:pt x="1310259" y="726758"/>
                    <a:pt x="1311307" y="726758"/>
                  </a:cubicBezTo>
                  <a:cubicBezTo>
                    <a:pt x="1312450" y="726758"/>
                    <a:pt x="1313307" y="725900"/>
                    <a:pt x="1313307" y="724757"/>
                  </a:cubicBezTo>
                  <a:cubicBezTo>
                    <a:pt x="1313307" y="723614"/>
                    <a:pt x="1312355" y="722757"/>
                    <a:pt x="1311307" y="722757"/>
                  </a:cubicBezTo>
                  <a:close/>
                  <a:moveTo>
                    <a:pt x="1371219" y="744284"/>
                  </a:moveTo>
                  <a:cubicBezTo>
                    <a:pt x="1368743" y="744284"/>
                    <a:pt x="1366742" y="746284"/>
                    <a:pt x="1366742" y="748856"/>
                  </a:cubicBezTo>
                  <a:cubicBezTo>
                    <a:pt x="1366742" y="751332"/>
                    <a:pt x="1368743" y="753428"/>
                    <a:pt x="1371314" y="753332"/>
                  </a:cubicBezTo>
                  <a:cubicBezTo>
                    <a:pt x="1373791" y="753332"/>
                    <a:pt x="1375791" y="751332"/>
                    <a:pt x="1375791" y="748760"/>
                  </a:cubicBezTo>
                  <a:cubicBezTo>
                    <a:pt x="1375791" y="746188"/>
                    <a:pt x="1373791" y="744284"/>
                    <a:pt x="1371219" y="744284"/>
                  </a:cubicBezTo>
                  <a:close/>
                  <a:moveTo>
                    <a:pt x="1427702" y="770573"/>
                  </a:moveTo>
                  <a:cubicBezTo>
                    <a:pt x="1422273" y="770573"/>
                    <a:pt x="1417987" y="774954"/>
                    <a:pt x="1417987" y="780383"/>
                  </a:cubicBezTo>
                  <a:cubicBezTo>
                    <a:pt x="1417987" y="785717"/>
                    <a:pt x="1422368" y="790099"/>
                    <a:pt x="1427798" y="790099"/>
                  </a:cubicBezTo>
                  <a:cubicBezTo>
                    <a:pt x="1433132" y="790099"/>
                    <a:pt x="1437513" y="785717"/>
                    <a:pt x="1437513" y="780288"/>
                  </a:cubicBezTo>
                  <a:cubicBezTo>
                    <a:pt x="1437418" y="774859"/>
                    <a:pt x="1433036" y="770573"/>
                    <a:pt x="1427702" y="770573"/>
                  </a:cubicBezTo>
                  <a:close/>
                  <a:moveTo>
                    <a:pt x="1475804" y="818769"/>
                  </a:moveTo>
                  <a:cubicBezTo>
                    <a:pt x="1475804" y="820865"/>
                    <a:pt x="1477518" y="822674"/>
                    <a:pt x="1479709" y="822579"/>
                  </a:cubicBezTo>
                  <a:cubicBezTo>
                    <a:pt x="1481804" y="822579"/>
                    <a:pt x="1483614" y="820865"/>
                    <a:pt x="1483614" y="818674"/>
                  </a:cubicBezTo>
                  <a:cubicBezTo>
                    <a:pt x="1483614" y="816578"/>
                    <a:pt x="1481900" y="814864"/>
                    <a:pt x="1479709" y="814864"/>
                  </a:cubicBezTo>
                  <a:cubicBezTo>
                    <a:pt x="1477518" y="814864"/>
                    <a:pt x="1475804" y="816674"/>
                    <a:pt x="1475804" y="818769"/>
                  </a:cubicBezTo>
                  <a:close/>
                  <a:moveTo>
                    <a:pt x="1534954" y="863537"/>
                  </a:moveTo>
                  <a:cubicBezTo>
                    <a:pt x="1534954" y="858679"/>
                    <a:pt x="1531049" y="854774"/>
                    <a:pt x="1526191" y="854869"/>
                  </a:cubicBezTo>
                  <a:cubicBezTo>
                    <a:pt x="1521428" y="854869"/>
                    <a:pt x="1517523" y="858774"/>
                    <a:pt x="1517523" y="863632"/>
                  </a:cubicBezTo>
                  <a:cubicBezTo>
                    <a:pt x="1517523" y="868490"/>
                    <a:pt x="1521428" y="872300"/>
                    <a:pt x="1526286" y="872300"/>
                  </a:cubicBezTo>
                  <a:cubicBezTo>
                    <a:pt x="1531049" y="872300"/>
                    <a:pt x="1534954" y="868394"/>
                    <a:pt x="1534954" y="863537"/>
                  </a:cubicBezTo>
                  <a:close/>
                  <a:moveTo>
                    <a:pt x="1566672" y="923639"/>
                  </a:moveTo>
                  <a:cubicBezTo>
                    <a:pt x="1572006" y="923639"/>
                    <a:pt x="1576388" y="919258"/>
                    <a:pt x="1576388" y="913924"/>
                  </a:cubicBezTo>
                  <a:cubicBezTo>
                    <a:pt x="1576388" y="908590"/>
                    <a:pt x="1572006" y="904208"/>
                    <a:pt x="1566672" y="904208"/>
                  </a:cubicBezTo>
                  <a:cubicBezTo>
                    <a:pt x="1561338" y="904208"/>
                    <a:pt x="1556957" y="908590"/>
                    <a:pt x="1556957" y="914019"/>
                  </a:cubicBezTo>
                  <a:cubicBezTo>
                    <a:pt x="1556957" y="919353"/>
                    <a:pt x="1561338" y="923735"/>
                    <a:pt x="1566672" y="923639"/>
                  </a:cubicBezTo>
                  <a:close/>
                  <a:moveTo>
                    <a:pt x="1594676" y="969074"/>
                  </a:moveTo>
                  <a:cubicBezTo>
                    <a:pt x="1594676" y="972217"/>
                    <a:pt x="1597247" y="974788"/>
                    <a:pt x="1600391" y="974788"/>
                  </a:cubicBezTo>
                  <a:cubicBezTo>
                    <a:pt x="1603534" y="974788"/>
                    <a:pt x="1606106" y="972217"/>
                    <a:pt x="1606106" y="969074"/>
                  </a:cubicBezTo>
                  <a:cubicBezTo>
                    <a:pt x="1606106" y="965930"/>
                    <a:pt x="1603534" y="963359"/>
                    <a:pt x="1600391" y="963359"/>
                  </a:cubicBezTo>
                  <a:cubicBezTo>
                    <a:pt x="1597247" y="963359"/>
                    <a:pt x="1594676" y="965930"/>
                    <a:pt x="1594676" y="969074"/>
                  </a:cubicBezTo>
                  <a:close/>
                  <a:moveTo>
                    <a:pt x="1626775" y="1030891"/>
                  </a:moveTo>
                  <a:cubicBezTo>
                    <a:pt x="1628299" y="1030891"/>
                    <a:pt x="1629632" y="1029653"/>
                    <a:pt x="1629632" y="1028033"/>
                  </a:cubicBezTo>
                  <a:cubicBezTo>
                    <a:pt x="1629632" y="1026509"/>
                    <a:pt x="1628394" y="1025176"/>
                    <a:pt x="1626775" y="1025176"/>
                  </a:cubicBezTo>
                  <a:cubicBezTo>
                    <a:pt x="1625251" y="1025176"/>
                    <a:pt x="1623917" y="1026509"/>
                    <a:pt x="1623917" y="1028033"/>
                  </a:cubicBezTo>
                  <a:cubicBezTo>
                    <a:pt x="1623917" y="1029653"/>
                    <a:pt x="1625251" y="1030986"/>
                    <a:pt x="1626775" y="1030891"/>
                  </a:cubicBezTo>
                  <a:close/>
                  <a:moveTo>
                    <a:pt x="1645349" y="1082612"/>
                  </a:moveTo>
                  <a:cubicBezTo>
                    <a:pt x="1641253" y="1082612"/>
                    <a:pt x="1637919" y="1085945"/>
                    <a:pt x="1638014" y="1090041"/>
                  </a:cubicBezTo>
                  <a:cubicBezTo>
                    <a:pt x="1638014" y="1094137"/>
                    <a:pt x="1641348" y="1097375"/>
                    <a:pt x="1645444" y="1097375"/>
                  </a:cubicBezTo>
                  <a:cubicBezTo>
                    <a:pt x="1649539" y="1097375"/>
                    <a:pt x="1652778" y="1094042"/>
                    <a:pt x="1652778" y="1089946"/>
                  </a:cubicBezTo>
                  <a:cubicBezTo>
                    <a:pt x="1652778" y="1085850"/>
                    <a:pt x="1649444" y="1082612"/>
                    <a:pt x="1645349" y="1082612"/>
                  </a:cubicBezTo>
                  <a:close/>
                  <a:moveTo>
                    <a:pt x="1649063" y="1153763"/>
                  </a:moveTo>
                  <a:cubicBezTo>
                    <a:pt x="1649063" y="1157573"/>
                    <a:pt x="1652207" y="1160621"/>
                    <a:pt x="1656017" y="1160621"/>
                  </a:cubicBezTo>
                  <a:cubicBezTo>
                    <a:pt x="1659827" y="1160621"/>
                    <a:pt x="1662875" y="1157478"/>
                    <a:pt x="1662875" y="1153763"/>
                  </a:cubicBezTo>
                  <a:cubicBezTo>
                    <a:pt x="1662875" y="1149953"/>
                    <a:pt x="1659731" y="1146905"/>
                    <a:pt x="1656017" y="1146905"/>
                  </a:cubicBezTo>
                  <a:cubicBezTo>
                    <a:pt x="1652111" y="1146905"/>
                    <a:pt x="1649063" y="1149953"/>
                    <a:pt x="1649063" y="1153763"/>
                  </a:cubicBezTo>
                  <a:close/>
                  <a:moveTo>
                    <a:pt x="1658207" y="1211485"/>
                  </a:moveTo>
                  <a:cubicBezTo>
                    <a:pt x="1654397" y="1211485"/>
                    <a:pt x="1651349" y="1214628"/>
                    <a:pt x="1651349" y="1218343"/>
                  </a:cubicBezTo>
                  <a:cubicBezTo>
                    <a:pt x="1651349" y="1222153"/>
                    <a:pt x="1654493" y="1225201"/>
                    <a:pt x="1658303" y="1225201"/>
                  </a:cubicBezTo>
                  <a:cubicBezTo>
                    <a:pt x="1662113" y="1225201"/>
                    <a:pt x="1665161" y="1222058"/>
                    <a:pt x="1665161" y="1218343"/>
                  </a:cubicBezTo>
                  <a:cubicBezTo>
                    <a:pt x="1665065" y="1214438"/>
                    <a:pt x="1662017" y="1211390"/>
                    <a:pt x="1658207" y="1211485"/>
                  </a:cubicBezTo>
                  <a:close/>
                  <a:moveTo>
                    <a:pt x="1659922" y="1282637"/>
                  </a:moveTo>
                  <a:cubicBezTo>
                    <a:pt x="1659922" y="1278350"/>
                    <a:pt x="1656493" y="1274921"/>
                    <a:pt x="1652207" y="1274921"/>
                  </a:cubicBezTo>
                  <a:cubicBezTo>
                    <a:pt x="1647920" y="1274921"/>
                    <a:pt x="1644491" y="1278446"/>
                    <a:pt x="1644491" y="1282637"/>
                  </a:cubicBezTo>
                  <a:cubicBezTo>
                    <a:pt x="1644491" y="1286923"/>
                    <a:pt x="1648016" y="1290352"/>
                    <a:pt x="1652207" y="1290352"/>
                  </a:cubicBezTo>
                  <a:cubicBezTo>
                    <a:pt x="1656588" y="1290352"/>
                    <a:pt x="1660017" y="1286923"/>
                    <a:pt x="1659922" y="1282637"/>
                  </a:cubicBezTo>
                  <a:close/>
                  <a:moveTo>
                    <a:pt x="1638110" y="1355598"/>
                  </a:moveTo>
                  <a:cubicBezTo>
                    <a:pt x="1643539" y="1355598"/>
                    <a:pt x="1648016" y="1351121"/>
                    <a:pt x="1648016" y="1345692"/>
                  </a:cubicBezTo>
                  <a:cubicBezTo>
                    <a:pt x="1648016" y="1340263"/>
                    <a:pt x="1643539" y="1335786"/>
                    <a:pt x="1638110" y="1335786"/>
                  </a:cubicBezTo>
                  <a:cubicBezTo>
                    <a:pt x="1632680" y="1335786"/>
                    <a:pt x="1628204" y="1340263"/>
                    <a:pt x="1628204" y="1345692"/>
                  </a:cubicBezTo>
                  <a:cubicBezTo>
                    <a:pt x="1628204" y="1351217"/>
                    <a:pt x="1632680" y="1355598"/>
                    <a:pt x="1638110" y="1355598"/>
                  </a:cubicBezTo>
                  <a:close/>
                  <a:moveTo>
                    <a:pt x="1616012" y="1400556"/>
                  </a:moveTo>
                  <a:cubicBezTo>
                    <a:pt x="1612773" y="1400556"/>
                    <a:pt x="1610106" y="1403223"/>
                    <a:pt x="1610106" y="1406462"/>
                  </a:cubicBezTo>
                  <a:cubicBezTo>
                    <a:pt x="1610106" y="1409700"/>
                    <a:pt x="1612773" y="1412367"/>
                    <a:pt x="1616012" y="1412272"/>
                  </a:cubicBezTo>
                  <a:cubicBezTo>
                    <a:pt x="1619250" y="1412272"/>
                    <a:pt x="1621917" y="1409605"/>
                    <a:pt x="1621822" y="1406366"/>
                  </a:cubicBezTo>
                  <a:cubicBezTo>
                    <a:pt x="1621822" y="1403223"/>
                    <a:pt x="1619250" y="1400556"/>
                    <a:pt x="1616012" y="1400556"/>
                  </a:cubicBezTo>
                  <a:close/>
                  <a:moveTo>
                    <a:pt x="1586389" y="1474565"/>
                  </a:moveTo>
                  <a:cubicBezTo>
                    <a:pt x="1592294" y="1474565"/>
                    <a:pt x="1597152" y="1469708"/>
                    <a:pt x="1597057" y="1463802"/>
                  </a:cubicBezTo>
                  <a:cubicBezTo>
                    <a:pt x="1597057" y="1457897"/>
                    <a:pt x="1592199" y="1453039"/>
                    <a:pt x="1586293" y="1453134"/>
                  </a:cubicBezTo>
                  <a:cubicBezTo>
                    <a:pt x="1580388" y="1453134"/>
                    <a:pt x="1575530" y="1457992"/>
                    <a:pt x="1575626" y="1463897"/>
                  </a:cubicBezTo>
                  <a:cubicBezTo>
                    <a:pt x="1575626" y="1469803"/>
                    <a:pt x="1580388" y="1474565"/>
                    <a:pt x="1586389" y="1474565"/>
                  </a:cubicBezTo>
                  <a:close/>
                  <a:moveTo>
                    <a:pt x="1557909" y="1516952"/>
                  </a:moveTo>
                  <a:cubicBezTo>
                    <a:pt x="1557909" y="1512284"/>
                    <a:pt x="1554099" y="1508570"/>
                    <a:pt x="1549527" y="1508570"/>
                  </a:cubicBezTo>
                  <a:cubicBezTo>
                    <a:pt x="1544860" y="1508570"/>
                    <a:pt x="1541145" y="1512380"/>
                    <a:pt x="1541145" y="1516952"/>
                  </a:cubicBezTo>
                  <a:cubicBezTo>
                    <a:pt x="1541145" y="1521619"/>
                    <a:pt x="1544955" y="1525334"/>
                    <a:pt x="1549527" y="1525334"/>
                  </a:cubicBezTo>
                  <a:cubicBezTo>
                    <a:pt x="1554194" y="1525334"/>
                    <a:pt x="1557909" y="1521619"/>
                    <a:pt x="1557909" y="1516952"/>
                  </a:cubicBezTo>
                  <a:close/>
                  <a:moveTo>
                    <a:pt x="1514666" y="1564958"/>
                  </a:moveTo>
                  <a:cubicBezTo>
                    <a:pt x="1514666" y="1560386"/>
                    <a:pt x="1510856" y="1556576"/>
                    <a:pt x="1506284" y="1556576"/>
                  </a:cubicBezTo>
                  <a:cubicBezTo>
                    <a:pt x="1501616" y="1556576"/>
                    <a:pt x="1497902" y="1560386"/>
                    <a:pt x="1497902" y="1564958"/>
                  </a:cubicBezTo>
                  <a:cubicBezTo>
                    <a:pt x="1497902" y="1569625"/>
                    <a:pt x="1501712" y="1573339"/>
                    <a:pt x="1506284" y="1573339"/>
                  </a:cubicBezTo>
                  <a:cubicBezTo>
                    <a:pt x="1510951" y="1573339"/>
                    <a:pt x="1514666" y="1569625"/>
                    <a:pt x="1514666" y="1564958"/>
                  </a:cubicBezTo>
                  <a:close/>
                  <a:moveTo>
                    <a:pt x="1447324" y="1607058"/>
                  </a:moveTo>
                  <a:cubicBezTo>
                    <a:pt x="1447324" y="1612487"/>
                    <a:pt x="1451801" y="1616964"/>
                    <a:pt x="1457230" y="1616964"/>
                  </a:cubicBezTo>
                  <a:cubicBezTo>
                    <a:pt x="1462659" y="1616964"/>
                    <a:pt x="1467136" y="1612487"/>
                    <a:pt x="1467136" y="1607058"/>
                  </a:cubicBezTo>
                  <a:cubicBezTo>
                    <a:pt x="1467136" y="1601629"/>
                    <a:pt x="1462659" y="1597152"/>
                    <a:pt x="1457230" y="1597152"/>
                  </a:cubicBezTo>
                  <a:cubicBezTo>
                    <a:pt x="1451705" y="1597152"/>
                    <a:pt x="1447324" y="1601629"/>
                    <a:pt x="1447324" y="1607058"/>
                  </a:cubicBezTo>
                  <a:close/>
                  <a:moveTo>
                    <a:pt x="1403223" y="1648206"/>
                  </a:moveTo>
                  <a:cubicBezTo>
                    <a:pt x="1406366" y="1648206"/>
                    <a:pt x="1408938" y="1645634"/>
                    <a:pt x="1408938" y="1642491"/>
                  </a:cubicBezTo>
                  <a:cubicBezTo>
                    <a:pt x="1408938" y="1639348"/>
                    <a:pt x="1406366" y="1636776"/>
                    <a:pt x="1403223" y="1636776"/>
                  </a:cubicBezTo>
                  <a:cubicBezTo>
                    <a:pt x="1400080" y="1636776"/>
                    <a:pt x="1397508" y="1639348"/>
                    <a:pt x="1397508" y="1642491"/>
                  </a:cubicBezTo>
                  <a:cubicBezTo>
                    <a:pt x="1397508" y="1645634"/>
                    <a:pt x="1400080" y="1648206"/>
                    <a:pt x="1403223" y="1648206"/>
                  </a:cubicBezTo>
                  <a:close/>
                  <a:moveTo>
                    <a:pt x="1331976" y="1670780"/>
                  </a:moveTo>
                  <a:cubicBezTo>
                    <a:pt x="1331976" y="1678019"/>
                    <a:pt x="1337882" y="1683830"/>
                    <a:pt x="1345121" y="1683830"/>
                  </a:cubicBezTo>
                  <a:cubicBezTo>
                    <a:pt x="1352360" y="1683830"/>
                    <a:pt x="1358170" y="1677924"/>
                    <a:pt x="1358170" y="1670685"/>
                  </a:cubicBezTo>
                  <a:cubicBezTo>
                    <a:pt x="1358170" y="1663446"/>
                    <a:pt x="1352264" y="1657636"/>
                    <a:pt x="1345025" y="1657636"/>
                  </a:cubicBezTo>
                  <a:cubicBezTo>
                    <a:pt x="1337786" y="1657731"/>
                    <a:pt x="1331976" y="1663541"/>
                    <a:pt x="1331976" y="1670780"/>
                  </a:cubicBezTo>
                  <a:close/>
                  <a:moveTo>
                    <a:pt x="1272731" y="1691354"/>
                  </a:moveTo>
                  <a:cubicBezTo>
                    <a:pt x="1272731" y="1697450"/>
                    <a:pt x="1277779" y="1702403"/>
                    <a:pt x="1283875" y="1702403"/>
                  </a:cubicBezTo>
                  <a:cubicBezTo>
                    <a:pt x="1289971" y="1702403"/>
                    <a:pt x="1294924" y="1697450"/>
                    <a:pt x="1294924" y="1691259"/>
                  </a:cubicBezTo>
                  <a:cubicBezTo>
                    <a:pt x="1294924" y="1685163"/>
                    <a:pt x="1289971" y="1680210"/>
                    <a:pt x="1283780" y="1680210"/>
                  </a:cubicBezTo>
                  <a:cubicBezTo>
                    <a:pt x="1277588" y="1680305"/>
                    <a:pt x="1272731" y="1685258"/>
                    <a:pt x="1272731" y="1691354"/>
                  </a:cubicBezTo>
                  <a:close/>
                  <a:moveTo>
                    <a:pt x="1211294" y="1703927"/>
                  </a:moveTo>
                  <a:cubicBezTo>
                    <a:pt x="1211294" y="1708976"/>
                    <a:pt x="1215390" y="1712976"/>
                    <a:pt x="1220343" y="1712976"/>
                  </a:cubicBezTo>
                  <a:cubicBezTo>
                    <a:pt x="1225391" y="1712976"/>
                    <a:pt x="1229392" y="1708880"/>
                    <a:pt x="1229392" y="1703832"/>
                  </a:cubicBezTo>
                  <a:cubicBezTo>
                    <a:pt x="1229392" y="1698879"/>
                    <a:pt x="1225296" y="1694783"/>
                    <a:pt x="1220343" y="1694783"/>
                  </a:cubicBezTo>
                  <a:cubicBezTo>
                    <a:pt x="1215390" y="1694879"/>
                    <a:pt x="1211294" y="1698974"/>
                    <a:pt x="1211294" y="1703927"/>
                  </a:cubicBezTo>
                  <a:close/>
                  <a:moveTo>
                    <a:pt x="1141381" y="1780413"/>
                  </a:moveTo>
                  <a:cubicBezTo>
                    <a:pt x="1141381" y="1788605"/>
                    <a:pt x="1148048" y="1795177"/>
                    <a:pt x="1156240" y="1795082"/>
                  </a:cubicBezTo>
                  <a:cubicBezTo>
                    <a:pt x="1164431" y="1795082"/>
                    <a:pt x="1171004" y="1788414"/>
                    <a:pt x="1171004" y="1780223"/>
                  </a:cubicBezTo>
                  <a:cubicBezTo>
                    <a:pt x="1171004" y="1772126"/>
                    <a:pt x="1164336" y="1765459"/>
                    <a:pt x="1156145" y="1765554"/>
                  </a:cubicBezTo>
                  <a:cubicBezTo>
                    <a:pt x="1147953" y="1765649"/>
                    <a:pt x="1141381" y="1772222"/>
                    <a:pt x="1141381" y="1780413"/>
                  </a:cubicBezTo>
                  <a:close/>
                  <a:moveTo>
                    <a:pt x="1076706" y="1776984"/>
                  </a:moveTo>
                  <a:cubicBezTo>
                    <a:pt x="1076801" y="1785271"/>
                    <a:pt x="1083469" y="1791938"/>
                    <a:pt x="1091756" y="1791843"/>
                  </a:cubicBezTo>
                  <a:cubicBezTo>
                    <a:pt x="1100042" y="1791843"/>
                    <a:pt x="1106615" y="1785080"/>
                    <a:pt x="1106615" y="1776889"/>
                  </a:cubicBezTo>
                  <a:cubicBezTo>
                    <a:pt x="1106615" y="1768602"/>
                    <a:pt x="1099852" y="1762030"/>
                    <a:pt x="1091660" y="1762030"/>
                  </a:cubicBezTo>
                  <a:cubicBezTo>
                    <a:pt x="1083374" y="1762030"/>
                    <a:pt x="1076706" y="1768793"/>
                    <a:pt x="1076706" y="1776984"/>
                  </a:cubicBezTo>
                  <a:close/>
                  <a:moveTo>
                    <a:pt x="1012317" y="1766411"/>
                  </a:moveTo>
                  <a:cubicBezTo>
                    <a:pt x="1012317" y="1775079"/>
                    <a:pt x="1019365" y="1782032"/>
                    <a:pt x="1027938" y="1781937"/>
                  </a:cubicBezTo>
                  <a:cubicBezTo>
                    <a:pt x="1036606" y="1781937"/>
                    <a:pt x="1043559" y="1774889"/>
                    <a:pt x="1043464" y="1766221"/>
                  </a:cubicBezTo>
                  <a:cubicBezTo>
                    <a:pt x="1043464" y="1757648"/>
                    <a:pt x="1036415" y="1750695"/>
                    <a:pt x="1027748" y="1750695"/>
                  </a:cubicBezTo>
                  <a:cubicBezTo>
                    <a:pt x="1019175" y="1750790"/>
                    <a:pt x="1012222" y="1757743"/>
                    <a:pt x="1012317" y="1766411"/>
                  </a:cubicBezTo>
                  <a:close/>
                  <a:moveTo>
                    <a:pt x="965645" y="1732121"/>
                  </a:moveTo>
                  <a:cubicBezTo>
                    <a:pt x="956501" y="1732121"/>
                    <a:pt x="949071" y="1739646"/>
                    <a:pt x="949071" y="1748790"/>
                  </a:cubicBezTo>
                  <a:cubicBezTo>
                    <a:pt x="949071" y="1757934"/>
                    <a:pt x="956596" y="1765364"/>
                    <a:pt x="965740" y="1765364"/>
                  </a:cubicBezTo>
                  <a:cubicBezTo>
                    <a:pt x="974884" y="1765364"/>
                    <a:pt x="982313" y="1757839"/>
                    <a:pt x="982313" y="1748695"/>
                  </a:cubicBezTo>
                  <a:cubicBezTo>
                    <a:pt x="982313" y="1739456"/>
                    <a:pt x="974788" y="1732026"/>
                    <a:pt x="965645" y="1732121"/>
                  </a:cubicBezTo>
                  <a:close/>
                  <a:moveTo>
                    <a:pt x="905828" y="1708880"/>
                  </a:moveTo>
                  <a:cubicBezTo>
                    <a:pt x="897350" y="1708880"/>
                    <a:pt x="890588" y="1715738"/>
                    <a:pt x="890588" y="1724216"/>
                  </a:cubicBezTo>
                  <a:cubicBezTo>
                    <a:pt x="890588" y="1732598"/>
                    <a:pt x="897446" y="1739456"/>
                    <a:pt x="905923" y="1739456"/>
                  </a:cubicBezTo>
                  <a:cubicBezTo>
                    <a:pt x="914400" y="1739456"/>
                    <a:pt x="921163" y="1732598"/>
                    <a:pt x="921163" y="1724120"/>
                  </a:cubicBezTo>
                  <a:cubicBezTo>
                    <a:pt x="921163" y="1715643"/>
                    <a:pt x="914305" y="1708880"/>
                    <a:pt x="905828" y="1708880"/>
                  </a:cubicBezTo>
                  <a:close/>
                  <a:moveTo>
                    <a:pt x="849154" y="1677829"/>
                  </a:moveTo>
                  <a:cubicBezTo>
                    <a:pt x="840772" y="1677829"/>
                    <a:pt x="833914" y="1684687"/>
                    <a:pt x="834009" y="1693164"/>
                  </a:cubicBezTo>
                  <a:cubicBezTo>
                    <a:pt x="834009" y="1701641"/>
                    <a:pt x="840867" y="1708404"/>
                    <a:pt x="849344" y="1708404"/>
                  </a:cubicBezTo>
                  <a:cubicBezTo>
                    <a:pt x="857822" y="1708404"/>
                    <a:pt x="864584" y="1701546"/>
                    <a:pt x="864584" y="1693069"/>
                  </a:cubicBezTo>
                  <a:cubicBezTo>
                    <a:pt x="864489" y="1684592"/>
                    <a:pt x="857631" y="1677829"/>
                    <a:pt x="849154" y="1677829"/>
                  </a:cubicBezTo>
                  <a:close/>
                  <a:moveTo>
                    <a:pt x="796290" y="1642967"/>
                  </a:moveTo>
                  <a:cubicBezTo>
                    <a:pt x="789146" y="1642967"/>
                    <a:pt x="783431" y="1648778"/>
                    <a:pt x="783431" y="1655921"/>
                  </a:cubicBezTo>
                  <a:cubicBezTo>
                    <a:pt x="783431" y="1663065"/>
                    <a:pt x="789242" y="1668780"/>
                    <a:pt x="796385" y="1668780"/>
                  </a:cubicBezTo>
                  <a:cubicBezTo>
                    <a:pt x="803529" y="1668780"/>
                    <a:pt x="809244" y="1662970"/>
                    <a:pt x="809244" y="1655826"/>
                  </a:cubicBezTo>
                  <a:cubicBezTo>
                    <a:pt x="809244" y="1648682"/>
                    <a:pt x="803434" y="1642967"/>
                    <a:pt x="796290" y="1642967"/>
                  </a:cubicBezTo>
                  <a:close/>
                  <a:moveTo>
                    <a:pt x="747998" y="1598581"/>
                  </a:moveTo>
                  <a:cubicBezTo>
                    <a:pt x="739997" y="1598581"/>
                    <a:pt x="733615" y="1605058"/>
                    <a:pt x="733615" y="1613059"/>
                  </a:cubicBezTo>
                  <a:cubicBezTo>
                    <a:pt x="733615" y="1621060"/>
                    <a:pt x="740188" y="1627442"/>
                    <a:pt x="748094" y="1627442"/>
                  </a:cubicBezTo>
                  <a:cubicBezTo>
                    <a:pt x="756095" y="1627442"/>
                    <a:pt x="762476" y="1620964"/>
                    <a:pt x="762476" y="1612964"/>
                  </a:cubicBezTo>
                  <a:cubicBezTo>
                    <a:pt x="762381" y="1604963"/>
                    <a:pt x="755904" y="1598581"/>
                    <a:pt x="747998" y="1598581"/>
                  </a:cubicBezTo>
                  <a:close/>
                  <a:moveTo>
                    <a:pt x="704755" y="1553051"/>
                  </a:moveTo>
                  <a:cubicBezTo>
                    <a:pt x="698183" y="1553051"/>
                    <a:pt x="692849" y="1558481"/>
                    <a:pt x="692849" y="1565053"/>
                  </a:cubicBezTo>
                  <a:cubicBezTo>
                    <a:pt x="692849" y="1571625"/>
                    <a:pt x="698183" y="1576959"/>
                    <a:pt x="704850" y="1576959"/>
                  </a:cubicBezTo>
                  <a:cubicBezTo>
                    <a:pt x="711422" y="1576959"/>
                    <a:pt x="716756" y="1571530"/>
                    <a:pt x="716756" y="1564958"/>
                  </a:cubicBezTo>
                  <a:cubicBezTo>
                    <a:pt x="716661" y="1558290"/>
                    <a:pt x="711327" y="1553051"/>
                    <a:pt x="704755" y="1553051"/>
                  </a:cubicBezTo>
                  <a:close/>
                  <a:moveTo>
                    <a:pt x="667226" y="1527524"/>
                  </a:moveTo>
                  <a:cubicBezTo>
                    <a:pt x="675608" y="1527524"/>
                    <a:pt x="682276" y="1520666"/>
                    <a:pt x="682276" y="1512380"/>
                  </a:cubicBezTo>
                  <a:cubicBezTo>
                    <a:pt x="682276" y="1503998"/>
                    <a:pt x="675513" y="1497330"/>
                    <a:pt x="667131" y="1497330"/>
                  </a:cubicBezTo>
                  <a:cubicBezTo>
                    <a:pt x="658749" y="1497330"/>
                    <a:pt x="651986" y="1504188"/>
                    <a:pt x="652082" y="1512475"/>
                  </a:cubicBezTo>
                  <a:cubicBezTo>
                    <a:pt x="652082" y="1520762"/>
                    <a:pt x="658844" y="1527524"/>
                    <a:pt x="667226" y="1527524"/>
                  </a:cubicBezTo>
                  <a:close/>
                  <a:moveTo>
                    <a:pt x="650843" y="1455896"/>
                  </a:moveTo>
                  <a:cubicBezTo>
                    <a:pt x="650843" y="1447514"/>
                    <a:pt x="644081" y="1440847"/>
                    <a:pt x="635699" y="1440847"/>
                  </a:cubicBezTo>
                  <a:cubicBezTo>
                    <a:pt x="627317" y="1440847"/>
                    <a:pt x="620649" y="1447705"/>
                    <a:pt x="620649" y="1455992"/>
                  </a:cubicBezTo>
                  <a:cubicBezTo>
                    <a:pt x="620649" y="1464374"/>
                    <a:pt x="627412" y="1471041"/>
                    <a:pt x="635794" y="1471041"/>
                  </a:cubicBezTo>
                  <a:cubicBezTo>
                    <a:pt x="644081" y="1471041"/>
                    <a:pt x="650843" y="1464183"/>
                    <a:pt x="650843" y="1455896"/>
                  </a:cubicBezTo>
                  <a:close/>
                  <a:moveTo>
                    <a:pt x="610838" y="1415225"/>
                  </a:moveTo>
                  <a:cubicBezTo>
                    <a:pt x="621316" y="1415225"/>
                    <a:pt x="629793" y="1406652"/>
                    <a:pt x="629698" y="1396175"/>
                  </a:cubicBezTo>
                  <a:cubicBezTo>
                    <a:pt x="629698" y="1385697"/>
                    <a:pt x="621125" y="1377220"/>
                    <a:pt x="610648" y="1377315"/>
                  </a:cubicBezTo>
                  <a:cubicBezTo>
                    <a:pt x="600170" y="1377315"/>
                    <a:pt x="591693" y="1385888"/>
                    <a:pt x="591788" y="1396365"/>
                  </a:cubicBezTo>
                  <a:cubicBezTo>
                    <a:pt x="591884" y="1406843"/>
                    <a:pt x="600361" y="1415320"/>
                    <a:pt x="610838" y="1415225"/>
                  </a:cubicBezTo>
                  <a:close/>
                  <a:moveTo>
                    <a:pt x="592741" y="1353407"/>
                  </a:moveTo>
                  <a:cubicBezTo>
                    <a:pt x="603314" y="1353312"/>
                    <a:pt x="611886" y="1344739"/>
                    <a:pt x="611791" y="1334167"/>
                  </a:cubicBezTo>
                  <a:cubicBezTo>
                    <a:pt x="611791" y="1323594"/>
                    <a:pt x="603123" y="1315117"/>
                    <a:pt x="592550" y="1315117"/>
                  </a:cubicBezTo>
                  <a:cubicBezTo>
                    <a:pt x="581978" y="1315117"/>
                    <a:pt x="573500" y="1323785"/>
                    <a:pt x="573500" y="1334357"/>
                  </a:cubicBezTo>
                  <a:cubicBezTo>
                    <a:pt x="573500" y="1344930"/>
                    <a:pt x="582168" y="1353407"/>
                    <a:pt x="592741" y="1353407"/>
                  </a:cubicBezTo>
                  <a:close/>
                  <a:moveTo>
                    <a:pt x="581597" y="1289399"/>
                  </a:moveTo>
                  <a:cubicBezTo>
                    <a:pt x="591979" y="1289399"/>
                    <a:pt x="600361" y="1280922"/>
                    <a:pt x="600361" y="1270540"/>
                  </a:cubicBezTo>
                  <a:cubicBezTo>
                    <a:pt x="600361" y="1260158"/>
                    <a:pt x="591884" y="1251776"/>
                    <a:pt x="581501" y="1251776"/>
                  </a:cubicBezTo>
                  <a:cubicBezTo>
                    <a:pt x="571119" y="1251776"/>
                    <a:pt x="562737" y="1260253"/>
                    <a:pt x="562737" y="1270635"/>
                  </a:cubicBezTo>
                  <a:cubicBezTo>
                    <a:pt x="562832" y="1281017"/>
                    <a:pt x="571310" y="1289399"/>
                    <a:pt x="581597" y="1289399"/>
                  </a:cubicBezTo>
                  <a:close/>
                  <a:moveTo>
                    <a:pt x="577787" y="1224343"/>
                  </a:moveTo>
                  <a:cubicBezTo>
                    <a:pt x="587883" y="1224343"/>
                    <a:pt x="596075" y="1216057"/>
                    <a:pt x="595979" y="1205960"/>
                  </a:cubicBezTo>
                  <a:cubicBezTo>
                    <a:pt x="595979" y="1195864"/>
                    <a:pt x="587693" y="1187672"/>
                    <a:pt x="577596" y="1187768"/>
                  </a:cubicBezTo>
                  <a:cubicBezTo>
                    <a:pt x="567500" y="1187768"/>
                    <a:pt x="559308" y="1196054"/>
                    <a:pt x="559403" y="1206151"/>
                  </a:cubicBezTo>
                  <a:cubicBezTo>
                    <a:pt x="559499" y="1216247"/>
                    <a:pt x="567690" y="1224343"/>
                    <a:pt x="577787" y="1224343"/>
                  </a:cubicBezTo>
                  <a:close/>
                  <a:moveTo>
                    <a:pt x="581216" y="1159955"/>
                  </a:moveTo>
                  <a:cubicBezTo>
                    <a:pt x="591407" y="1159955"/>
                    <a:pt x="599599" y="1151668"/>
                    <a:pt x="599599" y="1141381"/>
                  </a:cubicBezTo>
                  <a:cubicBezTo>
                    <a:pt x="599599" y="1131189"/>
                    <a:pt x="591217" y="1122902"/>
                    <a:pt x="581025" y="1122998"/>
                  </a:cubicBezTo>
                  <a:cubicBezTo>
                    <a:pt x="570833" y="1123093"/>
                    <a:pt x="562547" y="1131380"/>
                    <a:pt x="562642" y="1141571"/>
                  </a:cubicBezTo>
                  <a:cubicBezTo>
                    <a:pt x="562642" y="1151763"/>
                    <a:pt x="571024" y="1160050"/>
                    <a:pt x="581216" y="1159955"/>
                  </a:cubicBezTo>
                  <a:close/>
                  <a:moveTo>
                    <a:pt x="610648" y="1077659"/>
                  </a:moveTo>
                  <a:cubicBezTo>
                    <a:pt x="610648" y="1067181"/>
                    <a:pt x="602075" y="1058704"/>
                    <a:pt x="591598" y="1058799"/>
                  </a:cubicBezTo>
                  <a:cubicBezTo>
                    <a:pt x="581120" y="1058799"/>
                    <a:pt x="572643" y="1067372"/>
                    <a:pt x="572738" y="1077849"/>
                  </a:cubicBezTo>
                  <a:cubicBezTo>
                    <a:pt x="572834" y="1088327"/>
                    <a:pt x="581311" y="1096804"/>
                    <a:pt x="591788" y="1096709"/>
                  </a:cubicBezTo>
                  <a:cubicBezTo>
                    <a:pt x="602266" y="1096613"/>
                    <a:pt x="610743" y="1088136"/>
                    <a:pt x="610648" y="1077659"/>
                  </a:cubicBezTo>
                  <a:close/>
                  <a:moveTo>
                    <a:pt x="628364" y="1015556"/>
                  </a:moveTo>
                  <a:cubicBezTo>
                    <a:pt x="628364" y="1005078"/>
                    <a:pt x="619792" y="996601"/>
                    <a:pt x="609314" y="996696"/>
                  </a:cubicBezTo>
                  <a:cubicBezTo>
                    <a:pt x="598837" y="996696"/>
                    <a:pt x="590360" y="1005269"/>
                    <a:pt x="590455" y="1015746"/>
                  </a:cubicBezTo>
                  <a:cubicBezTo>
                    <a:pt x="590455" y="1026224"/>
                    <a:pt x="599027" y="1034701"/>
                    <a:pt x="609505" y="1034606"/>
                  </a:cubicBezTo>
                  <a:cubicBezTo>
                    <a:pt x="619887" y="1034510"/>
                    <a:pt x="628364" y="1025938"/>
                    <a:pt x="628364" y="1015556"/>
                  </a:cubicBezTo>
                  <a:close/>
                  <a:moveTo>
                    <a:pt x="647795" y="955738"/>
                  </a:moveTo>
                  <a:cubicBezTo>
                    <a:pt x="647795" y="948023"/>
                    <a:pt x="641509" y="941832"/>
                    <a:pt x="633794" y="941832"/>
                  </a:cubicBezTo>
                  <a:cubicBezTo>
                    <a:pt x="626078" y="941832"/>
                    <a:pt x="619887" y="948119"/>
                    <a:pt x="619887" y="955834"/>
                  </a:cubicBezTo>
                  <a:cubicBezTo>
                    <a:pt x="619887" y="963549"/>
                    <a:pt x="626174" y="969740"/>
                    <a:pt x="633889" y="969740"/>
                  </a:cubicBezTo>
                  <a:cubicBezTo>
                    <a:pt x="641604" y="969645"/>
                    <a:pt x="647890" y="963359"/>
                    <a:pt x="647795" y="955738"/>
                  </a:cubicBezTo>
                  <a:close/>
                  <a:moveTo>
                    <a:pt x="665036" y="915353"/>
                  </a:moveTo>
                  <a:cubicBezTo>
                    <a:pt x="673989" y="915353"/>
                    <a:pt x="681323" y="908018"/>
                    <a:pt x="681228" y="898970"/>
                  </a:cubicBezTo>
                  <a:cubicBezTo>
                    <a:pt x="681228" y="890016"/>
                    <a:pt x="673894" y="882682"/>
                    <a:pt x="664845" y="882777"/>
                  </a:cubicBezTo>
                  <a:cubicBezTo>
                    <a:pt x="655796" y="882777"/>
                    <a:pt x="648557" y="890111"/>
                    <a:pt x="648653" y="899160"/>
                  </a:cubicBezTo>
                  <a:cubicBezTo>
                    <a:pt x="648748" y="908113"/>
                    <a:pt x="655987" y="915448"/>
                    <a:pt x="665036" y="915353"/>
                  </a:cubicBezTo>
                  <a:close/>
                  <a:moveTo>
                    <a:pt x="702088" y="832771"/>
                  </a:moveTo>
                  <a:cubicBezTo>
                    <a:pt x="694658" y="832771"/>
                    <a:pt x="688658" y="838867"/>
                    <a:pt x="688658" y="846296"/>
                  </a:cubicBezTo>
                  <a:cubicBezTo>
                    <a:pt x="688658" y="853726"/>
                    <a:pt x="694754" y="859727"/>
                    <a:pt x="702183" y="859631"/>
                  </a:cubicBezTo>
                  <a:cubicBezTo>
                    <a:pt x="709613" y="859631"/>
                    <a:pt x="715613" y="853535"/>
                    <a:pt x="715518" y="846201"/>
                  </a:cubicBezTo>
                  <a:cubicBezTo>
                    <a:pt x="715613" y="838772"/>
                    <a:pt x="709517" y="832771"/>
                    <a:pt x="702088" y="832771"/>
                  </a:cubicBezTo>
                  <a:close/>
                  <a:moveTo>
                    <a:pt x="745046" y="784479"/>
                  </a:moveTo>
                  <a:cubicBezTo>
                    <a:pt x="737616" y="784479"/>
                    <a:pt x="731615" y="790480"/>
                    <a:pt x="731615" y="797909"/>
                  </a:cubicBezTo>
                  <a:cubicBezTo>
                    <a:pt x="731615" y="805339"/>
                    <a:pt x="737711" y="811340"/>
                    <a:pt x="745141" y="811340"/>
                  </a:cubicBezTo>
                  <a:cubicBezTo>
                    <a:pt x="752570" y="811340"/>
                    <a:pt x="758571" y="805244"/>
                    <a:pt x="758476" y="797909"/>
                  </a:cubicBezTo>
                  <a:cubicBezTo>
                    <a:pt x="758476" y="790385"/>
                    <a:pt x="752380" y="784479"/>
                    <a:pt x="745046" y="784479"/>
                  </a:cubicBezTo>
                  <a:close/>
                  <a:moveTo>
                    <a:pt x="793052" y="741426"/>
                  </a:moveTo>
                  <a:cubicBezTo>
                    <a:pt x="785717" y="741426"/>
                    <a:pt x="779812" y="747427"/>
                    <a:pt x="779812" y="754761"/>
                  </a:cubicBezTo>
                  <a:cubicBezTo>
                    <a:pt x="779812" y="762095"/>
                    <a:pt x="785813" y="768001"/>
                    <a:pt x="793147" y="768001"/>
                  </a:cubicBezTo>
                  <a:cubicBezTo>
                    <a:pt x="800481" y="768001"/>
                    <a:pt x="806387" y="762000"/>
                    <a:pt x="806387" y="754666"/>
                  </a:cubicBezTo>
                  <a:cubicBezTo>
                    <a:pt x="806291" y="747236"/>
                    <a:pt x="800386" y="741331"/>
                    <a:pt x="793052" y="741426"/>
                  </a:cubicBezTo>
                  <a:close/>
                  <a:moveTo>
                    <a:pt x="845630" y="701421"/>
                  </a:moveTo>
                  <a:cubicBezTo>
                    <a:pt x="837057" y="701421"/>
                    <a:pt x="830009" y="708470"/>
                    <a:pt x="830104" y="717042"/>
                  </a:cubicBezTo>
                  <a:cubicBezTo>
                    <a:pt x="830104" y="725615"/>
                    <a:pt x="837152" y="732663"/>
                    <a:pt x="845725" y="732568"/>
                  </a:cubicBezTo>
                  <a:cubicBezTo>
                    <a:pt x="854393" y="732568"/>
                    <a:pt x="861346" y="725519"/>
                    <a:pt x="861251" y="716947"/>
                  </a:cubicBezTo>
                  <a:cubicBezTo>
                    <a:pt x="861155" y="708374"/>
                    <a:pt x="854297" y="701421"/>
                    <a:pt x="845630" y="701421"/>
                  </a:cubicBezTo>
                  <a:close/>
                  <a:moveTo>
                    <a:pt x="902208" y="701231"/>
                  </a:moveTo>
                  <a:cubicBezTo>
                    <a:pt x="910781" y="701231"/>
                    <a:pt x="917734" y="694182"/>
                    <a:pt x="917734" y="685610"/>
                  </a:cubicBezTo>
                  <a:cubicBezTo>
                    <a:pt x="917734" y="676942"/>
                    <a:pt x="910685" y="669988"/>
                    <a:pt x="902018" y="670084"/>
                  </a:cubicBezTo>
                  <a:cubicBezTo>
                    <a:pt x="893445" y="670084"/>
                    <a:pt x="886492" y="677132"/>
                    <a:pt x="886492" y="685705"/>
                  </a:cubicBezTo>
                  <a:cubicBezTo>
                    <a:pt x="886587" y="694277"/>
                    <a:pt x="893540" y="701231"/>
                    <a:pt x="902208" y="701231"/>
                  </a:cubicBezTo>
                  <a:close/>
                  <a:moveTo>
                    <a:pt x="961835" y="672751"/>
                  </a:moveTo>
                  <a:cubicBezTo>
                    <a:pt x="968502" y="672751"/>
                    <a:pt x="973931" y="667322"/>
                    <a:pt x="973836" y="660654"/>
                  </a:cubicBezTo>
                  <a:cubicBezTo>
                    <a:pt x="973836" y="653987"/>
                    <a:pt x="968407" y="648557"/>
                    <a:pt x="961739" y="648653"/>
                  </a:cubicBezTo>
                  <a:cubicBezTo>
                    <a:pt x="955072" y="648653"/>
                    <a:pt x="949643" y="654082"/>
                    <a:pt x="949738" y="660749"/>
                  </a:cubicBezTo>
                  <a:cubicBezTo>
                    <a:pt x="949738" y="667322"/>
                    <a:pt x="955167" y="672751"/>
                    <a:pt x="961835" y="672751"/>
                  </a:cubicBezTo>
                  <a:close/>
                  <a:moveTo>
                    <a:pt x="1040416" y="642461"/>
                  </a:moveTo>
                  <a:cubicBezTo>
                    <a:pt x="1040416" y="633317"/>
                    <a:pt x="1032891" y="625888"/>
                    <a:pt x="1023747" y="625888"/>
                  </a:cubicBezTo>
                  <a:cubicBezTo>
                    <a:pt x="1014603" y="625888"/>
                    <a:pt x="1007174" y="633413"/>
                    <a:pt x="1007174" y="642557"/>
                  </a:cubicBezTo>
                  <a:cubicBezTo>
                    <a:pt x="1007174" y="651701"/>
                    <a:pt x="1014698" y="659130"/>
                    <a:pt x="1023842" y="659130"/>
                  </a:cubicBezTo>
                  <a:cubicBezTo>
                    <a:pt x="1033082" y="659130"/>
                    <a:pt x="1040416" y="651605"/>
                    <a:pt x="1040416" y="642461"/>
                  </a:cubicBezTo>
                  <a:close/>
                  <a:moveTo>
                    <a:pt x="1087565" y="646557"/>
                  </a:moveTo>
                  <a:cubicBezTo>
                    <a:pt x="1095947" y="646557"/>
                    <a:pt x="1102614" y="639699"/>
                    <a:pt x="1102614" y="631412"/>
                  </a:cubicBezTo>
                  <a:cubicBezTo>
                    <a:pt x="1102614" y="623030"/>
                    <a:pt x="1095756" y="616363"/>
                    <a:pt x="1087469" y="616363"/>
                  </a:cubicBezTo>
                  <a:cubicBezTo>
                    <a:pt x="1079087" y="616363"/>
                    <a:pt x="1072420" y="623126"/>
                    <a:pt x="1072420" y="631508"/>
                  </a:cubicBezTo>
                  <a:cubicBezTo>
                    <a:pt x="1072420" y="639890"/>
                    <a:pt x="1079183" y="646557"/>
                    <a:pt x="1087565" y="646557"/>
                  </a:cubicBezTo>
                  <a:close/>
                  <a:moveTo>
                    <a:pt x="1152049" y="641890"/>
                  </a:moveTo>
                  <a:cubicBezTo>
                    <a:pt x="1159955" y="641890"/>
                    <a:pt x="1166336" y="635413"/>
                    <a:pt x="1166241" y="627602"/>
                  </a:cubicBezTo>
                  <a:cubicBezTo>
                    <a:pt x="1166241" y="619697"/>
                    <a:pt x="1159859" y="613315"/>
                    <a:pt x="1151954" y="613410"/>
                  </a:cubicBezTo>
                  <a:cubicBezTo>
                    <a:pt x="1144048" y="613410"/>
                    <a:pt x="1137666" y="619887"/>
                    <a:pt x="1137761" y="627698"/>
                  </a:cubicBezTo>
                  <a:cubicBezTo>
                    <a:pt x="1137761" y="635508"/>
                    <a:pt x="1144238" y="641890"/>
                    <a:pt x="1152049" y="641890"/>
                  </a:cubicBezTo>
                  <a:close/>
                  <a:moveTo>
                    <a:pt x="1216628" y="646081"/>
                  </a:moveTo>
                  <a:cubicBezTo>
                    <a:pt x="1225010" y="646081"/>
                    <a:pt x="1231678" y="639223"/>
                    <a:pt x="1231678" y="630936"/>
                  </a:cubicBezTo>
                  <a:cubicBezTo>
                    <a:pt x="1231678" y="622554"/>
                    <a:pt x="1224915" y="615887"/>
                    <a:pt x="1216533" y="615887"/>
                  </a:cubicBezTo>
                  <a:cubicBezTo>
                    <a:pt x="1208151" y="615887"/>
                    <a:pt x="1201484" y="622649"/>
                    <a:pt x="1201484" y="631031"/>
                  </a:cubicBezTo>
                  <a:cubicBezTo>
                    <a:pt x="1201484" y="639413"/>
                    <a:pt x="1208246" y="646081"/>
                    <a:pt x="1216628" y="646081"/>
                  </a:cubicBezTo>
                  <a:close/>
                  <a:moveTo>
                    <a:pt x="1280351" y="658559"/>
                  </a:moveTo>
                  <a:cubicBezTo>
                    <a:pt x="1289685" y="658559"/>
                    <a:pt x="1297305" y="650938"/>
                    <a:pt x="1297210" y="641509"/>
                  </a:cubicBezTo>
                  <a:cubicBezTo>
                    <a:pt x="1297210" y="632174"/>
                    <a:pt x="1289590" y="624554"/>
                    <a:pt x="1280160" y="624650"/>
                  </a:cubicBezTo>
                  <a:cubicBezTo>
                    <a:pt x="1270826" y="624650"/>
                    <a:pt x="1263206" y="632270"/>
                    <a:pt x="1263301" y="641699"/>
                  </a:cubicBezTo>
                  <a:cubicBezTo>
                    <a:pt x="1263396" y="651034"/>
                    <a:pt x="1271016" y="658559"/>
                    <a:pt x="1280351" y="658559"/>
                  </a:cubicBezTo>
                  <a:close/>
                  <a:moveTo>
                    <a:pt x="1342454" y="646652"/>
                  </a:moveTo>
                  <a:cubicBezTo>
                    <a:pt x="1335500" y="646652"/>
                    <a:pt x="1329881" y="652367"/>
                    <a:pt x="1329976" y="659321"/>
                  </a:cubicBezTo>
                  <a:cubicBezTo>
                    <a:pt x="1329976" y="666274"/>
                    <a:pt x="1335691" y="671894"/>
                    <a:pt x="1342644" y="671894"/>
                  </a:cubicBezTo>
                  <a:cubicBezTo>
                    <a:pt x="1349597" y="671894"/>
                    <a:pt x="1355217" y="666179"/>
                    <a:pt x="1355217" y="659225"/>
                  </a:cubicBezTo>
                  <a:cubicBezTo>
                    <a:pt x="1355027" y="652272"/>
                    <a:pt x="1349407" y="646652"/>
                    <a:pt x="1342454" y="646652"/>
                  </a:cubicBezTo>
                  <a:close/>
                  <a:moveTo>
                    <a:pt x="1402366" y="696373"/>
                  </a:moveTo>
                  <a:cubicBezTo>
                    <a:pt x="1409319" y="696373"/>
                    <a:pt x="1414939" y="690658"/>
                    <a:pt x="1414939" y="683705"/>
                  </a:cubicBezTo>
                  <a:cubicBezTo>
                    <a:pt x="1414939" y="676751"/>
                    <a:pt x="1409224" y="671132"/>
                    <a:pt x="1402271" y="671132"/>
                  </a:cubicBezTo>
                  <a:cubicBezTo>
                    <a:pt x="1395317" y="671132"/>
                    <a:pt x="1389698" y="676847"/>
                    <a:pt x="1389698" y="683800"/>
                  </a:cubicBezTo>
                  <a:cubicBezTo>
                    <a:pt x="1389698" y="690753"/>
                    <a:pt x="1395413" y="696373"/>
                    <a:pt x="1402366" y="696373"/>
                  </a:cubicBezTo>
                  <a:close/>
                  <a:moveTo>
                    <a:pt x="1459039" y="731806"/>
                  </a:moveTo>
                  <a:cubicBezTo>
                    <a:pt x="1468374" y="731806"/>
                    <a:pt x="1475994" y="724186"/>
                    <a:pt x="1475899" y="714756"/>
                  </a:cubicBezTo>
                  <a:cubicBezTo>
                    <a:pt x="1475899" y="705422"/>
                    <a:pt x="1468279" y="697802"/>
                    <a:pt x="1458849" y="697897"/>
                  </a:cubicBezTo>
                  <a:cubicBezTo>
                    <a:pt x="1449514" y="697897"/>
                    <a:pt x="1441895" y="705517"/>
                    <a:pt x="1441990" y="714947"/>
                  </a:cubicBezTo>
                  <a:cubicBezTo>
                    <a:pt x="1442085" y="724281"/>
                    <a:pt x="1449705" y="731806"/>
                    <a:pt x="1459039" y="731806"/>
                  </a:cubicBezTo>
                  <a:close/>
                  <a:moveTo>
                    <a:pt x="1526286" y="751999"/>
                  </a:moveTo>
                  <a:cubicBezTo>
                    <a:pt x="1526286" y="743998"/>
                    <a:pt x="1519809" y="737616"/>
                    <a:pt x="1511808" y="737616"/>
                  </a:cubicBezTo>
                  <a:cubicBezTo>
                    <a:pt x="1503807" y="737616"/>
                    <a:pt x="1497425" y="744093"/>
                    <a:pt x="1497425" y="752094"/>
                  </a:cubicBezTo>
                  <a:cubicBezTo>
                    <a:pt x="1497425" y="760095"/>
                    <a:pt x="1503998" y="766477"/>
                    <a:pt x="1511903" y="766477"/>
                  </a:cubicBezTo>
                  <a:cubicBezTo>
                    <a:pt x="1519809" y="766477"/>
                    <a:pt x="1526286" y="760000"/>
                    <a:pt x="1526286" y="751999"/>
                  </a:cubicBezTo>
                  <a:close/>
                  <a:moveTo>
                    <a:pt x="1575435" y="794861"/>
                  </a:moveTo>
                  <a:cubicBezTo>
                    <a:pt x="1575435" y="786479"/>
                    <a:pt x="1568577" y="779621"/>
                    <a:pt x="1560100" y="779621"/>
                  </a:cubicBezTo>
                  <a:cubicBezTo>
                    <a:pt x="1551623" y="779621"/>
                    <a:pt x="1544860" y="786479"/>
                    <a:pt x="1544860" y="794957"/>
                  </a:cubicBezTo>
                  <a:cubicBezTo>
                    <a:pt x="1544860" y="803434"/>
                    <a:pt x="1551718" y="810197"/>
                    <a:pt x="1560195" y="810197"/>
                  </a:cubicBezTo>
                  <a:cubicBezTo>
                    <a:pt x="1568672" y="810197"/>
                    <a:pt x="1575530" y="803338"/>
                    <a:pt x="1575435" y="794861"/>
                  </a:cubicBezTo>
                  <a:close/>
                  <a:moveTo>
                    <a:pt x="1618679" y="842963"/>
                  </a:moveTo>
                  <a:cubicBezTo>
                    <a:pt x="1618679" y="834581"/>
                    <a:pt x="1611821" y="827723"/>
                    <a:pt x="1603343" y="827723"/>
                  </a:cubicBezTo>
                  <a:cubicBezTo>
                    <a:pt x="1594961" y="827723"/>
                    <a:pt x="1588103" y="834581"/>
                    <a:pt x="1588103" y="843058"/>
                  </a:cubicBezTo>
                  <a:cubicBezTo>
                    <a:pt x="1588103" y="851535"/>
                    <a:pt x="1594961" y="858298"/>
                    <a:pt x="1603439" y="858298"/>
                  </a:cubicBezTo>
                  <a:cubicBezTo>
                    <a:pt x="1611916" y="858203"/>
                    <a:pt x="1618774" y="851345"/>
                    <a:pt x="1618679" y="842963"/>
                  </a:cubicBezTo>
                  <a:close/>
                  <a:moveTo>
                    <a:pt x="1640967" y="879634"/>
                  </a:moveTo>
                  <a:cubicBezTo>
                    <a:pt x="1632204" y="879634"/>
                    <a:pt x="1625060" y="886778"/>
                    <a:pt x="1625060" y="895636"/>
                  </a:cubicBezTo>
                  <a:cubicBezTo>
                    <a:pt x="1625060" y="904399"/>
                    <a:pt x="1632299" y="911543"/>
                    <a:pt x="1641062" y="911543"/>
                  </a:cubicBezTo>
                  <a:cubicBezTo>
                    <a:pt x="1649921" y="911543"/>
                    <a:pt x="1656969" y="904304"/>
                    <a:pt x="1656969" y="895540"/>
                  </a:cubicBezTo>
                  <a:cubicBezTo>
                    <a:pt x="1656969" y="886682"/>
                    <a:pt x="1649730" y="879634"/>
                    <a:pt x="1640967" y="879634"/>
                  </a:cubicBezTo>
                  <a:close/>
                  <a:moveTo>
                    <a:pt x="1685068" y="951929"/>
                  </a:moveTo>
                  <a:cubicBezTo>
                    <a:pt x="1685068" y="944975"/>
                    <a:pt x="1679353" y="939356"/>
                    <a:pt x="1672400" y="939356"/>
                  </a:cubicBezTo>
                  <a:cubicBezTo>
                    <a:pt x="1665446" y="939356"/>
                    <a:pt x="1659827" y="945071"/>
                    <a:pt x="1659827" y="952024"/>
                  </a:cubicBezTo>
                  <a:cubicBezTo>
                    <a:pt x="1659827" y="958977"/>
                    <a:pt x="1665542" y="964597"/>
                    <a:pt x="1672495" y="964597"/>
                  </a:cubicBezTo>
                  <a:cubicBezTo>
                    <a:pt x="1679448" y="964597"/>
                    <a:pt x="1685068" y="958882"/>
                    <a:pt x="1685068" y="951929"/>
                  </a:cubicBezTo>
                  <a:close/>
                  <a:moveTo>
                    <a:pt x="1688402" y="1011650"/>
                  </a:moveTo>
                  <a:cubicBezTo>
                    <a:pt x="1688402" y="1016699"/>
                    <a:pt x="1692497" y="1020699"/>
                    <a:pt x="1697450" y="1020699"/>
                  </a:cubicBezTo>
                  <a:cubicBezTo>
                    <a:pt x="1702499" y="1020699"/>
                    <a:pt x="1706499" y="1016603"/>
                    <a:pt x="1706499" y="1011555"/>
                  </a:cubicBezTo>
                  <a:cubicBezTo>
                    <a:pt x="1706499" y="1006507"/>
                    <a:pt x="1702403" y="1002506"/>
                    <a:pt x="1697355" y="1002506"/>
                  </a:cubicBezTo>
                  <a:cubicBezTo>
                    <a:pt x="1692402" y="1002602"/>
                    <a:pt x="1688402" y="1006697"/>
                    <a:pt x="1688402" y="1011650"/>
                  </a:cubicBezTo>
                  <a:close/>
                  <a:moveTo>
                    <a:pt x="1715643" y="1091279"/>
                  </a:moveTo>
                  <a:cubicBezTo>
                    <a:pt x="1725359" y="1091279"/>
                    <a:pt x="1733264" y="1083374"/>
                    <a:pt x="1733264" y="1073563"/>
                  </a:cubicBezTo>
                  <a:cubicBezTo>
                    <a:pt x="1733264" y="1063847"/>
                    <a:pt x="1725263" y="1055942"/>
                    <a:pt x="1715548" y="1056037"/>
                  </a:cubicBezTo>
                  <a:cubicBezTo>
                    <a:pt x="1705832" y="1056037"/>
                    <a:pt x="1697927" y="1063943"/>
                    <a:pt x="1698022" y="1073753"/>
                  </a:cubicBezTo>
                  <a:cubicBezTo>
                    <a:pt x="1697927" y="1083469"/>
                    <a:pt x="1705928" y="1091375"/>
                    <a:pt x="1715643" y="1091279"/>
                  </a:cubicBezTo>
                  <a:close/>
                  <a:moveTo>
                    <a:pt x="1726692" y="1153668"/>
                  </a:moveTo>
                  <a:cubicBezTo>
                    <a:pt x="1735646" y="1153668"/>
                    <a:pt x="1742980" y="1146334"/>
                    <a:pt x="1742885" y="1137380"/>
                  </a:cubicBezTo>
                  <a:cubicBezTo>
                    <a:pt x="1742885" y="1128427"/>
                    <a:pt x="1735550" y="1121093"/>
                    <a:pt x="1726597" y="1121188"/>
                  </a:cubicBezTo>
                  <a:cubicBezTo>
                    <a:pt x="1717643" y="1121188"/>
                    <a:pt x="1710309" y="1128522"/>
                    <a:pt x="1710404" y="1137476"/>
                  </a:cubicBezTo>
                  <a:cubicBezTo>
                    <a:pt x="1710404" y="1146429"/>
                    <a:pt x="1717643" y="1153668"/>
                    <a:pt x="1726692" y="1153668"/>
                  </a:cubicBezTo>
                  <a:close/>
                  <a:moveTo>
                    <a:pt x="1730502" y="1217676"/>
                  </a:moveTo>
                  <a:cubicBezTo>
                    <a:pt x="1739170" y="1217676"/>
                    <a:pt x="1746218" y="1210532"/>
                    <a:pt x="1746218" y="1201865"/>
                  </a:cubicBezTo>
                  <a:cubicBezTo>
                    <a:pt x="1746218" y="1193102"/>
                    <a:pt x="1739075" y="1186148"/>
                    <a:pt x="1730407" y="1186148"/>
                  </a:cubicBezTo>
                  <a:cubicBezTo>
                    <a:pt x="1721739" y="1186148"/>
                    <a:pt x="1714691" y="1193292"/>
                    <a:pt x="1714691" y="1201960"/>
                  </a:cubicBezTo>
                  <a:cubicBezTo>
                    <a:pt x="1714691" y="1210628"/>
                    <a:pt x="1721834" y="1217676"/>
                    <a:pt x="1730502" y="1217676"/>
                  </a:cubicBezTo>
                  <a:close/>
                  <a:moveTo>
                    <a:pt x="1743361" y="1266349"/>
                  </a:moveTo>
                  <a:cubicBezTo>
                    <a:pt x="1743361" y="1257395"/>
                    <a:pt x="1736027" y="1250061"/>
                    <a:pt x="1726978" y="1250156"/>
                  </a:cubicBezTo>
                  <a:cubicBezTo>
                    <a:pt x="1718024" y="1250156"/>
                    <a:pt x="1710690" y="1257491"/>
                    <a:pt x="1710785" y="1266444"/>
                  </a:cubicBezTo>
                  <a:cubicBezTo>
                    <a:pt x="1710785" y="1275398"/>
                    <a:pt x="1718120" y="1282732"/>
                    <a:pt x="1727073" y="1282637"/>
                  </a:cubicBezTo>
                  <a:cubicBezTo>
                    <a:pt x="1736122" y="1282637"/>
                    <a:pt x="1743361" y="1275398"/>
                    <a:pt x="1743361" y="1266349"/>
                  </a:cubicBezTo>
                  <a:close/>
                  <a:moveTo>
                    <a:pt x="1734122" y="1330166"/>
                  </a:moveTo>
                  <a:cubicBezTo>
                    <a:pt x="1734122" y="1320451"/>
                    <a:pt x="1726216" y="1312545"/>
                    <a:pt x="1716405" y="1312640"/>
                  </a:cubicBezTo>
                  <a:cubicBezTo>
                    <a:pt x="1706689" y="1312640"/>
                    <a:pt x="1698784" y="1320546"/>
                    <a:pt x="1698879" y="1330357"/>
                  </a:cubicBezTo>
                  <a:cubicBezTo>
                    <a:pt x="1698879" y="1340072"/>
                    <a:pt x="1706785" y="1347978"/>
                    <a:pt x="1716596" y="1347883"/>
                  </a:cubicBezTo>
                  <a:cubicBezTo>
                    <a:pt x="1726311" y="1347788"/>
                    <a:pt x="1734122" y="1339882"/>
                    <a:pt x="1734122" y="1330166"/>
                  </a:cubicBezTo>
                  <a:close/>
                  <a:moveTo>
                    <a:pt x="1711547" y="1392364"/>
                  </a:moveTo>
                  <a:cubicBezTo>
                    <a:pt x="1711547" y="1385316"/>
                    <a:pt x="1705832" y="1379601"/>
                    <a:pt x="1698784" y="1379696"/>
                  </a:cubicBezTo>
                  <a:cubicBezTo>
                    <a:pt x="1691735" y="1379696"/>
                    <a:pt x="1686020" y="1385411"/>
                    <a:pt x="1686020" y="1392460"/>
                  </a:cubicBezTo>
                  <a:cubicBezTo>
                    <a:pt x="1686020" y="1399508"/>
                    <a:pt x="1691735" y="1405223"/>
                    <a:pt x="1698784" y="1405128"/>
                  </a:cubicBezTo>
                  <a:cubicBezTo>
                    <a:pt x="1705928" y="1405128"/>
                    <a:pt x="1711643" y="1399318"/>
                    <a:pt x="1711547" y="1392364"/>
                  </a:cubicBezTo>
                  <a:close/>
                  <a:moveTo>
                    <a:pt x="1674305" y="1468660"/>
                  </a:moveTo>
                  <a:cubicBezTo>
                    <a:pt x="1683353" y="1468660"/>
                    <a:pt x="1690783" y="1461230"/>
                    <a:pt x="1690688" y="1452182"/>
                  </a:cubicBezTo>
                  <a:cubicBezTo>
                    <a:pt x="1690688" y="1443038"/>
                    <a:pt x="1683258" y="1435799"/>
                    <a:pt x="1674209" y="1435799"/>
                  </a:cubicBezTo>
                  <a:cubicBezTo>
                    <a:pt x="1665065" y="1435799"/>
                    <a:pt x="1657826" y="1443228"/>
                    <a:pt x="1657826" y="1452277"/>
                  </a:cubicBezTo>
                  <a:cubicBezTo>
                    <a:pt x="1657922" y="1461326"/>
                    <a:pt x="1665256" y="1468660"/>
                    <a:pt x="1674305" y="1468660"/>
                  </a:cubicBezTo>
                  <a:close/>
                  <a:moveTo>
                    <a:pt x="1643348" y="1525334"/>
                  </a:moveTo>
                  <a:cubicBezTo>
                    <a:pt x="1652397" y="1525334"/>
                    <a:pt x="1659731" y="1517904"/>
                    <a:pt x="1659731" y="1508855"/>
                  </a:cubicBezTo>
                  <a:cubicBezTo>
                    <a:pt x="1659731" y="1499807"/>
                    <a:pt x="1652302" y="1492472"/>
                    <a:pt x="1643253" y="1492472"/>
                  </a:cubicBezTo>
                  <a:cubicBezTo>
                    <a:pt x="1634204" y="1492472"/>
                    <a:pt x="1626870" y="1499902"/>
                    <a:pt x="1626870" y="1508951"/>
                  </a:cubicBezTo>
                  <a:cubicBezTo>
                    <a:pt x="1626775" y="1517999"/>
                    <a:pt x="1634204" y="1525334"/>
                    <a:pt x="1643348" y="1525334"/>
                  </a:cubicBezTo>
                  <a:close/>
                  <a:moveTo>
                    <a:pt x="1606106" y="1576673"/>
                  </a:moveTo>
                  <a:cubicBezTo>
                    <a:pt x="1614392" y="1576673"/>
                    <a:pt x="1621060" y="1569911"/>
                    <a:pt x="1620964" y="1561719"/>
                  </a:cubicBezTo>
                  <a:cubicBezTo>
                    <a:pt x="1620964" y="1553432"/>
                    <a:pt x="1614202" y="1546765"/>
                    <a:pt x="1606010" y="1546860"/>
                  </a:cubicBezTo>
                  <a:cubicBezTo>
                    <a:pt x="1597724" y="1546860"/>
                    <a:pt x="1591151" y="1553623"/>
                    <a:pt x="1591151" y="1561814"/>
                  </a:cubicBezTo>
                  <a:cubicBezTo>
                    <a:pt x="1591056" y="1570006"/>
                    <a:pt x="1597819" y="1576673"/>
                    <a:pt x="1606106" y="1576673"/>
                  </a:cubicBezTo>
                  <a:close/>
                  <a:moveTo>
                    <a:pt x="1581531" y="1610011"/>
                  </a:moveTo>
                  <a:cubicBezTo>
                    <a:pt x="1581531" y="1599819"/>
                    <a:pt x="1573244" y="1591628"/>
                    <a:pt x="1563053" y="1591628"/>
                  </a:cubicBezTo>
                  <a:cubicBezTo>
                    <a:pt x="1552861" y="1591628"/>
                    <a:pt x="1544574" y="1600010"/>
                    <a:pt x="1544669" y="1610201"/>
                  </a:cubicBezTo>
                  <a:cubicBezTo>
                    <a:pt x="1544669" y="1620393"/>
                    <a:pt x="1552956" y="1628680"/>
                    <a:pt x="1563148" y="1628585"/>
                  </a:cubicBezTo>
                  <a:cubicBezTo>
                    <a:pt x="1573435" y="1628489"/>
                    <a:pt x="1581626" y="1620203"/>
                    <a:pt x="1581531" y="1610011"/>
                  </a:cubicBezTo>
                  <a:close/>
                  <a:moveTo>
                    <a:pt x="1515142" y="1667732"/>
                  </a:moveTo>
                  <a:cubicBezTo>
                    <a:pt x="1523048" y="1667732"/>
                    <a:pt x="1529525" y="1661255"/>
                    <a:pt x="1529525" y="1653254"/>
                  </a:cubicBezTo>
                  <a:cubicBezTo>
                    <a:pt x="1529525" y="1645253"/>
                    <a:pt x="1523048" y="1638872"/>
                    <a:pt x="1515047" y="1638872"/>
                  </a:cubicBezTo>
                  <a:cubicBezTo>
                    <a:pt x="1507046" y="1638872"/>
                    <a:pt x="1500664" y="1645349"/>
                    <a:pt x="1500664" y="1653350"/>
                  </a:cubicBezTo>
                  <a:cubicBezTo>
                    <a:pt x="1500664" y="1661351"/>
                    <a:pt x="1507141" y="1667732"/>
                    <a:pt x="1515142" y="1667732"/>
                  </a:cubicBezTo>
                  <a:close/>
                  <a:moveTo>
                    <a:pt x="1462564" y="1706975"/>
                  </a:moveTo>
                  <a:cubicBezTo>
                    <a:pt x="1471422" y="1706975"/>
                    <a:pt x="1478661" y="1699736"/>
                    <a:pt x="1478566" y="1690783"/>
                  </a:cubicBezTo>
                  <a:cubicBezTo>
                    <a:pt x="1478566" y="1681925"/>
                    <a:pt x="1471327" y="1674686"/>
                    <a:pt x="1462373" y="1674686"/>
                  </a:cubicBezTo>
                  <a:cubicBezTo>
                    <a:pt x="1453420" y="1674686"/>
                    <a:pt x="1446276" y="1681925"/>
                    <a:pt x="1446276" y="1690878"/>
                  </a:cubicBezTo>
                  <a:cubicBezTo>
                    <a:pt x="1446467" y="1699832"/>
                    <a:pt x="1453706" y="1707071"/>
                    <a:pt x="1462564" y="1706975"/>
                  </a:cubicBezTo>
                  <a:close/>
                  <a:moveTo>
                    <a:pt x="1406081" y="1735455"/>
                  </a:moveTo>
                  <a:cubicBezTo>
                    <a:pt x="1413320" y="1735455"/>
                    <a:pt x="1419130" y="1729550"/>
                    <a:pt x="1419130" y="1722311"/>
                  </a:cubicBezTo>
                  <a:cubicBezTo>
                    <a:pt x="1419130" y="1715072"/>
                    <a:pt x="1413224" y="1709261"/>
                    <a:pt x="1405985" y="1709261"/>
                  </a:cubicBezTo>
                  <a:cubicBezTo>
                    <a:pt x="1398746" y="1709261"/>
                    <a:pt x="1392936" y="1715167"/>
                    <a:pt x="1392936" y="1722406"/>
                  </a:cubicBezTo>
                  <a:cubicBezTo>
                    <a:pt x="1393031" y="1729645"/>
                    <a:pt x="1398842" y="1735455"/>
                    <a:pt x="1406081" y="1735455"/>
                  </a:cubicBezTo>
                  <a:close/>
                  <a:moveTo>
                    <a:pt x="1346549" y="1764411"/>
                  </a:moveTo>
                  <a:cubicBezTo>
                    <a:pt x="1355979" y="1764411"/>
                    <a:pt x="1363599" y="1756696"/>
                    <a:pt x="1363599" y="1747266"/>
                  </a:cubicBezTo>
                  <a:cubicBezTo>
                    <a:pt x="1363599" y="1737836"/>
                    <a:pt x="1355884" y="1730216"/>
                    <a:pt x="1346454" y="1730216"/>
                  </a:cubicBezTo>
                  <a:cubicBezTo>
                    <a:pt x="1337024" y="1730312"/>
                    <a:pt x="1329404" y="1737932"/>
                    <a:pt x="1329404" y="1747457"/>
                  </a:cubicBezTo>
                  <a:cubicBezTo>
                    <a:pt x="1329309" y="1756791"/>
                    <a:pt x="1337024" y="1764506"/>
                    <a:pt x="1346549" y="1764411"/>
                  </a:cubicBezTo>
                  <a:close/>
                  <a:moveTo>
                    <a:pt x="1284446" y="1781747"/>
                  </a:moveTo>
                  <a:cubicBezTo>
                    <a:pt x="1293400" y="1781747"/>
                    <a:pt x="1300734" y="1774412"/>
                    <a:pt x="1300639" y="1765459"/>
                  </a:cubicBezTo>
                  <a:cubicBezTo>
                    <a:pt x="1300639" y="1756410"/>
                    <a:pt x="1293305" y="1749171"/>
                    <a:pt x="1284351" y="1749266"/>
                  </a:cubicBezTo>
                  <a:cubicBezTo>
                    <a:pt x="1275398" y="1749266"/>
                    <a:pt x="1268063" y="1756601"/>
                    <a:pt x="1268063" y="1765649"/>
                  </a:cubicBezTo>
                  <a:cubicBezTo>
                    <a:pt x="1268159" y="1774508"/>
                    <a:pt x="1275398" y="1781747"/>
                    <a:pt x="1284446" y="1781747"/>
                  </a:cubicBezTo>
                  <a:close/>
                  <a:moveTo>
                    <a:pt x="1205579" y="1776508"/>
                  </a:moveTo>
                  <a:cubicBezTo>
                    <a:pt x="1205579" y="1784890"/>
                    <a:pt x="1212437" y="1791557"/>
                    <a:pt x="1220724" y="1791557"/>
                  </a:cubicBezTo>
                  <a:cubicBezTo>
                    <a:pt x="1229106" y="1791557"/>
                    <a:pt x="1235774" y="1784795"/>
                    <a:pt x="1235774" y="1776413"/>
                  </a:cubicBezTo>
                  <a:cubicBezTo>
                    <a:pt x="1235774" y="1768031"/>
                    <a:pt x="1228916" y="1761363"/>
                    <a:pt x="1220629" y="1761363"/>
                  </a:cubicBezTo>
                  <a:cubicBezTo>
                    <a:pt x="1212342" y="1761363"/>
                    <a:pt x="1205579" y="1768221"/>
                    <a:pt x="1205579" y="1776508"/>
                  </a:cubicBezTo>
                  <a:close/>
                  <a:moveTo>
                    <a:pt x="1156335" y="1835753"/>
                  </a:moveTo>
                  <a:cubicBezTo>
                    <a:pt x="1147191" y="1835753"/>
                    <a:pt x="1139762" y="1843278"/>
                    <a:pt x="1139762" y="1852422"/>
                  </a:cubicBezTo>
                  <a:cubicBezTo>
                    <a:pt x="1139762" y="1861566"/>
                    <a:pt x="1147286" y="1868996"/>
                    <a:pt x="1156430" y="1868996"/>
                  </a:cubicBezTo>
                  <a:cubicBezTo>
                    <a:pt x="1165574" y="1868996"/>
                    <a:pt x="1173004" y="1861471"/>
                    <a:pt x="1173004" y="1852327"/>
                  </a:cubicBezTo>
                  <a:cubicBezTo>
                    <a:pt x="1173004" y="1843183"/>
                    <a:pt x="1165574" y="1835753"/>
                    <a:pt x="1156335" y="1835753"/>
                  </a:cubicBezTo>
                  <a:close/>
                  <a:moveTo>
                    <a:pt x="1091851" y="1833182"/>
                  </a:moveTo>
                  <a:cubicBezTo>
                    <a:pt x="1082802" y="1833182"/>
                    <a:pt x="1075563" y="1840516"/>
                    <a:pt x="1075563" y="1849469"/>
                  </a:cubicBezTo>
                  <a:cubicBezTo>
                    <a:pt x="1075563" y="1858518"/>
                    <a:pt x="1082897" y="1865757"/>
                    <a:pt x="1091946" y="1865662"/>
                  </a:cubicBezTo>
                  <a:cubicBezTo>
                    <a:pt x="1100900" y="1865662"/>
                    <a:pt x="1108234" y="1858328"/>
                    <a:pt x="1108139" y="1849279"/>
                  </a:cubicBezTo>
                  <a:cubicBezTo>
                    <a:pt x="1108139" y="1840325"/>
                    <a:pt x="1100804" y="1833086"/>
                    <a:pt x="1091851" y="1833182"/>
                  </a:cubicBezTo>
                  <a:close/>
                  <a:moveTo>
                    <a:pt x="1027843" y="1824228"/>
                  </a:moveTo>
                  <a:cubicBezTo>
                    <a:pt x="1019175" y="1824228"/>
                    <a:pt x="1012127" y="1831372"/>
                    <a:pt x="1012127" y="1840039"/>
                  </a:cubicBezTo>
                  <a:cubicBezTo>
                    <a:pt x="1012127" y="1848707"/>
                    <a:pt x="1019270" y="1855756"/>
                    <a:pt x="1027938" y="1855756"/>
                  </a:cubicBezTo>
                  <a:cubicBezTo>
                    <a:pt x="1036606" y="1855756"/>
                    <a:pt x="1043654" y="1848612"/>
                    <a:pt x="1043654" y="1839944"/>
                  </a:cubicBezTo>
                  <a:cubicBezTo>
                    <a:pt x="1043654" y="1831277"/>
                    <a:pt x="1036606" y="1824228"/>
                    <a:pt x="1027843" y="1824228"/>
                  </a:cubicBezTo>
                  <a:close/>
                  <a:moveTo>
                    <a:pt x="965168" y="1809179"/>
                  </a:moveTo>
                  <a:cubicBezTo>
                    <a:pt x="956882" y="1809179"/>
                    <a:pt x="950119" y="1816037"/>
                    <a:pt x="950119" y="1824323"/>
                  </a:cubicBezTo>
                  <a:cubicBezTo>
                    <a:pt x="950119" y="1832705"/>
                    <a:pt x="956882" y="1839373"/>
                    <a:pt x="965263" y="1839373"/>
                  </a:cubicBezTo>
                  <a:cubicBezTo>
                    <a:pt x="973646" y="1839373"/>
                    <a:pt x="980313" y="1832515"/>
                    <a:pt x="980313" y="1824228"/>
                  </a:cubicBezTo>
                  <a:cubicBezTo>
                    <a:pt x="980313" y="1815846"/>
                    <a:pt x="973550" y="1809179"/>
                    <a:pt x="965168" y="1809179"/>
                  </a:cubicBezTo>
                  <a:close/>
                  <a:moveTo>
                    <a:pt x="904304" y="1785557"/>
                  </a:moveTo>
                  <a:cubicBezTo>
                    <a:pt x="895064" y="1785557"/>
                    <a:pt x="887540" y="1793177"/>
                    <a:pt x="887540" y="1802416"/>
                  </a:cubicBezTo>
                  <a:cubicBezTo>
                    <a:pt x="887635" y="1811655"/>
                    <a:pt x="895160" y="1819180"/>
                    <a:pt x="904399" y="1819085"/>
                  </a:cubicBezTo>
                  <a:cubicBezTo>
                    <a:pt x="913638" y="1819085"/>
                    <a:pt x="921163" y="1811560"/>
                    <a:pt x="921163" y="1802225"/>
                  </a:cubicBezTo>
                  <a:cubicBezTo>
                    <a:pt x="921163" y="1793081"/>
                    <a:pt x="913638" y="1785557"/>
                    <a:pt x="904304" y="1785557"/>
                  </a:cubicBezTo>
                  <a:close/>
                  <a:moveTo>
                    <a:pt x="846011" y="1757743"/>
                  </a:moveTo>
                  <a:cubicBezTo>
                    <a:pt x="836676" y="1757743"/>
                    <a:pt x="829247" y="1765268"/>
                    <a:pt x="829247" y="1774603"/>
                  </a:cubicBezTo>
                  <a:cubicBezTo>
                    <a:pt x="829247" y="1783842"/>
                    <a:pt x="836867" y="1791367"/>
                    <a:pt x="846106" y="1791367"/>
                  </a:cubicBezTo>
                  <a:cubicBezTo>
                    <a:pt x="855345" y="1791367"/>
                    <a:pt x="862870" y="1783747"/>
                    <a:pt x="862870" y="1774508"/>
                  </a:cubicBezTo>
                  <a:cubicBezTo>
                    <a:pt x="862775" y="1765173"/>
                    <a:pt x="855250" y="1757743"/>
                    <a:pt x="846011" y="1757743"/>
                  </a:cubicBezTo>
                  <a:close/>
                  <a:moveTo>
                    <a:pt x="790670" y="1725454"/>
                  </a:moveTo>
                  <a:cubicBezTo>
                    <a:pt x="782098" y="1725454"/>
                    <a:pt x="775145" y="1732502"/>
                    <a:pt x="775145" y="1741075"/>
                  </a:cubicBezTo>
                  <a:cubicBezTo>
                    <a:pt x="775145" y="1749743"/>
                    <a:pt x="782193" y="1756696"/>
                    <a:pt x="790765" y="1756601"/>
                  </a:cubicBezTo>
                  <a:cubicBezTo>
                    <a:pt x="799433" y="1756601"/>
                    <a:pt x="806291" y="1749552"/>
                    <a:pt x="806291" y="1740980"/>
                  </a:cubicBezTo>
                  <a:cubicBezTo>
                    <a:pt x="806387" y="1732407"/>
                    <a:pt x="799338" y="1725454"/>
                    <a:pt x="790670" y="1725454"/>
                  </a:cubicBezTo>
                  <a:close/>
                  <a:moveTo>
                    <a:pt x="739045" y="1686973"/>
                  </a:moveTo>
                  <a:cubicBezTo>
                    <a:pt x="730663" y="1686973"/>
                    <a:pt x="723805" y="1693831"/>
                    <a:pt x="723805" y="1702308"/>
                  </a:cubicBezTo>
                  <a:cubicBezTo>
                    <a:pt x="723805" y="1710785"/>
                    <a:pt x="730663" y="1717548"/>
                    <a:pt x="739140" y="1717548"/>
                  </a:cubicBezTo>
                  <a:cubicBezTo>
                    <a:pt x="747617" y="1717548"/>
                    <a:pt x="754380" y="1710690"/>
                    <a:pt x="754380" y="1702213"/>
                  </a:cubicBezTo>
                  <a:cubicBezTo>
                    <a:pt x="754380" y="1693736"/>
                    <a:pt x="747427" y="1686878"/>
                    <a:pt x="739045" y="1686973"/>
                  </a:cubicBezTo>
                  <a:close/>
                  <a:moveTo>
                    <a:pt x="691515" y="1644110"/>
                  </a:moveTo>
                  <a:cubicBezTo>
                    <a:pt x="683609" y="1644110"/>
                    <a:pt x="677228" y="1650587"/>
                    <a:pt x="677323" y="1658398"/>
                  </a:cubicBezTo>
                  <a:cubicBezTo>
                    <a:pt x="677418" y="1666304"/>
                    <a:pt x="683800" y="1672685"/>
                    <a:pt x="691610" y="1672590"/>
                  </a:cubicBezTo>
                  <a:cubicBezTo>
                    <a:pt x="699516" y="1672590"/>
                    <a:pt x="705803" y="1666113"/>
                    <a:pt x="705803" y="1658303"/>
                  </a:cubicBezTo>
                  <a:cubicBezTo>
                    <a:pt x="705803" y="1650492"/>
                    <a:pt x="699421" y="1644110"/>
                    <a:pt x="691515" y="1644110"/>
                  </a:cubicBezTo>
                  <a:close/>
                  <a:moveTo>
                    <a:pt x="662845" y="1610011"/>
                  </a:moveTo>
                  <a:cubicBezTo>
                    <a:pt x="662845" y="1602105"/>
                    <a:pt x="656368" y="1595818"/>
                    <a:pt x="648557" y="1595818"/>
                  </a:cubicBezTo>
                  <a:cubicBezTo>
                    <a:pt x="640652" y="1595818"/>
                    <a:pt x="634365" y="1602296"/>
                    <a:pt x="634365" y="1610106"/>
                  </a:cubicBezTo>
                  <a:cubicBezTo>
                    <a:pt x="634365" y="1618012"/>
                    <a:pt x="640842" y="1624393"/>
                    <a:pt x="648653" y="1624298"/>
                  </a:cubicBezTo>
                  <a:cubicBezTo>
                    <a:pt x="656558" y="1624298"/>
                    <a:pt x="662845" y="1617917"/>
                    <a:pt x="662845" y="1610011"/>
                  </a:cubicBezTo>
                  <a:close/>
                  <a:moveTo>
                    <a:pt x="610743" y="1573054"/>
                  </a:moveTo>
                  <a:cubicBezTo>
                    <a:pt x="619220" y="1573054"/>
                    <a:pt x="625983" y="1566196"/>
                    <a:pt x="625983" y="1557718"/>
                  </a:cubicBezTo>
                  <a:cubicBezTo>
                    <a:pt x="625983" y="1549241"/>
                    <a:pt x="619125" y="1542479"/>
                    <a:pt x="610648" y="1542479"/>
                  </a:cubicBezTo>
                  <a:cubicBezTo>
                    <a:pt x="602171" y="1542479"/>
                    <a:pt x="595408" y="1549337"/>
                    <a:pt x="595408" y="1557814"/>
                  </a:cubicBezTo>
                  <a:cubicBezTo>
                    <a:pt x="595408" y="1566196"/>
                    <a:pt x="602266" y="1573054"/>
                    <a:pt x="610743" y="1573054"/>
                  </a:cubicBezTo>
                  <a:close/>
                  <a:moveTo>
                    <a:pt x="595408" y="1501807"/>
                  </a:moveTo>
                  <a:cubicBezTo>
                    <a:pt x="595408" y="1492282"/>
                    <a:pt x="587597" y="1484567"/>
                    <a:pt x="578072" y="1484567"/>
                  </a:cubicBezTo>
                  <a:cubicBezTo>
                    <a:pt x="568547" y="1484662"/>
                    <a:pt x="560832" y="1492377"/>
                    <a:pt x="560832" y="1501902"/>
                  </a:cubicBezTo>
                  <a:cubicBezTo>
                    <a:pt x="560832" y="1511427"/>
                    <a:pt x="568643" y="1519142"/>
                    <a:pt x="578168" y="1519142"/>
                  </a:cubicBezTo>
                  <a:cubicBezTo>
                    <a:pt x="587788" y="1519142"/>
                    <a:pt x="595503" y="1511332"/>
                    <a:pt x="595408" y="1501807"/>
                  </a:cubicBezTo>
                  <a:close/>
                  <a:moveTo>
                    <a:pt x="551402" y="1461992"/>
                  </a:moveTo>
                  <a:cubicBezTo>
                    <a:pt x="561880" y="1461992"/>
                    <a:pt x="570357" y="1453420"/>
                    <a:pt x="570262" y="1442942"/>
                  </a:cubicBezTo>
                  <a:cubicBezTo>
                    <a:pt x="570167" y="1432465"/>
                    <a:pt x="561689" y="1423988"/>
                    <a:pt x="551212" y="1424083"/>
                  </a:cubicBezTo>
                  <a:cubicBezTo>
                    <a:pt x="540734" y="1424178"/>
                    <a:pt x="532257" y="1432655"/>
                    <a:pt x="532352" y="1443133"/>
                  </a:cubicBezTo>
                  <a:cubicBezTo>
                    <a:pt x="532448" y="1453610"/>
                    <a:pt x="540925" y="1462088"/>
                    <a:pt x="551402" y="1461992"/>
                  </a:cubicBezTo>
                  <a:close/>
                  <a:moveTo>
                    <a:pt x="530638" y="1400175"/>
                  </a:moveTo>
                  <a:cubicBezTo>
                    <a:pt x="540734" y="1400175"/>
                    <a:pt x="548926" y="1391888"/>
                    <a:pt x="548831" y="1381792"/>
                  </a:cubicBezTo>
                  <a:cubicBezTo>
                    <a:pt x="548735" y="1371695"/>
                    <a:pt x="540544" y="1363504"/>
                    <a:pt x="530447" y="1363599"/>
                  </a:cubicBezTo>
                  <a:cubicBezTo>
                    <a:pt x="520351" y="1363599"/>
                    <a:pt x="512159" y="1371886"/>
                    <a:pt x="512255" y="1381982"/>
                  </a:cubicBezTo>
                  <a:cubicBezTo>
                    <a:pt x="512255" y="1391984"/>
                    <a:pt x="520541" y="1400175"/>
                    <a:pt x="530638" y="1400175"/>
                  </a:cubicBezTo>
                  <a:close/>
                  <a:moveTo>
                    <a:pt x="515969" y="1338643"/>
                  </a:moveTo>
                  <a:cubicBezTo>
                    <a:pt x="526923" y="1338643"/>
                    <a:pt x="535781" y="1329690"/>
                    <a:pt x="535686" y="1318736"/>
                  </a:cubicBezTo>
                  <a:cubicBezTo>
                    <a:pt x="535686" y="1307783"/>
                    <a:pt x="526733" y="1298924"/>
                    <a:pt x="515779" y="1299020"/>
                  </a:cubicBezTo>
                  <a:cubicBezTo>
                    <a:pt x="504825" y="1299020"/>
                    <a:pt x="495967" y="1307973"/>
                    <a:pt x="496062" y="1318927"/>
                  </a:cubicBezTo>
                  <a:cubicBezTo>
                    <a:pt x="496157" y="1329881"/>
                    <a:pt x="505016" y="1338739"/>
                    <a:pt x="515969" y="1338643"/>
                  </a:cubicBezTo>
                  <a:close/>
                  <a:moveTo>
                    <a:pt x="507683" y="1275207"/>
                  </a:moveTo>
                  <a:cubicBezTo>
                    <a:pt x="519017" y="1275112"/>
                    <a:pt x="528161" y="1265968"/>
                    <a:pt x="528066" y="1254633"/>
                  </a:cubicBezTo>
                  <a:cubicBezTo>
                    <a:pt x="528066" y="1243298"/>
                    <a:pt x="518827" y="1234154"/>
                    <a:pt x="507492" y="1234250"/>
                  </a:cubicBezTo>
                  <a:cubicBezTo>
                    <a:pt x="496157" y="1234250"/>
                    <a:pt x="487109" y="1243489"/>
                    <a:pt x="487109" y="1254824"/>
                  </a:cubicBezTo>
                  <a:cubicBezTo>
                    <a:pt x="487204" y="1266158"/>
                    <a:pt x="496443" y="1275302"/>
                    <a:pt x="507683" y="1275207"/>
                  </a:cubicBezTo>
                  <a:close/>
                  <a:moveTo>
                    <a:pt x="505873" y="1210818"/>
                  </a:moveTo>
                  <a:cubicBezTo>
                    <a:pt x="517303" y="1210818"/>
                    <a:pt x="526447" y="1201484"/>
                    <a:pt x="526447" y="1190149"/>
                  </a:cubicBezTo>
                  <a:cubicBezTo>
                    <a:pt x="526447" y="1178719"/>
                    <a:pt x="517112" y="1169480"/>
                    <a:pt x="505778" y="1169575"/>
                  </a:cubicBezTo>
                  <a:cubicBezTo>
                    <a:pt x="494348" y="1169575"/>
                    <a:pt x="485204" y="1178909"/>
                    <a:pt x="485204" y="1190339"/>
                  </a:cubicBezTo>
                  <a:cubicBezTo>
                    <a:pt x="485204" y="1201674"/>
                    <a:pt x="494443" y="1210818"/>
                    <a:pt x="505873" y="1210818"/>
                  </a:cubicBezTo>
                  <a:close/>
                  <a:moveTo>
                    <a:pt x="489775" y="1125760"/>
                  </a:moveTo>
                  <a:cubicBezTo>
                    <a:pt x="489775" y="1137190"/>
                    <a:pt x="499110" y="1146334"/>
                    <a:pt x="510540" y="1146334"/>
                  </a:cubicBezTo>
                  <a:cubicBezTo>
                    <a:pt x="521970" y="1146334"/>
                    <a:pt x="531114" y="1136999"/>
                    <a:pt x="531114" y="1125569"/>
                  </a:cubicBezTo>
                  <a:cubicBezTo>
                    <a:pt x="531114" y="1114139"/>
                    <a:pt x="521780" y="1104995"/>
                    <a:pt x="510445" y="1104995"/>
                  </a:cubicBezTo>
                  <a:cubicBezTo>
                    <a:pt x="498920" y="1105091"/>
                    <a:pt x="489680" y="1114330"/>
                    <a:pt x="489775" y="1125760"/>
                  </a:cubicBezTo>
                  <a:close/>
                  <a:moveTo>
                    <a:pt x="542258" y="1061942"/>
                  </a:moveTo>
                  <a:cubicBezTo>
                    <a:pt x="542258" y="1050417"/>
                    <a:pt x="532829" y="1041178"/>
                    <a:pt x="521399" y="1041178"/>
                  </a:cubicBezTo>
                  <a:cubicBezTo>
                    <a:pt x="509873" y="1041178"/>
                    <a:pt x="500634" y="1050608"/>
                    <a:pt x="500634" y="1062038"/>
                  </a:cubicBezTo>
                  <a:cubicBezTo>
                    <a:pt x="500634" y="1073563"/>
                    <a:pt x="510064" y="1082802"/>
                    <a:pt x="521494" y="1082802"/>
                  </a:cubicBezTo>
                  <a:cubicBezTo>
                    <a:pt x="533019" y="1082707"/>
                    <a:pt x="542258" y="1073372"/>
                    <a:pt x="542258" y="1061942"/>
                  </a:cubicBezTo>
                  <a:close/>
                  <a:moveTo>
                    <a:pt x="559880" y="999649"/>
                  </a:moveTo>
                  <a:cubicBezTo>
                    <a:pt x="559880" y="987933"/>
                    <a:pt x="550355" y="978503"/>
                    <a:pt x="538639" y="978599"/>
                  </a:cubicBezTo>
                  <a:cubicBezTo>
                    <a:pt x="527018" y="978599"/>
                    <a:pt x="517493" y="988124"/>
                    <a:pt x="517589" y="999839"/>
                  </a:cubicBezTo>
                  <a:cubicBezTo>
                    <a:pt x="517589" y="1011460"/>
                    <a:pt x="527114" y="1020890"/>
                    <a:pt x="538829" y="1020890"/>
                  </a:cubicBezTo>
                  <a:cubicBezTo>
                    <a:pt x="550450" y="1020794"/>
                    <a:pt x="559880" y="1011269"/>
                    <a:pt x="559880" y="999649"/>
                  </a:cubicBezTo>
                  <a:close/>
                  <a:moveTo>
                    <a:pt x="583216" y="939356"/>
                  </a:moveTo>
                  <a:cubicBezTo>
                    <a:pt x="583121" y="927640"/>
                    <a:pt x="573691" y="918210"/>
                    <a:pt x="561975" y="918305"/>
                  </a:cubicBezTo>
                  <a:cubicBezTo>
                    <a:pt x="550259" y="918401"/>
                    <a:pt x="540830" y="927830"/>
                    <a:pt x="540925" y="939546"/>
                  </a:cubicBezTo>
                  <a:cubicBezTo>
                    <a:pt x="540925" y="951167"/>
                    <a:pt x="550450" y="960596"/>
                    <a:pt x="562166" y="960596"/>
                  </a:cubicBezTo>
                  <a:cubicBezTo>
                    <a:pt x="573881" y="960501"/>
                    <a:pt x="583311" y="950976"/>
                    <a:pt x="583216" y="939356"/>
                  </a:cubicBezTo>
                  <a:close/>
                  <a:moveTo>
                    <a:pt x="591312" y="860679"/>
                  </a:moveTo>
                  <a:cubicBezTo>
                    <a:pt x="579692" y="860679"/>
                    <a:pt x="570167" y="870204"/>
                    <a:pt x="570262" y="881920"/>
                  </a:cubicBezTo>
                  <a:cubicBezTo>
                    <a:pt x="570262" y="893636"/>
                    <a:pt x="579787" y="903065"/>
                    <a:pt x="591503" y="902970"/>
                  </a:cubicBezTo>
                  <a:cubicBezTo>
                    <a:pt x="603218" y="902970"/>
                    <a:pt x="612648" y="893445"/>
                    <a:pt x="612553" y="881729"/>
                  </a:cubicBezTo>
                  <a:cubicBezTo>
                    <a:pt x="612458" y="870013"/>
                    <a:pt x="602933" y="860584"/>
                    <a:pt x="591312" y="860679"/>
                  </a:cubicBezTo>
                  <a:close/>
                  <a:moveTo>
                    <a:pt x="646176" y="827342"/>
                  </a:moveTo>
                  <a:cubicBezTo>
                    <a:pt x="646176" y="816293"/>
                    <a:pt x="637127" y="807434"/>
                    <a:pt x="626174" y="807434"/>
                  </a:cubicBezTo>
                  <a:cubicBezTo>
                    <a:pt x="615125" y="807434"/>
                    <a:pt x="606266" y="816483"/>
                    <a:pt x="606266" y="827437"/>
                  </a:cubicBezTo>
                  <a:cubicBezTo>
                    <a:pt x="606266" y="838486"/>
                    <a:pt x="615315" y="847344"/>
                    <a:pt x="626364" y="847344"/>
                  </a:cubicBezTo>
                  <a:cubicBezTo>
                    <a:pt x="637318" y="847344"/>
                    <a:pt x="646271" y="838295"/>
                    <a:pt x="646176" y="827342"/>
                  </a:cubicBezTo>
                  <a:close/>
                  <a:moveTo>
                    <a:pt x="666274" y="753523"/>
                  </a:moveTo>
                  <a:cubicBezTo>
                    <a:pt x="653510" y="753618"/>
                    <a:pt x="643128" y="764000"/>
                    <a:pt x="643223" y="776764"/>
                  </a:cubicBezTo>
                  <a:cubicBezTo>
                    <a:pt x="643223" y="789527"/>
                    <a:pt x="653701" y="799910"/>
                    <a:pt x="666464" y="799814"/>
                  </a:cubicBezTo>
                  <a:cubicBezTo>
                    <a:pt x="679228" y="799814"/>
                    <a:pt x="689610" y="789337"/>
                    <a:pt x="689515" y="776573"/>
                  </a:cubicBezTo>
                  <a:cubicBezTo>
                    <a:pt x="689515" y="763810"/>
                    <a:pt x="679037" y="753523"/>
                    <a:pt x="666274" y="753523"/>
                  </a:cubicBezTo>
                  <a:close/>
                  <a:moveTo>
                    <a:pt x="711327" y="711803"/>
                  </a:moveTo>
                  <a:cubicBezTo>
                    <a:pt x="701135" y="711899"/>
                    <a:pt x="692849" y="720185"/>
                    <a:pt x="692944" y="730377"/>
                  </a:cubicBezTo>
                  <a:cubicBezTo>
                    <a:pt x="692944" y="740569"/>
                    <a:pt x="701326" y="748760"/>
                    <a:pt x="711518" y="748760"/>
                  </a:cubicBezTo>
                  <a:cubicBezTo>
                    <a:pt x="721709" y="748760"/>
                    <a:pt x="729996" y="740474"/>
                    <a:pt x="729901" y="730282"/>
                  </a:cubicBezTo>
                  <a:cubicBezTo>
                    <a:pt x="729806" y="719995"/>
                    <a:pt x="721519" y="711708"/>
                    <a:pt x="711327" y="711803"/>
                  </a:cubicBezTo>
                  <a:close/>
                  <a:moveTo>
                    <a:pt x="784003" y="688467"/>
                  </a:moveTo>
                  <a:cubicBezTo>
                    <a:pt x="784003" y="675608"/>
                    <a:pt x="773430" y="665226"/>
                    <a:pt x="760571" y="665226"/>
                  </a:cubicBezTo>
                  <a:cubicBezTo>
                    <a:pt x="747713" y="665226"/>
                    <a:pt x="737235" y="675799"/>
                    <a:pt x="737330" y="688658"/>
                  </a:cubicBezTo>
                  <a:cubicBezTo>
                    <a:pt x="737330" y="701516"/>
                    <a:pt x="747808" y="711994"/>
                    <a:pt x="760762" y="711899"/>
                  </a:cubicBezTo>
                  <a:cubicBezTo>
                    <a:pt x="773621" y="711803"/>
                    <a:pt x="784098" y="701326"/>
                    <a:pt x="784003" y="688467"/>
                  </a:cubicBezTo>
                  <a:close/>
                  <a:moveTo>
                    <a:pt x="834104" y="651796"/>
                  </a:moveTo>
                  <a:cubicBezTo>
                    <a:pt x="834104" y="640652"/>
                    <a:pt x="825056" y="631698"/>
                    <a:pt x="813911" y="631698"/>
                  </a:cubicBezTo>
                  <a:cubicBezTo>
                    <a:pt x="802767" y="631698"/>
                    <a:pt x="793813" y="640842"/>
                    <a:pt x="793813" y="651891"/>
                  </a:cubicBezTo>
                  <a:cubicBezTo>
                    <a:pt x="793813" y="663035"/>
                    <a:pt x="802958" y="671989"/>
                    <a:pt x="814007" y="671989"/>
                  </a:cubicBezTo>
                  <a:cubicBezTo>
                    <a:pt x="825151" y="671989"/>
                    <a:pt x="834200" y="662940"/>
                    <a:pt x="834104" y="651796"/>
                  </a:cubicBezTo>
                  <a:close/>
                  <a:moveTo>
                    <a:pt x="870585" y="598646"/>
                  </a:moveTo>
                  <a:cubicBezTo>
                    <a:pt x="858298" y="598646"/>
                    <a:pt x="848487" y="608648"/>
                    <a:pt x="848487" y="620840"/>
                  </a:cubicBezTo>
                  <a:cubicBezTo>
                    <a:pt x="848487" y="633127"/>
                    <a:pt x="858488" y="642938"/>
                    <a:pt x="870680" y="642938"/>
                  </a:cubicBezTo>
                  <a:cubicBezTo>
                    <a:pt x="882872" y="642938"/>
                    <a:pt x="892778" y="632936"/>
                    <a:pt x="892778" y="620744"/>
                  </a:cubicBezTo>
                  <a:cubicBezTo>
                    <a:pt x="892778" y="608457"/>
                    <a:pt x="882777" y="598551"/>
                    <a:pt x="870585" y="598646"/>
                  </a:cubicBezTo>
                  <a:close/>
                  <a:moveTo>
                    <a:pt x="930021" y="575977"/>
                  </a:moveTo>
                  <a:cubicBezTo>
                    <a:pt x="919258" y="575977"/>
                    <a:pt x="910590" y="584740"/>
                    <a:pt x="910590" y="595503"/>
                  </a:cubicBezTo>
                  <a:cubicBezTo>
                    <a:pt x="910590" y="606266"/>
                    <a:pt x="919353" y="614934"/>
                    <a:pt x="930116" y="614934"/>
                  </a:cubicBezTo>
                  <a:cubicBezTo>
                    <a:pt x="940880" y="614934"/>
                    <a:pt x="949547" y="606171"/>
                    <a:pt x="949547" y="595408"/>
                  </a:cubicBezTo>
                  <a:cubicBezTo>
                    <a:pt x="949547" y="584645"/>
                    <a:pt x="940784" y="575977"/>
                    <a:pt x="930021" y="575977"/>
                  </a:cubicBezTo>
                  <a:close/>
                  <a:moveTo>
                    <a:pt x="1015175" y="576072"/>
                  </a:moveTo>
                  <a:cubicBezTo>
                    <a:pt x="1015175" y="563213"/>
                    <a:pt x="1004602" y="552831"/>
                    <a:pt x="991743" y="552831"/>
                  </a:cubicBezTo>
                  <a:cubicBezTo>
                    <a:pt x="978884" y="552831"/>
                    <a:pt x="968407" y="563404"/>
                    <a:pt x="968502" y="576263"/>
                  </a:cubicBezTo>
                  <a:cubicBezTo>
                    <a:pt x="968502" y="589121"/>
                    <a:pt x="978980" y="599504"/>
                    <a:pt x="991934" y="599504"/>
                  </a:cubicBezTo>
                  <a:cubicBezTo>
                    <a:pt x="1004792" y="599504"/>
                    <a:pt x="1015175" y="589026"/>
                    <a:pt x="1015175" y="576072"/>
                  </a:cubicBezTo>
                  <a:close/>
                  <a:moveTo>
                    <a:pt x="1055084" y="541020"/>
                  </a:moveTo>
                  <a:cubicBezTo>
                    <a:pt x="1042892" y="541020"/>
                    <a:pt x="1032986" y="551021"/>
                    <a:pt x="1032986" y="563213"/>
                  </a:cubicBezTo>
                  <a:cubicBezTo>
                    <a:pt x="1032986" y="575405"/>
                    <a:pt x="1042988" y="585311"/>
                    <a:pt x="1055180" y="585311"/>
                  </a:cubicBezTo>
                  <a:cubicBezTo>
                    <a:pt x="1067467" y="585311"/>
                    <a:pt x="1077278" y="575310"/>
                    <a:pt x="1077278" y="563118"/>
                  </a:cubicBezTo>
                  <a:cubicBezTo>
                    <a:pt x="1077278" y="550831"/>
                    <a:pt x="1067276" y="540925"/>
                    <a:pt x="1055084" y="541020"/>
                  </a:cubicBezTo>
                  <a:close/>
                  <a:moveTo>
                    <a:pt x="1119378" y="534353"/>
                  </a:moveTo>
                  <a:cubicBezTo>
                    <a:pt x="1107186" y="534353"/>
                    <a:pt x="1097280" y="544354"/>
                    <a:pt x="1097280" y="556546"/>
                  </a:cubicBezTo>
                  <a:cubicBezTo>
                    <a:pt x="1097280" y="568738"/>
                    <a:pt x="1107281" y="578644"/>
                    <a:pt x="1119473" y="578644"/>
                  </a:cubicBezTo>
                  <a:cubicBezTo>
                    <a:pt x="1131761" y="578644"/>
                    <a:pt x="1141571" y="568643"/>
                    <a:pt x="1141571" y="556451"/>
                  </a:cubicBezTo>
                  <a:cubicBezTo>
                    <a:pt x="1141571" y="544163"/>
                    <a:pt x="1131570" y="534257"/>
                    <a:pt x="1119378" y="534353"/>
                  </a:cubicBezTo>
                  <a:close/>
                  <a:moveTo>
                    <a:pt x="1183958" y="534257"/>
                  </a:moveTo>
                  <a:cubicBezTo>
                    <a:pt x="1171766" y="534257"/>
                    <a:pt x="1162050" y="544163"/>
                    <a:pt x="1162050" y="556355"/>
                  </a:cubicBezTo>
                  <a:cubicBezTo>
                    <a:pt x="1162145" y="568452"/>
                    <a:pt x="1171956" y="578263"/>
                    <a:pt x="1184148" y="578263"/>
                  </a:cubicBezTo>
                  <a:cubicBezTo>
                    <a:pt x="1196340" y="578263"/>
                    <a:pt x="1206056" y="568357"/>
                    <a:pt x="1206056" y="556165"/>
                  </a:cubicBezTo>
                  <a:cubicBezTo>
                    <a:pt x="1206056" y="544068"/>
                    <a:pt x="1196150" y="534162"/>
                    <a:pt x="1183958" y="534257"/>
                  </a:cubicBezTo>
                  <a:close/>
                  <a:moveTo>
                    <a:pt x="1270730" y="562356"/>
                  </a:moveTo>
                  <a:cubicBezTo>
                    <a:pt x="1270730" y="550069"/>
                    <a:pt x="1260634" y="540068"/>
                    <a:pt x="1248347" y="540163"/>
                  </a:cubicBezTo>
                  <a:cubicBezTo>
                    <a:pt x="1235964" y="540163"/>
                    <a:pt x="1226058" y="550259"/>
                    <a:pt x="1226058" y="562547"/>
                  </a:cubicBezTo>
                  <a:cubicBezTo>
                    <a:pt x="1226153" y="574834"/>
                    <a:pt x="1236155" y="584835"/>
                    <a:pt x="1248442" y="584740"/>
                  </a:cubicBezTo>
                  <a:cubicBezTo>
                    <a:pt x="1260824" y="584740"/>
                    <a:pt x="1270730" y="574739"/>
                    <a:pt x="1270730" y="562356"/>
                  </a:cubicBezTo>
                  <a:close/>
                  <a:moveTo>
                    <a:pt x="1311783" y="552069"/>
                  </a:moveTo>
                  <a:cubicBezTo>
                    <a:pt x="1299115" y="552069"/>
                    <a:pt x="1288828" y="562451"/>
                    <a:pt x="1288828" y="575120"/>
                  </a:cubicBezTo>
                  <a:cubicBezTo>
                    <a:pt x="1288828" y="587788"/>
                    <a:pt x="1299210" y="598075"/>
                    <a:pt x="1311878" y="598075"/>
                  </a:cubicBezTo>
                  <a:cubicBezTo>
                    <a:pt x="1324547" y="597980"/>
                    <a:pt x="1334834" y="587693"/>
                    <a:pt x="1334738" y="575024"/>
                  </a:cubicBezTo>
                  <a:cubicBezTo>
                    <a:pt x="1334738" y="562261"/>
                    <a:pt x="1324451" y="551974"/>
                    <a:pt x="1311783" y="552069"/>
                  </a:cubicBezTo>
                  <a:close/>
                  <a:moveTo>
                    <a:pt x="1373600" y="574739"/>
                  </a:moveTo>
                  <a:cubicBezTo>
                    <a:pt x="1363028" y="574739"/>
                    <a:pt x="1354550" y="583406"/>
                    <a:pt x="1354550" y="593979"/>
                  </a:cubicBezTo>
                  <a:cubicBezTo>
                    <a:pt x="1354550" y="604552"/>
                    <a:pt x="1363218" y="613029"/>
                    <a:pt x="1373791" y="613029"/>
                  </a:cubicBezTo>
                  <a:cubicBezTo>
                    <a:pt x="1384364" y="613029"/>
                    <a:pt x="1392841" y="604361"/>
                    <a:pt x="1392841" y="593789"/>
                  </a:cubicBezTo>
                  <a:cubicBezTo>
                    <a:pt x="1392746" y="583216"/>
                    <a:pt x="1384173" y="574643"/>
                    <a:pt x="1373600" y="574739"/>
                  </a:cubicBezTo>
                  <a:close/>
                  <a:moveTo>
                    <a:pt x="1433417" y="640175"/>
                  </a:moveTo>
                  <a:cubicBezTo>
                    <a:pt x="1445228" y="640175"/>
                    <a:pt x="1454849" y="630460"/>
                    <a:pt x="1454849" y="618649"/>
                  </a:cubicBezTo>
                  <a:cubicBezTo>
                    <a:pt x="1454849" y="606838"/>
                    <a:pt x="1445133" y="597218"/>
                    <a:pt x="1433322" y="597218"/>
                  </a:cubicBezTo>
                  <a:cubicBezTo>
                    <a:pt x="1421416" y="597218"/>
                    <a:pt x="1411891" y="606933"/>
                    <a:pt x="1411891" y="618744"/>
                  </a:cubicBezTo>
                  <a:cubicBezTo>
                    <a:pt x="1411891" y="630650"/>
                    <a:pt x="1421511" y="640271"/>
                    <a:pt x="1433417" y="640175"/>
                  </a:cubicBezTo>
                  <a:close/>
                  <a:moveTo>
                    <a:pt x="1510189" y="649415"/>
                  </a:moveTo>
                  <a:cubicBezTo>
                    <a:pt x="1510189" y="638365"/>
                    <a:pt x="1501140" y="629507"/>
                    <a:pt x="1490091" y="629507"/>
                  </a:cubicBezTo>
                  <a:cubicBezTo>
                    <a:pt x="1479042" y="629507"/>
                    <a:pt x="1470184" y="638556"/>
                    <a:pt x="1470184" y="649510"/>
                  </a:cubicBezTo>
                  <a:cubicBezTo>
                    <a:pt x="1470279" y="660559"/>
                    <a:pt x="1479233" y="669417"/>
                    <a:pt x="1490282" y="669417"/>
                  </a:cubicBezTo>
                  <a:cubicBezTo>
                    <a:pt x="1501331" y="669417"/>
                    <a:pt x="1510189" y="660368"/>
                    <a:pt x="1510189" y="649415"/>
                  </a:cubicBezTo>
                  <a:close/>
                  <a:moveTo>
                    <a:pt x="1563719" y="685610"/>
                  </a:moveTo>
                  <a:cubicBezTo>
                    <a:pt x="1563719" y="674561"/>
                    <a:pt x="1554671" y="665702"/>
                    <a:pt x="1543717" y="665702"/>
                  </a:cubicBezTo>
                  <a:cubicBezTo>
                    <a:pt x="1532668" y="665702"/>
                    <a:pt x="1523810" y="674751"/>
                    <a:pt x="1523810" y="685705"/>
                  </a:cubicBezTo>
                  <a:cubicBezTo>
                    <a:pt x="1523905" y="696754"/>
                    <a:pt x="1532858" y="705612"/>
                    <a:pt x="1543907" y="705612"/>
                  </a:cubicBezTo>
                  <a:cubicBezTo>
                    <a:pt x="1554861" y="705612"/>
                    <a:pt x="1563719" y="696659"/>
                    <a:pt x="1563719" y="685610"/>
                  </a:cubicBezTo>
                  <a:close/>
                  <a:moveTo>
                    <a:pt x="1612868" y="726948"/>
                  </a:moveTo>
                  <a:cubicBezTo>
                    <a:pt x="1612868" y="716185"/>
                    <a:pt x="1604105" y="707517"/>
                    <a:pt x="1593342" y="707517"/>
                  </a:cubicBezTo>
                  <a:cubicBezTo>
                    <a:pt x="1582579" y="707517"/>
                    <a:pt x="1573911" y="716280"/>
                    <a:pt x="1573911" y="727043"/>
                  </a:cubicBezTo>
                  <a:cubicBezTo>
                    <a:pt x="1573911" y="737807"/>
                    <a:pt x="1582674" y="746474"/>
                    <a:pt x="1593437" y="746474"/>
                  </a:cubicBezTo>
                  <a:cubicBezTo>
                    <a:pt x="1604201" y="746474"/>
                    <a:pt x="1612964" y="737711"/>
                    <a:pt x="1612868" y="726948"/>
                  </a:cubicBezTo>
                  <a:close/>
                  <a:moveTo>
                    <a:pt x="1638776" y="796290"/>
                  </a:moveTo>
                  <a:cubicBezTo>
                    <a:pt x="1651540" y="796290"/>
                    <a:pt x="1661922" y="785813"/>
                    <a:pt x="1661827" y="773049"/>
                  </a:cubicBezTo>
                  <a:cubicBezTo>
                    <a:pt x="1661827" y="760286"/>
                    <a:pt x="1651349" y="749903"/>
                    <a:pt x="1638586" y="749999"/>
                  </a:cubicBezTo>
                  <a:cubicBezTo>
                    <a:pt x="1625822" y="749999"/>
                    <a:pt x="1615440" y="760476"/>
                    <a:pt x="1615535" y="773240"/>
                  </a:cubicBezTo>
                  <a:cubicBezTo>
                    <a:pt x="1615631" y="786003"/>
                    <a:pt x="1626013" y="796385"/>
                    <a:pt x="1638776" y="796290"/>
                  </a:cubicBezTo>
                  <a:close/>
                  <a:moveTo>
                    <a:pt x="1658874" y="823627"/>
                  </a:moveTo>
                  <a:cubicBezTo>
                    <a:pt x="1658874" y="834866"/>
                    <a:pt x="1668018" y="843915"/>
                    <a:pt x="1679258" y="843820"/>
                  </a:cubicBezTo>
                  <a:cubicBezTo>
                    <a:pt x="1690497" y="843820"/>
                    <a:pt x="1699546" y="834676"/>
                    <a:pt x="1699451" y="823436"/>
                  </a:cubicBezTo>
                  <a:cubicBezTo>
                    <a:pt x="1699355" y="812197"/>
                    <a:pt x="1690307" y="803148"/>
                    <a:pt x="1679067" y="803243"/>
                  </a:cubicBezTo>
                  <a:cubicBezTo>
                    <a:pt x="1667923" y="803243"/>
                    <a:pt x="1658874" y="812387"/>
                    <a:pt x="1658874" y="823627"/>
                  </a:cubicBezTo>
                  <a:close/>
                  <a:moveTo>
                    <a:pt x="1714595" y="899922"/>
                  </a:moveTo>
                  <a:cubicBezTo>
                    <a:pt x="1726883" y="899827"/>
                    <a:pt x="1736693" y="889921"/>
                    <a:pt x="1736693" y="877729"/>
                  </a:cubicBezTo>
                  <a:cubicBezTo>
                    <a:pt x="1736693" y="865442"/>
                    <a:pt x="1726692" y="855631"/>
                    <a:pt x="1714500" y="855631"/>
                  </a:cubicBezTo>
                  <a:cubicBezTo>
                    <a:pt x="1702308" y="855631"/>
                    <a:pt x="1692402" y="865632"/>
                    <a:pt x="1692402" y="877824"/>
                  </a:cubicBezTo>
                  <a:cubicBezTo>
                    <a:pt x="1692402" y="890016"/>
                    <a:pt x="1702308" y="899922"/>
                    <a:pt x="1714595" y="899922"/>
                  </a:cubicBezTo>
                  <a:close/>
                  <a:moveTo>
                    <a:pt x="1766316" y="935069"/>
                  </a:moveTo>
                  <a:cubicBezTo>
                    <a:pt x="1766316" y="922782"/>
                    <a:pt x="1756315" y="912971"/>
                    <a:pt x="1744123" y="912971"/>
                  </a:cubicBezTo>
                  <a:cubicBezTo>
                    <a:pt x="1731931" y="913067"/>
                    <a:pt x="1722025" y="922973"/>
                    <a:pt x="1722025" y="935165"/>
                  </a:cubicBezTo>
                  <a:cubicBezTo>
                    <a:pt x="1722025" y="947452"/>
                    <a:pt x="1732026" y="957263"/>
                    <a:pt x="1744218" y="957263"/>
                  </a:cubicBezTo>
                  <a:cubicBezTo>
                    <a:pt x="1756505" y="957263"/>
                    <a:pt x="1766411" y="947261"/>
                    <a:pt x="1766316" y="935069"/>
                  </a:cubicBezTo>
                  <a:close/>
                  <a:moveTo>
                    <a:pt x="1768126" y="1014984"/>
                  </a:moveTo>
                  <a:cubicBezTo>
                    <a:pt x="1779080" y="1014984"/>
                    <a:pt x="1787843" y="1006031"/>
                    <a:pt x="1787843" y="995077"/>
                  </a:cubicBezTo>
                  <a:cubicBezTo>
                    <a:pt x="1787843" y="984123"/>
                    <a:pt x="1778889" y="975265"/>
                    <a:pt x="1767935" y="975360"/>
                  </a:cubicBezTo>
                  <a:cubicBezTo>
                    <a:pt x="1756982" y="975360"/>
                    <a:pt x="1748123" y="984313"/>
                    <a:pt x="1748218" y="995267"/>
                  </a:cubicBezTo>
                  <a:cubicBezTo>
                    <a:pt x="1748218" y="1006221"/>
                    <a:pt x="1757172" y="1015079"/>
                    <a:pt x="1768126" y="1014984"/>
                  </a:cubicBezTo>
                  <a:close/>
                  <a:moveTo>
                    <a:pt x="1785842" y="1080230"/>
                  </a:moveTo>
                  <a:cubicBezTo>
                    <a:pt x="1798415" y="1080230"/>
                    <a:pt x="1808607" y="1069943"/>
                    <a:pt x="1808607" y="1057275"/>
                  </a:cubicBezTo>
                  <a:cubicBezTo>
                    <a:pt x="1808512" y="1044702"/>
                    <a:pt x="1798320" y="1034510"/>
                    <a:pt x="1785747" y="1034510"/>
                  </a:cubicBezTo>
                  <a:cubicBezTo>
                    <a:pt x="1773174" y="1034510"/>
                    <a:pt x="1762982" y="1044797"/>
                    <a:pt x="1762982" y="1057370"/>
                  </a:cubicBezTo>
                  <a:cubicBezTo>
                    <a:pt x="1762982" y="1070039"/>
                    <a:pt x="1773174" y="1080230"/>
                    <a:pt x="1785842" y="1080230"/>
                  </a:cubicBezTo>
                  <a:close/>
                  <a:moveTo>
                    <a:pt x="1797272" y="1143476"/>
                  </a:moveTo>
                  <a:cubicBezTo>
                    <a:pt x="1809655" y="1143476"/>
                    <a:pt x="1819751" y="1133380"/>
                    <a:pt x="1819656" y="1120902"/>
                  </a:cubicBezTo>
                  <a:cubicBezTo>
                    <a:pt x="1819656" y="1108520"/>
                    <a:pt x="1809464" y="1098423"/>
                    <a:pt x="1797082" y="1098518"/>
                  </a:cubicBezTo>
                  <a:cubicBezTo>
                    <a:pt x="1784699" y="1098518"/>
                    <a:pt x="1774603" y="1108710"/>
                    <a:pt x="1774698" y="1121093"/>
                  </a:cubicBezTo>
                  <a:cubicBezTo>
                    <a:pt x="1774793" y="1133475"/>
                    <a:pt x="1784890" y="1143572"/>
                    <a:pt x="1797272" y="1143476"/>
                  </a:cubicBezTo>
                  <a:close/>
                  <a:moveTo>
                    <a:pt x="1802321" y="1207580"/>
                  </a:moveTo>
                  <a:cubicBezTo>
                    <a:pt x="1814513" y="1207484"/>
                    <a:pt x="1824418" y="1197578"/>
                    <a:pt x="1824418" y="1185386"/>
                  </a:cubicBezTo>
                  <a:cubicBezTo>
                    <a:pt x="1824323" y="1173194"/>
                    <a:pt x="1814417" y="1163288"/>
                    <a:pt x="1802130" y="1163288"/>
                  </a:cubicBezTo>
                  <a:cubicBezTo>
                    <a:pt x="1789843" y="1163288"/>
                    <a:pt x="1780032" y="1173290"/>
                    <a:pt x="1780032" y="1185482"/>
                  </a:cubicBezTo>
                  <a:cubicBezTo>
                    <a:pt x="1780127" y="1197769"/>
                    <a:pt x="1790129" y="1207675"/>
                    <a:pt x="1802321" y="1207580"/>
                  </a:cubicBezTo>
                  <a:close/>
                  <a:moveTo>
                    <a:pt x="1822990" y="1250061"/>
                  </a:moveTo>
                  <a:cubicBezTo>
                    <a:pt x="1822990" y="1237774"/>
                    <a:pt x="1812989" y="1227963"/>
                    <a:pt x="1800797" y="1227963"/>
                  </a:cubicBezTo>
                  <a:cubicBezTo>
                    <a:pt x="1788605" y="1227963"/>
                    <a:pt x="1778699" y="1237964"/>
                    <a:pt x="1778699" y="1250252"/>
                  </a:cubicBezTo>
                  <a:cubicBezTo>
                    <a:pt x="1778699" y="1262443"/>
                    <a:pt x="1788700" y="1272350"/>
                    <a:pt x="1800892" y="1272350"/>
                  </a:cubicBezTo>
                  <a:cubicBezTo>
                    <a:pt x="1813179" y="1272159"/>
                    <a:pt x="1823085" y="1262253"/>
                    <a:pt x="1822990" y="1250061"/>
                  </a:cubicBezTo>
                  <a:close/>
                  <a:moveTo>
                    <a:pt x="1814893" y="1314164"/>
                  </a:moveTo>
                  <a:cubicBezTo>
                    <a:pt x="1814893" y="1302068"/>
                    <a:pt x="1805083" y="1292352"/>
                    <a:pt x="1792986" y="1292447"/>
                  </a:cubicBezTo>
                  <a:cubicBezTo>
                    <a:pt x="1780985" y="1292543"/>
                    <a:pt x="1771174" y="1302258"/>
                    <a:pt x="1771269" y="1314355"/>
                  </a:cubicBezTo>
                  <a:cubicBezTo>
                    <a:pt x="1771269" y="1326452"/>
                    <a:pt x="1781080" y="1336167"/>
                    <a:pt x="1793177" y="1336072"/>
                  </a:cubicBezTo>
                  <a:cubicBezTo>
                    <a:pt x="1805178" y="1336072"/>
                    <a:pt x="1814893" y="1326261"/>
                    <a:pt x="1814893" y="1314164"/>
                  </a:cubicBezTo>
                  <a:close/>
                  <a:moveTo>
                    <a:pt x="1800225" y="1377220"/>
                  </a:moveTo>
                  <a:cubicBezTo>
                    <a:pt x="1800130" y="1365409"/>
                    <a:pt x="1790605" y="1355979"/>
                    <a:pt x="1778794" y="1355979"/>
                  </a:cubicBezTo>
                  <a:cubicBezTo>
                    <a:pt x="1766983" y="1355979"/>
                    <a:pt x="1757553" y="1365599"/>
                    <a:pt x="1757553" y="1377410"/>
                  </a:cubicBezTo>
                  <a:cubicBezTo>
                    <a:pt x="1757648" y="1389221"/>
                    <a:pt x="1767173" y="1398651"/>
                    <a:pt x="1778984" y="1398651"/>
                  </a:cubicBezTo>
                  <a:cubicBezTo>
                    <a:pt x="1790795" y="1398556"/>
                    <a:pt x="1800320" y="1389031"/>
                    <a:pt x="1800225" y="1377220"/>
                  </a:cubicBezTo>
                  <a:close/>
                  <a:moveTo>
                    <a:pt x="1758601" y="1457801"/>
                  </a:moveTo>
                  <a:cubicBezTo>
                    <a:pt x="1769174" y="1457801"/>
                    <a:pt x="1777651" y="1449134"/>
                    <a:pt x="1777651" y="1438561"/>
                  </a:cubicBezTo>
                  <a:cubicBezTo>
                    <a:pt x="1777651" y="1427988"/>
                    <a:pt x="1768983" y="1419416"/>
                    <a:pt x="1758506" y="1419511"/>
                  </a:cubicBezTo>
                  <a:cubicBezTo>
                    <a:pt x="1747933" y="1419511"/>
                    <a:pt x="1739360" y="1428179"/>
                    <a:pt x="1739456" y="1438751"/>
                  </a:cubicBezTo>
                  <a:cubicBezTo>
                    <a:pt x="1739456" y="1449324"/>
                    <a:pt x="1748028" y="1457801"/>
                    <a:pt x="1758601" y="1457801"/>
                  </a:cubicBezTo>
                  <a:close/>
                  <a:moveTo>
                    <a:pt x="1752600" y="1497616"/>
                  </a:moveTo>
                  <a:cubicBezTo>
                    <a:pt x="1752600" y="1486281"/>
                    <a:pt x="1743361" y="1477137"/>
                    <a:pt x="1732026" y="1477232"/>
                  </a:cubicBezTo>
                  <a:cubicBezTo>
                    <a:pt x="1720691" y="1477328"/>
                    <a:pt x="1711547" y="1486472"/>
                    <a:pt x="1711643" y="1497806"/>
                  </a:cubicBezTo>
                  <a:cubicBezTo>
                    <a:pt x="1711643" y="1509141"/>
                    <a:pt x="1720882" y="1518285"/>
                    <a:pt x="1732217" y="1518190"/>
                  </a:cubicBezTo>
                  <a:cubicBezTo>
                    <a:pt x="1743551" y="1518095"/>
                    <a:pt x="1752695" y="1508951"/>
                    <a:pt x="1752600" y="1497616"/>
                  </a:cubicBezTo>
                  <a:close/>
                  <a:moveTo>
                    <a:pt x="1700117" y="1572768"/>
                  </a:moveTo>
                  <a:cubicBezTo>
                    <a:pt x="1710595" y="1572768"/>
                    <a:pt x="1719072" y="1564196"/>
                    <a:pt x="1718977" y="1553718"/>
                  </a:cubicBezTo>
                  <a:cubicBezTo>
                    <a:pt x="1718977" y="1543241"/>
                    <a:pt x="1710404" y="1534763"/>
                    <a:pt x="1699927" y="1534859"/>
                  </a:cubicBezTo>
                  <a:cubicBezTo>
                    <a:pt x="1689449" y="1534859"/>
                    <a:pt x="1680972" y="1543431"/>
                    <a:pt x="1681067" y="1553909"/>
                  </a:cubicBezTo>
                  <a:cubicBezTo>
                    <a:pt x="1681163" y="1564291"/>
                    <a:pt x="1689640" y="1572768"/>
                    <a:pt x="1700117" y="1572768"/>
                  </a:cubicBezTo>
                  <a:close/>
                  <a:moveTo>
                    <a:pt x="1662589" y="1626203"/>
                  </a:moveTo>
                  <a:cubicBezTo>
                    <a:pt x="1673543" y="1626108"/>
                    <a:pt x="1682306" y="1617250"/>
                    <a:pt x="1682306" y="1606296"/>
                  </a:cubicBezTo>
                  <a:cubicBezTo>
                    <a:pt x="1682210" y="1595342"/>
                    <a:pt x="1673352" y="1586484"/>
                    <a:pt x="1662398" y="1586579"/>
                  </a:cubicBezTo>
                  <a:cubicBezTo>
                    <a:pt x="1651445" y="1586579"/>
                    <a:pt x="1642586" y="1595533"/>
                    <a:pt x="1642682" y="1606487"/>
                  </a:cubicBezTo>
                  <a:cubicBezTo>
                    <a:pt x="1642777" y="1617440"/>
                    <a:pt x="1651635" y="1626299"/>
                    <a:pt x="1662589" y="1626203"/>
                  </a:cubicBezTo>
                  <a:close/>
                  <a:moveTo>
                    <a:pt x="1638395" y="1654969"/>
                  </a:moveTo>
                  <a:cubicBezTo>
                    <a:pt x="1638395" y="1644777"/>
                    <a:pt x="1630013" y="1636586"/>
                    <a:pt x="1619822" y="1636586"/>
                  </a:cubicBezTo>
                  <a:cubicBezTo>
                    <a:pt x="1609630" y="1636586"/>
                    <a:pt x="1601438" y="1644872"/>
                    <a:pt x="1601438" y="1655064"/>
                  </a:cubicBezTo>
                  <a:cubicBezTo>
                    <a:pt x="1601438" y="1665256"/>
                    <a:pt x="1609820" y="1673447"/>
                    <a:pt x="1619917" y="1673447"/>
                  </a:cubicBezTo>
                  <a:cubicBezTo>
                    <a:pt x="1630204" y="1673447"/>
                    <a:pt x="1638395" y="1665161"/>
                    <a:pt x="1638395" y="1654969"/>
                  </a:cubicBezTo>
                  <a:close/>
                  <a:moveTo>
                    <a:pt x="1591818" y="1699070"/>
                  </a:moveTo>
                  <a:cubicBezTo>
                    <a:pt x="1591818" y="1688497"/>
                    <a:pt x="1583150" y="1680020"/>
                    <a:pt x="1572578" y="1680020"/>
                  </a:cubicBezTo>
                  <a:cubicBezTo>
                    <a:pt x="1562005" y="1680020"/>
                    <a:pt x="1553528" y="1688687"/>
                    <a:pt x="1553528" y="1699260"/>
                  </a:cubicBezTo>
                  <a:cubicBezTo>
                    <a:pt x="1553528" y="1709833"/>
                    <a:pt x="1562100" y="1718405"/>
                    <a:pt x="1572673" y="1718310"/>
                  </a:cubicBezTo>
                  <a:cubicBezTo>
                    <a:pt x="1583341" y="1718215"/>
                    <a:pt x="1591913" y="1709642"/>
                    <a:pt x="1591818" y="1699070"/>
                  </a:cubicBezTo>
                  <a:close/>
                  <a:moveTo>
                    <a:pt x="1539621" y="1738313"/>
                  </a:moveTo>
                  <a:cubicBezTo>
                    <a:pt x="1539621" y="1728216"/>
                    <a:pt x="1531334" y="1720025"/>
                    <a:pt x="1521238" y="1720120"/>
                  </a:cubicBezTo>
                  <a:cubicBezTo>
                    <a:pt x="1511141" y="1720120"/>
                    <a:pt x="1502950" y="1728407"/>
                    <a:pt x="1503045" y="1738503"/>
                  </a:cubicBezTo>
                  <a:cubicBezTo>
                    <a:pt x="1503045" y="1748600"/>
                    <a:pt x="1511332" y="1756791"/>
                    <a:pt x="1521428" y="1756696"/>
                  </a:cubicBezTo>
                  <a:cubicBezTo>
                    <a:pt x="1531430" y="1756601"/>
                    <a:pt x="1539621" y="1748409"/>
                    <a:pt x="1539621" y="1738313"/>
                  </a:cubicBezTo>
                  <a:close/>
                  <a:moveTo>
                    <a:pt x="1466374" y="1790414"/>
                  </a:moveTo>
                  <a:cubicBezTo>
                    <a:pt x="1476375" y="1790414"/>
                    <a:pt x="1484471" y="1782223"/>
                    <a:pt x="1484471" y="1772222"/>
                  </a:cubicBezTo>
                  <a:cubicBezTo>
                    <a:pt x="1484471" y="1762220"/>
                    <a:pt x="1476280" y="1754124"/>
                    <a:pt x="1466279" y="1754124"/>
                  </a:cubicBezTo>
                  <a:cubicBezTo>
                    <a:pt x="1456277" y="1754124"/>
                    <a:pt x="1448181" y="1762316"/>
                    <a:pt x="1448181" y="1772317"/>
                  </a:cubicBezTo>
                  <a:cubicBezTo>
                    <a:pt x="1448181" y="1782413"/>
                    <a:pt x="1456373" y="1790510"/>
                    <a:pt x="1466374" y="1790414"/>
                  </a:cubicBezTo>
                  <a:close/>
                  <a:moveTo>
                    <a:pt x="1408081" y="1783461"/>
                  </a:moveTo>
                  <a:cubicBezTo>
                    <a:pt x="1398651" y="1783556"/>
                    <a:pt x="1391031" y="1791176"/>
                    <a:pt x="1391031" y="1800701"/>
                  </a:cubicBezTo>
                  <a:cubicBezTo>
                    <a:pt x="1391031" y="1810131"/>
                    <a:pt x="1398746" y="1817751"/>
                    <a:pt x="1408176" y="1817751"/>
                  </a:cubicBezTo>
                  <a:cubicBezTo>
                    <a:pt x="1417606" y="1817751"/>
                    <a:pt x="1425226" y="1810036"/>
                    <a:pt x="1425226" y="1800606"/>
                  </a:cubicBezTo>
                  <a:cubicBezTo>
                    <a:pt x="1425226" y="1791081"/>
                    <a:pt x="1417511" y="1783366"/>
                    <a:pt x="1408081" y="1783461"/>
                  </a:cubicBezTo>
                  <a:close/>
                  <a:moveTo>
                    <a:pt x="1347407" y="1806321"/>
                  </a:moveTo>
                  <a:cubicBezTo>
                    <a:pt x="1338263" y="1806321"/>
                    <a:pt x="1330833" y="1813846"/>
                    <a:pt x="1330833" y="1822990"/>
                  </a:cubicBezTo>
                  <a:cubicBezTo>
                    <a:pt x="1330833" y="1832134"/>
                    <a:pt x="1338358" y="1839563"/>
                    <a:pt x="1347502" y="1839563"/>
                  </a:cubicBezTo>
                  <a:cubicBezTo>
                    <a:pt x="1356646" y="1839563"/>
                    <a:pt x="1364075" y="1832039"/>
                    <a:pt x="1364075" y="1822895"/>
                  </a:cubicBezTo>
                  <a:cubicBezTo>
                    <a:pt x="1364075" y="1813655"/>
                    <a:pt x="1356551" y="1806226"/>
                    <a:pt x="1347407" y="1806321"/>
                  </a:cubicBezTo>
                  <a:close/>
                  <a:moveTo>
                    <a:pt x="1284827" y="1822418"/>
                  </a:moveTo>
                  <a:cubicBezTo>
                    <a:pt x="1275683" y="1822418"/>
                    <a:pt x="1268254" y="1829943"/>
                    <a:pt x="1268254" y="1839087"/>
                  </a:cubicBezTo>
                  <a:cubicBezTo>
                    <a:pt x="1268254" y="1848231"/>
                    <a:pt x="1275779" y="1855661"/>
                    <a:pt x="1284923" y="1855661"/>
                  </a:cubicBezTo>
                  <a:cubicBezTo>
                    <a:pt x="1294067" y="1855661"/>
                    <a:pt x="1301496" y="1848136"/>
                    <a:pt x="1301496" y="1838992"/>
                  </a:cubicBezTo>
                  <a:cubicBezTo>
                    <a:pt x="1301496" y="1829848"/>
                    <a:pt x="1293971" y="1822418"/>
                    <a:pt x="1284827" y="1822418"/>
                  </a:cubicBezTo>
                  <a:close/>
                  <a:moveTo>
                    <a:pt x="1220914" y="1832324"/>
                  </a:moveTo>
                  <a:cubicBezTo>
                    <a:pt x="1211771" y="1832324"/>
                    <a:pt x="1204341" y="1839849"/>
                    <a:pt x="1204341" y="1848993"/>
                  </a:cubicBezTo>
                  <a:cubicBezTo>
                    <a:pt x="1204341" y="1858137"/>
                    <a:pt x="1211866" y="1865567"/>
                    <a:pt x="1221010" y="1865567"/>
                  </a:cubicBezTo>
                  <a:cubicBezTo>
                    <a:pt x="1230154" y="1865567"/>
                    <a:pt x="1237583" y="1858042"/>
                    <a:pt x="1237583" y="1848898"/>
                  </a:cubicBezTo>
                  <a:cubicBezTo>
                    <a:pt x="1237583" y="1839659"/>
                    <a:pt x="1230059" y="1832324"/>
                    <a:pt x="1220914" y="1832324"/>
                  </a:cubicBezTo>
                  <a:close/>
                  <a:moveTo>
                    <a:pt x="1156621" y="1910334"/>
                  </a:moveTo>
                  <a:cubicBezTo>
                    <a:pt x="1148906" y="1910334"/>
                    <a:pt x="1142524" y="1916716"/>
                    <a:pt x="1142619" y="1924526"/>
                  </a:cubicBezTo>
                  <a:cubicBezTo>
                    <a:pt x="1142619" y="1932337"/>
                    <a:pt x="1149001" y="1938623"/>
                    <a:pt x="1156811" y="1938528"/>
                  </a:cubicBezTo>
                  <a:cubicBezTo>
                    <a:pt x="1164622" y="1938528"/>
                    <a:pt x="1170908" y="1932146"/>
                    <a:pt x="1170813" y="1924336"/>
                  </a:cubicBezTo>
                  <a:cubicBezTo>
                    <a:pt x="1170813" y="1916621"/>
                    <a:pt x="1164431" y="1910334"/>
                    <a:pt x="1156621" y="1910334"/>
                  </a:cubicBezTo>
                  <a:close/>
                  <a:moveTo>
                    <a:pt x="1092041" y="1908143"/>
                  </a:moveTo>
                  <a:cubicBezTo>
                    <a:pt x="1084517" y="1908143"/>
                    <a:pt x="1078421" y="1914239"/>
                    <a:pt x="1078516" y="1921764"/>
                  </a:cubicBezTo>
                  <a:cubicBezTo>
                    <a:pt x="1078516" y="1929289"/>
                    <a:pt x="1084612" y="1935289"/>
                    <a:pt x="1092137" y="1935289"/>
                  </a:cubicBezTo>
                  <a:cubicBezTo>
                    <a:pt x="1099661" y="1935289"/>
                    <a:pt x="1105757" y="1929193"/>
                    <a:pt x="1105662" y="1921669"/>
                  </a:cubicBezTo>
                  <a:cubicBezTo>
                    <a:pt x="1105662" y="1914239"/>
                    <a:pt x="1099566" y="1908143"/>
                    <a:pt x="1092041" y="1908143"/>
                  </a:cubicBezTo>
                  <a:close/>
                  <a:moveTo>
                    <a:pt x="1027938" y="1900428"/>
                  </a:moveTo>
                  <a:cubicBezTo>
                    <a:pt x="1020794" y="1900428"/>
                    <a:pt x="1014984" y="1906238"/>
                    <a:pt x="1015079" y="1913382"/>
                  </a:cubicBezTo>
                  <a:cubicBezTo>
                    <a:pt x="1015079" y="1920526"/>
                    <a:pt x="1020890" y="1926241"/>
                    <a:pt x="1028033" y="1926241"/>
                  </a:cubicBezTo>
                  <a:cubicBezTo>
                    <a:pt x="1035177" y="1926241"/>
                    <a:pt x="1040892" y="1920431"/>
                    <a:pt x="1040892" y="1913287"/>
                  </a:cubicBezTo>
                  <a:cubicBezTo>
                    <a:pt x="1040892" y="1906143"/>
                    <a:pt x="1035082" y="1900333"/>
                    <a:pt x="1027938" y="1900428"/>
                  </a:cubicBezTo>
                  <a:close/>
                  <a:moveTo>
                    <a:pt x="964883" y="1887284"/>
                  </a:moveTo>
                  <a:cubicBezTo>
                    <a:pt x="958310" y="1887284"/>
                    <a:pt x="952976" y="1892713"/>
                    <a:pt x="952976" y="1899285"/>
                  </a:cubicBezTo>
                  <a:cubicBezTo>
                    <a:pt x="952976" y="1905857"/>
                    <a:pt x="958310" y="1911191"/>
                    <a:pt x="964883" y="1911191"/>
                  </a:cubicBezTo>
                  <a:cubicBezTo>
                    <a:pt x="971455" y="1911191"/>
                    <a:pt x="976789" y="1905857"/>
                    <a:pt x="976789" y="1899285"/>
                  </a:cubicBezTo>
                  <a:cubicBezTo>
                    <a:pt x="976789" y="1892522"/>
                    <a:pt x="971455" y="1887188"/>
                    <a:pt x="964883" y="1887284"/>
                  </a:cubicBezTo>
                  <a:close/>
                  <a:moveTo>
                    <a:pt x="903351" y="1868710"/>
                  </a:moveTo>
                  <a:cubicBezTo>
                    <a:pt x="897446" y="1868710"/>
                    <a:pt x="892683" y="1873568"/>
                    <a:pt x="892683" y="1879473"/>
                  </a:cubicBezTo>
                  <a:cubicBezTo>
                    <a:pt x="892683" y="1885379"/>
                    <a:pt x="897541" y="1890236"/>
                    <a:pt x="903446" y="1890141"/>
                  </a:cubicBezTo>
                  <a:cubicBezTo>
                    <a:pt x="909352" y="1890141"/>
                    <a:pt x="914114" y="1885283"/>
                    <a:pt x="914114" y="1879378"/>
                  </a:cubicBezTo>
                  <a:cubicBezTo>
                    <a:pt x="914114" y="1873472"/>
                    <a:pt x="909257" y="1868614"/>
                    <a:pt x="903351" y="1868710"/>
                  </a:cubicBezTo>
                  <a:close/>
                  <a:moveTo>
                    <a:pt x="843820" y="1840135"/>
                  </a:moveTo>
                  <a:cubicBezTo>
                    <a:pt x="836009" y="1840135"/>
                    <a:pt x="829723" y="1846517"/>
                    <a:pt x="829818" y="1854327"/>
                  </a:cubicBezTo>
                  <a:cubicBezTo>
                    <a:pt x="829818" y="1862138"/>
                    <a:pt x="836200" y="1868424"/>
                    <a:pt x="844010" y="1868329"/>
                  </a:cubicBezTo>
                  <a:cubicBezTo>
                    <a:pt x="851821" y="1868329"/>
                    <a:pt x="858107" y="1861947"/>
                    <a:pt x="858012" y="1854232"/>
                  </a:cubicBezTo>
                  <a:cubicBezTo>
                    <a:pt x="857917" y="1846421"/>
                    <a:pt x="851535" y="1840135"/>
                    <a:pt x="843820" y="1840135"/>
                  </a:cubicBezTo>
                  <a:close/>
                  <a:moveTo>
                    <a:pt x="786765" y="1811560"/>
                  </a:moveTo>
                  <a:cubicBezTo>
                    <a:pt x="780002" y="1811560"/>
                    <a:pt x="774573" y="1817084"/>
                    <a:pt x="774573" y="1823847"/>
                  </a:cubicBezTo>
                  <a:cubicBezTo>
                    <a:pt x="774573" y="1830610"/>
                    <a:pt x="780098" y="1836039"/>
                    <a:pt x="786860" y="1836039"/>
                  </a:cubicBezTo>
                  <a:cubicBezTo>
                    <a:pt x="793623" y="1836039"/>
                    <a:pt x="799052" y="1830514"/>
                    <a:pt x="799052" y="1823752"/>
                  </a:cubicBezTo>
                  <a:cubicBezTo>
                    <a:pt x="799052" y="1816989"/>
                    <a:pt x="793528" y="1811560"/>
                    <a:pt x="786765" y="1811560"/>
                  </a:cubicBezTo>
                  <a:close/>
                  <a:moveTo>
                    <a:pt x="732663" y="1774412"/>
                  </a:moveTo>
                  <a:cubicBezTo>
                    <a:pt x="724948" y="1774412"/>
                    <a:pt x="718757" y="1780699"/>
                    <a:pt x="718757" y="1788414"/>
                  </a:cubicBezTo>
                  <a:cubicBezTo>
                    <a:pt x="718757" y="1796129"/>
                    <a:pt x="725043" y="1802321"/>
                    <a:pt x="732758" y="1802321"/>
                  </a:cubicBezTo>
                  <a:cubicBezTo>
                    <a:pt x="740474" y="1802321"/>
                    <a:pt x="746665" y="1796034"/>
                    <a:pt x="746665" y="1788319"/>
                  </a:cubicBezTo>
                  <a:cubicBezTo>
                    <a:pt x="746665" y="1780604"/>
                    <a:pt x="740378" y="1774412"/>
                    <a:pt x="732663" y="1774412"/>
                  </a:cubicBezTo>
                  <a:close/>
                  <a:moveTo>
                    <a:pt x="681990" y="1736312"/>
                  </a:moveTo>
                  <a:cubicBezTo>
                    <a:pt x="675418" y="1736312"/>
                    <a:pt x="670084" y="1741742"/>
                    <a:pt x="670084" y="1748314"/>
                  </a:cubicBezTo>
                  <a:cubicBezTo>
                    <a:pt x="670084" y="1754886"/>
                    <a:pt x="675418" y="1760220"/>
                    <a:pt x="682085" y="1760220"/>
                  </a:cubicBezTo>
                  <a:cubicBezTo>
                    <a:pt x="688658" y="1760220"/>
                    <a:pt x="693992" y="1754886"/>
                    <a:pt x="693992" y="1748314"/>
                  </a:cubicBezTo>
                  <a:cubicBezTo>
                    <a:pt x="693992" y="1741742"/>
                    <a:pt x="688562" y="1736312"/>
                    <a:pt x="681990" y="1736312"/>
                  </a:cubicBezTo>
                  <a:close/>
                  <a:moveTo>
                    <a:pt x="635127" y="1690307"/>
                  </a:moveTo>
                  <a:cubicBezTo>
                    <a:pt x="627698" y="1690307"/>
                    <a:pt x="621697" y="1696403"/>
                    <a:pt x="621697" y="1703832"/>
                  </a:cubicBezTo>
                  <a:cubicBezTo>
                    <a:pt x="621697" y="1711262"/>
                    <a:pt x="627793" y="1717262"/>
                    <a:pt x="635127" y="1717167"/>
                  </a:cubicBezTo>
                  <a:cubicBezTo>
                    <a:pt x="642557" y="1717167"/>
                    <a:pt x="648557" y="1711071"/>
                    <a:pt x="648462" y="1703642"/>
                  </a:cubicBezTo>
                  <a:cubicBezTo>
                    <a:pt x="648557" y="1696307"/>
                    <a:pt x="642461" y="1690307"/>
                    <a:pt x="635127" y="1690307"/>
                  </a:cubicBezTo>
                  <a:close/>
                  <a:moveTo>
                    <a:pt x="592360" y="1641920"/>
                  </a:moveTo>
                  <a:cubicBezTo>
                    <a:pt x="585026" y="1641920"/>
                    <a:pt x="579120" y="1647920"/>
                    <a:pt x="579120" y="1655255"/>
                  </a:cubicBezTo>
                  <a:cubicBezTo>
                    <a:pt x="579120" y="1662589"/>
                    <a:pt x="585121" y="1668494"/>
                    <a:pt x="592455" y="1668494"/>
                  </a:cubicBezTo>
                  <a:cubicBezTo>
                    <a:pt x="599789" y="1668494"/>
                    <a:pt x="605695" y="1662493"/>
                    <a:pt x="605695" y="1655159"/>
                  </a:cubicBezTo>
                  <a:cubicBezTo>
                    <a:pt x="605695" y="1647825"/>
                    <a:pt x="599694" y="1641920"/>
                    <a:pt x="592360" y="1641920"/>
                  </a:cubicBezTo>
                  <a:close/>
                  <a:moveTo>
                    <a:pt x="554260" y="1616297"/>
                  </a:moveTo>
                  <a:cubicBezTo>
                    <a:pt x="561594" y="1616297"/>
                    <a:pt x="567500" y="1610297"/>
                    <a:pt x="567500" y="1602962"/>
                  </a:cubicBezTo>
                  <a:cubicBezTo>
                    <a:pt x="567500" y="1595628"/>
                    <a:pt x="561499" y="1589723"/>
                    <a:pt x="554165" y="1589723"/>
                  </a:cubicBezTo>
                  <a:cubicBezTo>
                    <a:pt x="546830" y="1589723"/>
                    <a:pt x="540925" y="1595723"/>
                    <a:pt x="540925" y="1603058"/>
                  </a:cubicBezTo>
                  <a:cubicBezTo>
                    <a:pt x="541020" y="1610392"/>
                    <a:pt x="547021" y="1616297"/>
                    <a:pt x="554260" y="1616297"/>
                  </a:cubicBezTo>
                  <a:close/>
                  <a:moveTo>
                    <a:pt x="520922" y="1561243"/>
                  </a:moveTo>
                  <a:cubicBezTo>
                    <a:pt x="528447" y="1561148"/>
                    <a:pt x="534448" y="1555052"/>
                    <a:pt x="534448" y="1547622"/>
                  </a:cubicBezTo>
                  <a:cubicBezTo>
                    <a:pt x="534448" y="1540097"/>
                    <a:pt x="528352" y="1534001"/>
                    <a:pt x="520827" y="1534097"/>
                  </a:cubicBezTo>
                  <a:cubicBezTo>
                    <a:pt x="513302" y="1534097"/>
                    <a:pt x="507206" y="1540193"/>
                    <a:pt x="507301" y="1547717"/>
                  </a:cubicBezTo>
                  <a:cubicBezTo>
                    <a:pt x="507301" y="1555242"/>
                    <a:pt x="513398" y="1561243"/>
                    <a:pt x="520922" y="1561243"/>
                  </a:cubicBezTo>
                  <a:close/>
                  <a:moveTo>
                    <a:pt x="492633" y="1505426"/>
                  </a:moveTo>
                  <a:cubicBezTo>
                    <a:pt x="501396" y="1505426"/>
                    <a:pt x="508540" y="1498283"/>
                    <a:pt x="508540" y="1489424"/>
                  </a:cubicBezTo>
                  <a:cubicBezTo>
                    <a:pt x="508540" y="1480661"/>
                    <a:pt x="501301" y="1473518"/>
                    <a:pt x="492538" y="1473518"/>
                  </a:cubicBezTo>
                  <a:cubicBezTo>
                    <a:pt x="483775" y="1473518"/>
                    <a:pt x="476631" y="1480661"/>
                    <a:pt x="476631" y="1489520"/>
                  </a:cubicBezTo>
                  <a:cubicBezTo>
                    <a:pt x="476726" y="1498378"/>
                    <a:pt x="483870" y="1505522"/>
                    <a:pt x="492633" y="1505426"/>
                  </a:cubicBezTo>
                  <a:close/>
                  <a:moveTo>
                    <a:pt x="469773" y="1443704"/>
                  </a:moveTo>
                  <a:cubicBezTo>
                    <a:pt x="477869" y="1443704"/>
                    <a:pt x="484346" y="1437132"/>
                    <a:pt x="484346" y="1429036"/>
                  </a:cubicBezTo>
                  <a:cubicBezTo>
                    <a:pt x="484346" y="1420939"/>
                    <a:pt x="477774" y="1414463"/>
                    <a:pt x="469678" y="1414463"/>
                  </a:cubicBezTo>
                  <a:cubicBezTo>
                    <a:pt x="461582" y="1414463"/>
                    <a:pt x="455105" y="1421035"/>
                    <a:pt x="455105" y="1429131"/>
                  </a:cubicBezTo>
                  <a:cubicBezTo>
                    <a:pt x="455105" y="1437227"/>
                    <a:pt x="461677" y="1443704"/>
                    <a:pt x="469773" y="1443704"/>
                  </a:cubicBezTo>
                  <a:close/>
                  <a:moveTo>
                    <a:pt x="469011" y="1366742"/>
                  </a:moveTo>
                  <a:cubicBezTo>
                    <a:pt x="469011" y="1357503"/>
                    <a:pt x="461486" y="1349978"/>
                    <a:pt x="452152" y="1350074"/>
                  </a:cubicBezTo>
                  <a:cubicBezTo>
                    <a:pt x="442913" y="1350074"/>
                    <a:pt x="435388" y="1357598"/>
                    <a:pt x="435388" y="1366933"/>
                  </a:cubicBezTo>
                  <a:cubicBezTo>
                    <a:pt x="435388" y="1376172"/>
                    <a:pt x="442913" y="1383697"/>
                    <a:pt x="452247" y="1383602"/>
                  </a:cubicBezTo>
                  <a:cubicBezTo>
                    <a:pt x="461582" y="1383602"/>
                    <a:pt x="469106" y="1376077"/>
                    <a:pt x="469011" y="1366742"/>
                  </a:cubicBezTo>
                  <a:close/>
                  <a:moveTo>
                    <a:pt x="440531" y="1320070"/>
                  </a:moveTo>
                  <a:cubicBezTo>
                    <a:pt x="449771" y="1320070"/>
                    <a:pt x="457295" y="1312545"/>
                    <a:pt x="457295" y="1303211"/>
                  </a:cubicBezTo>
                  <a:cubicBezTo>
                    <a:pt x="457295" y="1293971"/>
                    <a:pt x="449771" y="1286447"/>
                    <a:pt x="440436" y="1286542"/>
                  </a:cubicBezTo>
                  <a:cubicBezTo>
                    <a:pt x="431197" y="1286542"/>
                    <a:pt x="423672" y="1294067"/>
                    <a:pt x="423672" y="1303401"/>
                  </a:cubicBezTo>
                  <a:cubicBezTo>
                    <a:pt x="423767" y="1312545"/>
                    <a:pt x="431292" y="1320070"/>
                    <a:pt x="440531" y="1320070"/>
                  </a:cubicBezTo>
                  <a:close/>
                  <a:moveTo>
                    <a:pt x="453295" y="1238822"/>
                  </a:moveTo>
                  <a:cubicBezTo>
                    <a:pt x="453295" y="1228439"/>
                    <a:pt x="444818" y="1220057"/>
                    <a:pt x="434435" y="1220057"/>
                  </a:cubicBezTo>
                  <a:cubicBezTo>
                    <a:pt x="424053" y="1220057"/>
                    <a:pt x="415671" y="1228535"/>
                    <a:pt x="415671" y="1238917"/>
                  </a:cubicBezTo>
                  <a:cubicBezTo>
                    <a:pt x="415671" y="1249299"/>
                    <a:pt x="424148" y="1257681"/>
                    <a:pt x="434531" y="1257681"/>
                  </a:cubicBezTo>
                  <a:cubicBezTo>
                    <a:pt x="444913" y="1257681"/>
                    <a:pt x="453295" y="1249204"/>
                    <a:pt x="453295" y="1238822"/>
                  </a:cubicBezTo>
                  <a:close/>
                  <a:moveTo>
                    <a:pt x="434150" y="1154811"/>
                  </a:moveTo>
                  <a:cubicBezTo>
                    <a:pt x="423386" y="1154811"/>
                    <a:pt x="414719" y="1163574"/>
                    <a:pt x="414719" y="1174337"/>
                  </a:cubicBezTo>
                  <a:cubicBezTo>
                    <a:pt x="414719" y="1185101"/>
                    <a:pt x="423482" y="1193768"/>
                    <a:pt x="434245" y="1193768"/>
                  </a:cubicBezTo>
                  <a:cubicBezTo>
                    <a:pt x="445008" y="1193673"/>
                    <a:pt x="453676" y="1185005"/>
                    <a:pt x="453676" y="1174242"/>
                  </a:cubicBezTo>
                  <a:cubicBezTo>
                    <a:pt x="453676" y="1163384"/>
                    <a:pt x="444913" y="1154716"/>
                    <a:pt x="434150" y="1154811"/>
                  </a:cubicBezTo>
                  <a:close/>
                  <a:moveTo>
                    <a:pt x="439769" y="1090327"/>
                  </a:moveTo>
                  <a:cubicBezTo>
                    <a:pt x="429006" y="1090327"/>
                    <a:pt x="420338" y="1099090"/>
                    <a:pt x="420338" y="1109853"/>
                  </a:cubicBezTo>
                  <a:cubicBezTo>
                    <a:pt x="420338" y="1120616"/>
                    <a:pt x="429101" y="1129284"/>
                    <a:pt x="439865" y="1129284"/>
                  </a:cubicBezTo>
                  <a:cubicBezTo>
                    <a:pt x="450628" y="1129284"/>
                    <a:pt x="459296" y="1120521"/>
                    <a:pt x="459296" y="1109758"/>
                  </a:cubicBezTo>
                  <a:cubicBezTo>
                    <a:pt x="459200" y="1098995"/>
                    <a:pt x="450437" y="1090327"/>
                    <a:pt x="439769" y="1090327"/>
                  </a:cubicBezTo>
                  <a:close/>
                  <a:moveTo>
                    <a:pt x="470059" y="1046131"/>
                  </a:moveTo>
                  <a:cubicBezTo>
                    <a:pt x="470059" y="1035653"/>
                    <a:pt x="461486" y="1027176"/>
                    <a:pt x="451009" y="1027271"/>
                  </a:cubicBezTo>
                  <a:cubicBezTo>
                    <a:pt x="440531" y="1027271"/>
                    <a:pt x="432054" y="1035844"/>
                    <a:pt x="432054" y="1046321"/>
                  </a:cubicBezTo>
                  <a:cubicBezTo>
                    <a:pt x="432054" y="1056799"/>
                    <a:pt x="440626" y="1065276"/>
                    <a:pt x="451104" y="1065181"/>
                  </a:cubicBezTo>
                  <a:cubicBezTo>
                    <a:pt x="461677" y="1065086"/>
                    <a:pt x="470154" y="1056608"/>
                    <a:pt x="470059" y="1046131"/>
                  </a:cubicBezTo>
                  <a:close/>
                  <a:moveTo>
                    <a:pt x="486156" y="983742"/>
                  </a:moveTo>
                  <a:cubicBezTo>
                    <a:pt x="486156" y="973741"/>
                    <a:pt x="477965" y="965645"/>
                    <a:pt x="467963" y="965645"/>
                  </a:cubicBezTo>
                  <a:cubicBezTo>
                    <a:pt x="457962" y="965645"/>
                    <a:pt x="449866" y="973836"/>
                    <a:pt x="449866" y="983837"/>
                  </a:cubicBezTo>
                  <a:cubicBezTo>
                    <a:pt x="449961" y="993838"/>
                    <a:pt x="458057" y="1001935"/>
                    <a:pt x="468059" y="1001935"/>
                  </a:cubicBezTo>
                  <a:cubicBezTo>
                    <a:pt x="478155" y="1001935"/>
                    <a:pt x="486251" y="993743"/>
                    <a:pt x="486156" y="983742"/>
                  </a:cubicBezTo>
                  <a:close/>
                  <a:moveTo>
                    <a:pt x="469773" y="923258"/>
                  </a:moveTo>
                  <a:cubicBezTo>
                    <a:pt x="469773" y="934784"/>
                    <a:pt x="479203" y="944023"/>
                    <a:pt x="490633" y="944023"/>
                  </a:cubicBezTo>
                  <a:cubicBezTo>
                    <a:pt x="502158" y="944023"/>
                    <a:pt x="511397" y="934593"/>
                    <a:pt x="511397" y="923163"/>
                  </a:cubicBezTo>
                  <a:cubicBezTo>
                    <a:pt x="511397" y="911638"/>
                    <a:pt x="502063" y="902399"/>
                    <a:pt x="490538" y="902399"/>
                  </a:cubicBezTo>
                  <a:cubicBezTo>
                    <a:pt x="479012" y="902494"/>
                    <a:pt x="469773" y="911733"/>
                    <a:pt x="469773" y="923258"/>
                  </a:cubicBezTo>
                  <a:close/>
                  <a:moveTo>
                    <a:pt x="498443" y="864965"/>
                  </a:moveTo>
                  <a:cubicBezTo>
                    <a:pt x="498539" y="876014"/>
                    <a:pt x="507492" y="884873"/>
                    <a:pt x="518541" y="884873"/>
                  </a:cubicBezTo>
                  <a:cubicBezTo>
                    <a:pt x="529590" y="884777"/>
                    <a:pt x="538448" y="875824"/>
                    <a:pt x="538448" y="864775"/>
                  </a:cubicBezTo>
                  <a:cubicBezTo>
                    <a:pt x="538448" y="853726"/>
                    <a:pt x="529400" y="844868"/>
                    <a:pt x="518350" y="844868"/>
                  </a:cubicBezTo>
                  <a:cubicBezTo>
                    <a:pt x="507301" y="844963"/>
                    <a:pt x="498443" y="853916"/>
                    <a:pt x="498443" y="864965"/>
                  </a:cubicBezTo>
                  <a:close/>
                  <a:moveTo>
                    <a:pt x="528923" y="809339"/>
                  </a:moveTo>
                  <a:cubicBezTo>
                    <a:pt x="528923" y="821722"/>
                    <a:pt x="539115" y="831818"/>
                    <a:pt x="551498" y="831723"/>
                  </a:cubicBezTo>
                  <a:cubicBezTo>
                    <a:pt x="563880" y="831723"/>
                    <a:pt x="573977" y="821531"/>
                    <a:pt x="573881" y="809149"/>
                  </a:cubicBezTo>
                  <a:cubicBezTo>
                    <a:pt x="573881" y="796766"/>
                    <a:pt x="563690" y="786670"/>
                    <a:pt x="551307" y="786765"/>
                  </a:cubicBezTo>
                  <a:cubicBezTo>
                    <a:pt x="538829" y="786765"/>
                    <a:pt x="528828" y="796957"/>
                    <a:pt x="528923" y="809339"/>
                  </a:cubicBezTo>
                  <a:close/>
                  <a:moveTo>
                    <a:pt x="589121" y="734663"/>
                  </a:moveTo>
                  <a:cubicBezTo>
                    <a:pt x="576929" y="734663"/>
                    <a:pt x="567023" y="744665"/>
                    <a:pt x="567023" y="756857"/>
                  </a:cubicBezTo>
                  <a:cubicBezTo>
                    <a:pt x="567023" y="769144"/>
                    <a:pt x="577025" y="778955"/>
                    <a:pt x="589312" y="778955"/>
                  </a:cubicBezTo>
                  <a:cubicBezTo>
                    <a:pt x="601504" y="778955"/>
                    <a:pt x="611410" y="768953"/>
                    <a:pt x="611410" y="756761"/>
                  </a:cubicBezTo>
                  <a:cubicBezTo>
                    <a:pt x="611315" y="744474"/>
                    <a:pt x="601313" y="734568"/>
                    <a:pt x="589121" y="734663"/>
                  </a:cubicBezTo>
                  <a:close/>
                  <a:moveTo>
                    <a:pt x="607886" y="708088"/>
                  </a:moveTo>
                  <a:cubicBezTo>
                    <a:pt x="607886" y="721138"/>
                    <a:pt x="618554" y="731711"/>
                    <a:pt x="631603" y="731711"/>
                  </a:cubicBezTo>
                  <a:cubicBezTo>
                    <a:pt x="644652" y="731711"/>
                    <a:pt x="655225" y="721043"/>
                    <a:pt x="655225" y="707993"/>
                  </a:cubicBezTo>
                  <a:cubicBezTo>
                    <a:pt x="655130" y="694944"/>
                    <a:pt x="644557" y="684371"/>
                    <a:pt x="631508" y="684371"/>
                  </a:cubicBezTo>
                  <a:cubicBezTo>
                    <a:pt x="618363" y="684371"/>
                    <a:pt x="607886" y="694944"/>
                    <a:pt x="607886" y="708088"/>
                  </a:cubicBezTo>
                  <a:close/>
                  <a:moveTo>
                    <a:pt x="654463" y="663226"/>
                  </a:moveTo>
                  <a:cubicBezTo>
                    <a:pt x="654463" y="676275"/>
                    <a:pt x="665131" y="686848"/>
                    <a:pt x="678180" y="686753"/>
                  </a:cubicBezTo>
                  <a:cubicBezTo>
                    <a:pt x="691229" y="686753"/>
                    <a:pt x="701802" y="676085"/>
                    <a:pt x="701707" y="663035"/>
                  </a:cubicBezTo>
                  <a:cubicBezTo>
                    <a:pt x="701707" y="649986"/>
                    <a:pt x="691039" y="639413"/>
                    <a:pt x="677990" y="639509"/>
                  </a:cubicBezTo>
                  <a:cubicBezTo>
                    <a:pt x="664940" y="639509"/>
                    <a:pt x="654368" y="650177"/>
                    <a:pt x="654463" y="663226"/>
                  </a:cubicBezTo>
                  <a:close/>
                  <a:moveTo>
                    <a:pt x="704660" y="622745"/>
                  </a:moveTo>
                  <a:cubicBezTo>
                    <a:pt x="704755" y="635889"/>
                    <a:pt x="715423" y="646557"/>
                    <a:pt x="728567" y="646462"/>
                  </a:cubicBezTo>
                  <a:cubicBezTo>
                    <a:pt x="741712" y="646367"/>
                    <a:pt x="752380" y="635699"/>
                    <a:pt x="752285" y="622554"/>
                  </a:cubicBezTo>
                  <a:cubicBezTo>
                    <a:pt x="752285" y="609410"/>
                    <a:pt x="741521" y="598742"/>
                    <a:pt x="728377" y="598837"/>
                  </a:cubicBezTo>
                  <a:cubicBezTo>
                    <a:pt x="715232" y="598837"/>
                    <a:pt x="704660" y="609600"/>
                    <a:pt x="704660" y="622745"/>
                  </a:cubicBezTo>
                  <a:close/>
                  <a:moveTo>
                    <a:pt x="758000" y="586931"/>
                  </a:moveTo>
                  <a:cubicBezTo>
                    <a:pt x="758095" y="600361"/>
                    <a:pt x="768953" y="611219"/>
                    <a:pt x="782479" y="611219"/>
                  </a:cubicBezTo>
                  <a:cubicBezTo>
                    <a:pt x="795909" y="611124"/>
                    <a:pt x="806768" y="600266"/>
                    <a:pt x="806672" y="586835"/>
                  </a:cubicBezTo>
                  <a:cubicBezTo>
                    <a:pt x="806672" y="573405"/>
                    <a:pt x="795719" y="562547"/>
                    <a:pt x="782288" y="562642"/>
                  </a:cubicBezTo>
                  <a:cubicBezTo>
                    <a:pt x="768763" y="562547"/>
                    <a:pt x="757904" y="573500"/>
                    <a:pt x="758000" y="586931"/>
                  </a:cubicBezTo>
                  <a:close/>
                  <a:moveTo>
                    <a:pt x="864108" y="555879"/>
                  </a:moveTo>
                  <a:cubicBezTo>
                    <a:pt x="864108" y="542068"/>
                    <a:pt x="852869" y="530924"/>
                    <a:pt x="839057" y="530924"/>
                  </a:cubicBezTo>
                  <a:cubicBezTo>
                    <a:pt x="825246" y="530924"/>
                    <a:pt x="814102" y="542163"/>
                    <a:pt x="814102" y="555974"/>
                  </a:cubicBezTo>
                  <a:cubicBezTo>
                    <a:pt x="814197" y="569786"/>
                    <a:pt x="825341" y="580930"/>
                    <a:pt x="839153" y="580930"/>
                  </a:cubicBezTo>
                  <a:cubicBezTo>
                    <a:pt x="853059" y="580930"/>
                    <a:pt x="864203" y="569690"/>
                    <a:pt x="864108" y="555879"/>
                  </a:cubicBezTo>
                  <a:close/>
                  <a:moveTo>
                    <a:pt x="898588" y="555403"/>
                  </a:moveTo>
                  <a:cubicBezTo>
                    <a:pt x="912400" y="555403"/>
                    <a:pt x="923544" y="544163"/>
                    <a:pt x="923544" y="530352"/>
                  </a:cubicBezTo>
                  <a:cubicBezTo>
                    <a:pt x="923544" y="516541"/>
                    <a:pt x="912209" y="505397"/>
                    <a:pt x="898493" y="505397"/>
                  </a:cubicBezTo>
                  <a:cubicBezTo>
                    <a:pt x="884682" y="505397"/>
                    <a:pt x="873538" y="516731"/>
                    <a:pt x="873538" y="530543"/>
                  </a:cubicBezTo>
                  <a:cubicBezTo>
                    <a:pt x="873538" y="544259"/>
                    <a:pt x="884777" y="555403"/>
                    <a:pt x="898588" y="555403"/>
                  </a:cubicBezTo>
                  <a:close/>
                  <a:moveTo>
                    <a:pt x="984599" y="510064"/>
                  </a:moveTo>
                  <a:cubicBezTo>
                    <a:pt x="984504" y="496443"/>
                    <a:pt x="973455" y="485394"/>
                    <a:pt x="959834" y="485489"/>
                  </a:cubicBezTo>
                  <a:cubicBezTo>
                    <a:pt x="946213" y="485489"/>
                    <a:pt x="935165" y="496634"/>
                    <a:pt x="935260" y="510254"/>
                  </a:cubicBezTo>
                  <a:cubicBezTo>
                    <a:pt x="935355" y="523875"/>
                    <a:pt x="946404" y="534924"/>
                    <a:pt x="960025" y="534829"/>
                  </a:cubicBezTo>
                  <a:cubicBezTo>
                    <a:pt x="973646" y="534734"/>
                    <a:pt x="984599" y="523685"/>
                    <a:pt x="984599" y="510064"/>
                  </a:cubicBezTo>
                  <a:close/>
                  <a:moveTo>
                    <a:pt x="1045178" y="495491"/>
                  </a:moveTo>
                  <a:cubicBezTo>
                    <a:pt x="1045178" y="483108"/>
                    <a:pt x="1035082" y="473202"/>
                    <a:pt x="1022795" y="473202"/>
                  </a:cubicBezTo>
                  <a:cubicBezTo>
                    <a:pt x="1010507" y="473202"/>
                    <a:pt x="1000506" y="483299"/>
                    <a:pt x="1000506" y="495586"/>
                  </a:cubicBezTo>
                  <a:cubicBezTo>
                    <a:pt x="1000601" y="507873"/>
                    <a:pt x="1010603" y="517874"/>
                    <a:pt x="1022890" y="517779"/>
                  </a:cubicBezTo>
                  <a:cubicBezTo>
                    <a:pt x="1035272" y="517779"/>
                    <a:pt x="1045274" y="507778"/>
                    <a:pt x="1045178" y="495491"/>
                  </a:cubicBezTo>
                  <a:close/>
                  <a:moveTo>
                    <a:pt x="1086803" y="464534"/>
                  </a:moveTo>
                  <a:cubicBezTo>
                    <a:pt x="1074515" y="464534"/>
                    <a:pt x="1064705" y="474536"/>
                    <a:pt x="1064705" y="486728"/>
                  </a:cubicBezTo>
                  <a:cubicBezTo>
                    <a:pt x="1064800" y="499015"/>
                    <a:pt x="1074706" y="508825"/>
                    <a:pt x="1086993" y="508825"/>
                  </a:cubicBezTo>
                  <a:cubicBezTo>
                    <a:pt x="1099185" y="508825"/>
                    <a:pt x="1109091" y="498824"/>
                    <a:pt x="1109091" y="486632"/>
                  </a:cubicBezTo>
                  <a:cubicBezTo>
                    <a:pt x="1108996" y="474345"/>
                    <a:pt x="1099090" y="464439"/>
                    <a:pt x="1086803" y="464534"/>
                  </a:cubicBezTo>
                  <a:close/>
                  <a:moveTo>
                    <a:pt x="1151382" y="461391"/>
                  </a:moveTo>
                  <a:cubicBezTo>
                    <a:pt x="1139095" y="461391"/>
                    <a:pt x="1129284" y="471392"/>
                    <a:pt x="1129284" y="483584"/>
                  </a:cubicBezTo>
                  <a:cubicBezTo>
                    <a:pt x="1129284" y="495776"/>
                    <a:pt x="1139285" y="505682"/>
                    <a:pt x="1151477" y="505682"/>
                  </a:cubicBezTo>
                  <a:cubicBezTo>
                    <a:pt x="1163669" y="505682"/>
                    <a:pt x="1173575" y="495681"/>
                    <a:pt x="1173575" y="483489"/>
                  </a:cubicBezTo>
                  <a:cubicBezTo>
                    <a:pt x="1173575" y="471202"/>
                    <a:pt x="1163669" y="461296"/>
                    <a:pt x="1151382" y="461391"/>
                  </a:cubicBezTo>
                  <a:close/>
                  <a:moveTo>
                    <a:pt x="1215962" y="464058"/>
                  </a:moveTo>
                  <a:cubicBezTo>
                    <a:pt x="1203770" y="464058"/>
                    <a:pt x="1193864" y="474059"/>
                    <a:pt x="1193864" y="486251"/>
                  </a:cubicBezTo>
                  <a:cubicBezTo>
                    <a:pt x="1193959" y="498443"/>
                    <a:pt x="1203865" y="508349"/>
                    <a:pt x="1216152" y="508349"/>
                  </a:cubicBezTo>
                  <a:cubicBezTo>
                    <a:pt x="1228439" y="508349"/>
                    <a:pt x="1238250" y="498348"/>
                    <a:pt x="1238250" y="486061"/>
                  </a:cubicBezTo>
                  <a:cubicBezTo>
                    <a:pt x="1238155" y="473869"/>
                    <a:pt x="1228249" y="463963"/>
                    <a:pt x="1215962" y="464058"/>
                  </a:cubicBezTo>
                  <a:close/>
                  <a:moveTo>
                    <a:pt x="1301687" y="494538"/>
                  </a:moveTo>
                  <a:cubicBezTo>
                    <a:pt x="1301687" y="482632"/>
                    <a:pt x="1291971" y="473107"/>
                    <a:pt x="1280160" y="473107"/>
                  </a:cubicBezTo>
                  <a:cubicBezTo>
                    <a:pt x="1268254" y="473107"/>
                    <a:pt x="1258729" y="482822"/>
                    <a:pt x="1258729" y="494633"/>
                  </a:cubicBezTo>
                  <a:cubicBezTo>
                    <a:pt x="1258729" y="506540"/>
                    <a:pt x="1268444" y="516065"/>
                    <a:pt x="1280255" y="516065"/>
                  </a:cubicBezTo>
                  <a:cubicBezTo>
                    <a:pt x="1292066" y="516065"/>
                    <a:pt x="1301687" y="506444"/>
                    <a:pt x="1301687" y="494538"/>
                  </a:cubicBezTo>
                  <a:close/>
                  <a:moveTo>
                    <a:pt x="1366266" y="508730"/>
                  </a:moveTo>
                  <a:cubicBezTo>
                    <a:pt x="1366171" y="496062"/>
                    <a:pt x="1355884" y="485775"/>
                    <a:pt x="1343216" y="485870"/>
                  </a:cubicBezTo>
                  <a:cubicBezTo>
                    <a:pt x="1330547" y="485870"/>
                    <a:pt x="1320260" y="496253"/>
                    <a:pt x="1320356" y="508921"/>
                  </a:cubicBezTo>
                  <a:cubicBezTo>
                    <a:pt x="1320356" y="521589"/>
                    <a:pt x="1330738" y="531876"/>
                    <a:pt x="1343406" y="531876"/>
                  </a:cubicBezTo>
                  <a:cubicBezTo>
                    <a:pt x="1356074" y="531686"/>
                    <a:pt x="1366266" y="521399"/>
                    <a:pt x="1366266" y="508730"/>
                  </a:cubicBezTo>
                  <a:close/>
                  <a:moveTo>
                    <a:pt x="1427798" y="528447"/>
                  </a:moveTo>
                  <a:cubicBezTo>
                    <a:pt x="1427798" y="515779"/>
                    <a:pt x="1417415" y="505492"/>
                    <a:pt x="1404747" y="505587"/>
                  </a:cubicBezTo>
                  <a:cubicBezTo>
                    <a:pt x="1392079" y="505587"/>
                    <a:pt x="1381792" y="515969"/>
                    <a:pt x="1381887" y="528638"/>
                  </a:cubicBezTo>
                  <a:cubicBezTo>
                    <a:pt x="1381887" y="541306"/>
                    <a:pt x="1392269" y="551593"/>
                    <a:pt x="1404938" y="551593"/>
                  </a:cubicBezTo>
                  <a:cubicBezTo>
                    <a:pt x="1417606" y="551498"/>
                    <a:pt x="1427893" y="541115"/>
                    <a:pt x="1427798" y="528447"/>
                  </a:cubicBezTo>
                  <a:close/>
                  <a:moveTo>
                    <a:pt x="1486281" y="553593"/>
                  </a:moveTo>
                  <a:cubicBezTo>
                    <a:pt x="1486281" y="541496"/>
                    <a:pt x="1476375" y="531686"/>
                    <a:pt x="1464183" y="531686"/>
                  </a:cubicBezTo>
                  <a:cubicBezTo>
                    <a:pt x="1451991" y="531686"/>
                    <a:pt x="1442276" y="541592"/>
                    <a:pt x="1442276" y="553784"/>
                  </a:cubicBezTo>
                  <a:cubicBezTo>
                    <a:pt x="1442276" y="565976"/>
                    <a:pt x="1452182" y="575691"/>
                    <a:pt x="1464374" y="575691"/>
                  </a:cubicBezTo>
                  <a:cubicBezTo>
                    <a:pt x="1476566" y="575691"/>
                    <a:pt x="1486376" y="565785"/>
                    <a:pt x="1486281" y="553593"/>
                  </a:cubicBezTo>
                  <a:close/>
                  <a:moveTo>
                    <a:pt x="1499235" y="584264"/>
                  </a:moveTo>
                  <a:cubicBezTo>
                    <a:pt x="1499330" y="596456"/>
                    <a:pt x="1509236" y="606362"/>
                    <a:pt x="1521524" y="606362"/>
                  </a:cubicBezTo>
                  <a:cubicBezTo>
                    <a:pt x="1533716" y="606362"/>
                    <a:pt x="1543622" y="596360"/>
                    <a:pt x="1543622" y="584168"/>
                  </a:cubicBezTo>
                  <a:cubicBezTo>
                    <a:pt x="1543622" y="571976"/>
                    <a:pt x="1533620" y="562070"/>
                    <a:pt x="1521428" y="562070"/>
                  </a:cubicBezTo>
                  <a:cubicBezTo>
                    <a:pt x="1509046" y="562070"/>
                    <a:pt x="1499235" y="571976"/>
                    <a:pt x="1499235" y="584264"/>
                  </a:cubicBezTo>
                  <a:close/>
                  <a:moveTo>
                    <a:pt x="1553623" y="619601"/>
                  </a:moveTo>
                  <a:cubicBezTo>
                    <a:pt x="1553623" y="631698"/>
                    <a:pt x="1563434" y="641413"/>
                    <a:pt x="1575530" y="641318"/>
                  </a:cubicBezTo>
                  <a:cubicBezTo>
                    <a:pt x="1587627" y="641318"/>
                    <a:pt x="1597343" y="631412"/>
                    <a:pt x="1597247" y="619411"/>
                  </a:cubicBezTo>
                  <a:cubicBezTo>
                    <a:pt x="1597152" y="607314"/>
                    <a:pt x="1587437" y="597599"/>
                    <a:pt x="1575340" y="597694"/>
                  </a:cubicBezTo>
                  <a:cubicBezTo>
                    <a:pt x="1563338" y="597789"/>
                    <a:pt x="1553623" y="607600"/>
                    <a:pt x="1553623" y="619601"/>
                  </a:cubicBezTo>
                  <a:close/>
                  <a:moveTo>
                    <a:pt x="1604010" y="659797"/>
                  </a:moveTo>
                  <a:cubicBezTo>
                    <a:pt x="1604010" y="671989"/>
                    <a:pt x="1614011" y="681895"/>
                    <a:pt x="1626203" y="681895"/>
                  </a:cubicBezTo>
                  <a:cubicBezTo>
                    <a:pt x="1638395" y="681895"/>
                    <a:pt x="1648301" y="671894"/>
                    <a:pt x="1648301" y="659702"/>
                  </a:cubicBezTo>
                  <a:cubicBezTo>
                    <a:pt x="1648301" y="647510"/>
                    <a:pt x="1638300" y="637604"/>
                    <a:pt x="1626108" y="637604"/>
                  </a:cubicBezTo>
                  <a:cubicBezTo>
                    <a:pt x="1613821" y="637604"/>
                    <a:pt x="1603915" y="647510"/>
                    <a:pt x="1604010" y="659797"/>
                  </a:cubicBezTo>
                  <a:close/>
                  <a:moveTo>
                    <a:pt x="1649730" y="704279"/>
                  </a:moveTo>
                  <a:cubicBezTo>
                    <a:pt x="1649825" y="717137"/>
                    <a:pt x="1660303" y="727615"/>
                    <a:pt x="1673162" y="727520"/>
                  </a:cubicBezTo>
                  <a:cubicBezTo>
                    <a:pt x="1686020" y="727520"/>
                    <a:pt x="1696498" y="716947"/>
                    <a:pt x="1696403" y="704088"/>
                  </a:cubicBezTo>
                  <a:cubicBezTo>
                    <a:pt x="1696403" y="691229"/>
                    <a:pt x="1685925" y="680752"/>
                    <a:pt x="1672971" y="680847"/>
                  </a:cubicBezTo>
                  <a:cubicBezTo>
                    <a:pt x="1660112" y="680942"/>
                    <a:pt x="1649635" y="691420"/>
                    <a:pt x="1649730" y="704279"/>
                  </a:cubicBezTo>
                  <a:close/>
                  <a:moveTo>
                    <a:pt x="1715643" y="726567"/>
                  </a:moveTo>
                  <a:cubicBezTo>
                    <a:pt x="1701165" y="726662"/>
                    <a:pt x="1689545" y="738378"/>
                    <a:pt x="1689545" y="752856"/>
                  </a:cubicBezTo>
                  <a:cubicBezTo>
                    <a:pt x="1689640" y="767334"/>
                    <a:pt x="1701356" y="778955"/>
                    <a:pt x="1715834" y="778955"/>
                  </a:cubicBezTo>
                  <a:cubicBezTo>
                    <a:pt x="1730312" y="778955"/>
                    <a:pt x="1741932" y="767144"/>
                    <a:pt x="1741932" y="752665"/>
                  </a:cubicBezTo>
                  <a:cubicBezTo>
                    <a:pt x="1741932" y="738188"/>
                    <a:pt x="1730121" y="726472"/>
                    <a:pt x="1715643" y="726567"/>
                  </a:cubicBezTo>
                  <a:close/>
                  <a:moveTo>
                    <a:pt x="1753838" y="779526"/>
                  </a:moveTo>
                  <a:cubicBezTo>
                    <a:pt x="1739837" y="779526"/>
                    <a:pt x="1728502" y="790956"/>
                    <a:pt x="1728597" y="804958"/>
                  </a:cubicBezTo>
                  <a:cubicBezTo>
                    <a:pt x="1728597" y="818960"/>
                    <a:pt x="1740027" y="830199"/>
                    <a:pt x="1754029" y="830199"/>
                  </a:cubicBezTo>
                  <a:cubicBezTo>
                    <a:pt x="1768031" y="830104"/>
                    <a:pt x="1779365" y="818769"/>
                    <a:pt x="1779270" y="804767"/>
                  </a:cubicBezTo>
                  <a:cubicBezTo>
                    <a:pt x="1779175" y="790765"/>
                    <a:pt x="1767840" y="779526"/>
                    <a:pt x="1753838" y="779526"/>
                  </a:cubicBezTo>
                  <a:close/>
                  <a:moveTo>
                    <a:pt x="1760792" y="860393"/>
                  </a:moveTo>
                  <a:cubicBezTo>
                    <a:pt x="1760887" y="875062"/>
                    <a:pt x="1772793" y="886873"/>
                    <a:pt x="1787366" y="886778"/>
                  </a:cubicBezTo>
                  <a:cubicBezTo>
                    <a:pt x="1802035" y="886778"/>
                    <a:pt x="1813846" y="874776"/>
                    <a:pt x="1813751" y="860203"/>
                  </a:cubicBezTo>
                  <a:cubicBezTo>
                    <a:pt x="1813751" y="845534"/>
                    <a:pt x="1801844" y="833723"/>
                    <a:pt x="1787176" y="833819"/>
                  </a:cubicBezTo>
                  <a:cubicBezTo>
                    <a:pt x="1772507" y="833819"/>
                    <a:pt x="1760696" y="845725"/>
                    <a:pt x="1760792" y="860393"/>
                  </a:cubicBezTo>
                  <a:close/>
                  <a:moveTo>
                    <a:pt x="1815465" y="893731"/>
                  </a:moveTo>
                  <a:cubicBezTo>
                    <a:pt x="1801844" y="893731"/>
                    <a:pt x="1790795" y="904875"/>
                    <a:pt x="1790891" y="918496"/>
                  </a:cubicBezTo>
                  <a:cubicBezTo>
                    <a:pt x="1790986" y="932117"/>
                    <a:pt x="1802035" y="943070"/>
                    <a:pt x="1815656" y="943070"/>
                  </a:cubicBezTo>
                  <a:cubicBezTo>
                    <a:pt x="1829276" y="943070"/>
                    <a:pt x="1840325" y="931926"/>
                    <a:pt x="1840230" y="918305"/>
                  </a:cubicBezTo>
                  <a:cubicBezTo>
                    <a:pt x="1840230" y="904685"/>
                    <a:pt x="1829086" y="893731"/>
                    <a:pt x="1815465" y="893731"/>
                  </a:cubicBezTo>
                  <a:close/>
                  <a:moveTo>
                    <a:pt x="1861852" y="978789"/>
                  </a:moveTo>
                  <a:cubicBezTo>
                    <a:pt x="1861852" y="965930"/>
                    <a:pt x="1851279" y="955453"/>
                    <a:pt x="1838420" y="955548"/>
                  </a:cubicBezTo>
                  <a:cubicBezTo>
                    <a:pt x="1825562" y="955643"/>
                    <a:pt x="1815084" y="966026"/>
                    <a:pt x="1815179" y="978980"/>
                  </a:cubicBezTo>
                  <a:cubicBezTo>
                    <a:pt x="1815179" y="991838"/>
                    <a:pt x="1825752" y="1002316"/>
                    <a:pt x="1838611" y="1002221"/>
                  </a:cubicBezTo>
                  <a:cubicBezTo>
                    <a:pt x="1851470" y="1002125"/>
                    <a:pt x="1861852" y="991648"/>
                    <a:pt x="1861852" y="978789"/>
                  </a:cubicBezTo>
                  <a:close/>
                  <a:moveTo>
                    <a:pt x="1856042" y="1063943"/>
                  </a:moveTo>
                  <a:cubicBezTo>
                    <a:pt x="1868614" y="1063943"/>
                    <a:pt x="1878806" y="1053656"/>
                    <a:pt x="1878806" y="1041083"/>
                  </a:cubicBezTo>
                  <a:cubicBezTo>
                    <a:pt x="1878806" y="1028510"/>
                    <a:pt x="1868519" y="1018318"/>
                    <a:pt x="1855946" y="1018318"/>
                  </a:cubicBezTo>
                  <a:cubicBezTo>
                    <a:pt x="1843278" y="1018413"/>
                    <a:pt x="1833182" y="1028605"/>
                    <a:pt x="1833182" y="1041273"/>
                  </a:cubicBezTo>
                  <a:cubicBezTo>
                    <a:pt x="1833182" y="1053751"/>
                    <a:pt x="1843373" y="1063943"/>
                    <a:pt x="1856042" y="1063943"/>
                  </a:cubicBezTo>
                  <a:close/>
                  <a:moveTo>
                    <a:pt x="1867757" y="1128046"/>
                  </a:moveTo>
                  <a:cubicBezTo>
                    <a:pt x="1880616" y="1127951"/>
                    <a:pt x="1890998" y="1117473"/>
                    <a:pt x="1890998" y="1104614"/>
                  </a:cubicBezTo>
                  <a:cubicBezTo>
                    <a:pt x="1890903" y="1091756"/>
                    <a:pt x="1880426" y="1081278"/>
                    <a:pt x="1867567" y="1081373"/>
                  </a:cubicBezTo>
                  <a:cubicBezTo>
                    <a:pt x="1854708" y="1081373"/>
                    <a:pt x="1844326" y="1091851"/>
                    <a:pt x="1844326" y="1104805"/>
                  </a:cubicBezTo>
                  <a:cubicBezTo>
                    <a:pt x="1844421" y="1117664"/>
                    <a:pt x="1854899" y="1128046"/>
                    <a:pt x="1867757" y="1128046"/>
                  </a:cubicBezTo>
                  <a:close/>
                  <a:moveTo>
                    <a:pt x="1873663" y="1146048"/>
                  </a:moveTo>
                  <a:cubicBezTo>
                    <a:pt x="1860995" y="1146048"/>
                    <a:pt x="1850708" y="1156430"/>
                    <a:pt x="1850708" y="1169099"/>
                  </a:cubicBezTo>
                  <a:cubicBezTo>
                    <a:pt x="1850708" y="1181767"/>
                    <a:pt x="1861090" y="1192054"/>
                    <a:pt x="1873758" y="1192054"/>
                  </a:cubicBezTo>
                  <a:cubicBezTo>
                    <a:pt x="1886426" y="1192054"/>
                    <a:pt x="1896713" y="1181672"/>
                    <a:pt x="1896713" y="1169003"/>
                  </a:cubicBezTo>
                  <a:cubicBezTo>
                    <a:pt x="1896618" y="1156240"/>
                    <a:pt x="1886331" y="1145953"/>
                    <a:pt x="1873663" y="1146048"/>
                  </a:cubicBezTo>
                  <a:close/>
                  <a:moveTo>
                    <a:pt x="1896332" y="1233583"/>
                  </a:moveTo>
                  <a:cubicBezTo>
                    <a:pt x="1896332" y="1221296"/>
                    <a:pt x="1886236" y="1211294"/>
                    <a:pt x="1873949" y="1211294"/>
                  </a:cubicBezTo>
                  <a:cubicBezTo>
                    <a:pt x="1861661" y="1211294"/>
                    <a:pt x="1851660" y="1221391"/>
                    <a:pt x="1851755" y="1233678"/>
                  </a:cubicBezTo>
                  <a:cubicBezTo>
                    <a:pt x="1851851" y="1245965"/>
                    <a:pt x="1861852" y="1255967"/>
                    <a:pt x="1874139" y="1255871"/>
                  </a:cubicBezTo>
                  <a:cubicBezTo>
                    <a:pt x="1886331" y="1255967"/>
                    <a:pt x="1896332" y="1245965"/>
                    <a:pt x="1896332" y="1233583"/>
                  </a:cubicBezTo>
                  <a:close/>
                  <a:moveTo>
                    <a:pt x="1889570" y="1298067"/>
                  </a:moveTo>
                  <a:cubicBezTo>
                    <a:pt x="1889474" y="1286351"/>
                    <a:pt x="1880045" y="1276922"/>
                    <a:pt x="1868329" y="1277017"/>
                  </a:cubicBezTo>
                  <a:cubicBezTo>
                    <a:pt x="1856613" y="1277017"/>
                    <a:pt x="1847183" y="1286542"/>
                    <a:pt x="1847279" y="1298258"/>
                  </a:cubicBezTo>
                  <a:cubicBezTo>
                    <a:pt x="1847374" y="1309973"/>
                    <a:pt x="1856804" y="1319403"/>
                    <a:pt x="1868519" y="1319308"/>
                  </a:cubicBezTo>
                  <a:cubicBezTo>
                    <a:pt x="1880140" y="1319213"/>
                    <a:pt x="1889570" y="1309688"/>
                    <a:pt x="1889570" y="1298067"/>
                  </a:cubicBezTo>
                  <a:close/>
                  <a:moveTo>
                    <a:pt x="1856994" y="1340644"/>
                  </a:moveTo>
                  <a:cubicBezTo>
                    <a:pt x="1845278" y="1340739"/>
                    <a:pt x="1835849" y="1350169"/>
                    <a:pt x="1835944" y="1361885"/>
                  </a:cubicBezTo>
                  <a:cubicBezTo>
                    <a:pt x="1835944" y="1373600"/>
                    <a:pt x="1845469" y="1383030"/>
                    <a:pt x="1857185" y="1382935"/>
                  </a:cubicBezTo>
                  <a:cubicBezTo>
                    <a:pt x="1868900" y="1382935"/>
                    <a:pt x="1878330" y="1373410"/>
                    <a:pt x="1878235" y="1361694"/>
                  </a:cubicBezTo>
                  <a:cubicBezTo>
                    <a:pt x="1878139" y="1349978"/>
                    <a:pt x="1868710" y="1340549"/>
                    <a:pt x="1856994" y="1340644"/>
                  </a:cubicBezTo>
                  <a:close/>
                  <a:moveTo>
                    <a:pt x="1840135" y="1445419"/>
                  </a:moveTo>
                  <a:cubicBezTo>
                    <a:pt x="1851946" y="1445419"/>
                    <a:pt x="1861376" y="1435799"/>
                    <a:pt x="1861376" y="1423988"/>
                  </a:cubicBezTo>
                  <a:cubicBezTo>
                    <a:pt x="1861376" y="1412272"/>
                    <a:pt x="1851755" y="1402747"/>
                    <a:pt x="1840039" y="1402747"/>
                  </a:cubicBezTo>
                  <a:cubicBezTo>
                    <a:pt x="1828229" y="1402747"/>
                    <a:pt x="1818704" y="1412367"/>
                    <a:pt x="1818799" y="1424178"/>
                  </a:cubicBezTo>
                  <a:cubicBezTo>
                    <a:pt x="1818799" y="1435989"/>
                    <a:pt x="1828419" y="1445514"/>
                    <a:pt x="1840135" y="1445419"/>
                  </a:cubicBezTo>
                  <a:close/>
                  <a:moveTo>
                    <a:pt x="1837754" y="1484662"/>
                  </a:moveTo>
                  <a:cubicBezTo>
                    <a:pt x="1837754" y="1473518"/>
                    <a:pt x="1828705" y="1464564"/>
                    <a:pt x="1817561" y="1464564"/>
                  </a:cubicBezTo>
                  <a:cubicBezTo>
                    <a:pt x="1806416" y="1464564"/>
                    <a:pt x="1797463" y="1473613"/>
                    <a:pt x="1797463" y="1484757"/>
                  </a:cubicBezTo>
                  <a:cubicBezTo>
                    <a:pt x="1797463" y="1495901"/>
                    <a:pt x="1806607" y="1504855"/>
                    <a:pt x="1817656" y="1504855"/>
                  </a:cubicBezTo>
                  <a:cubicBezTo>
                    <a:pt x="1828800" y="1504855"/>
                    <a:pt x="1837754" y="1495806"/>
                    <a:pt x="1837754" y="1484662"/>
                  </a:cubicBezTo>
                  <a:close/>
                  <a:moveTo>
                    <a:pt x="1789843" y="1561529"/>
                  </a:moveTo>
                  <a:cubicBezTo>
                    <a:pt x="1800035" y="1561529"/>
                    <a:pt x="1808321" y="1553242"/>
                    <a:pt x="1808226" y="1542955"/>
                  </a:cubicBezTo>
                  <a:cubicBezTo>
                    <a:pt x="1808226" y="1532763"/>
                    <a:pt x="1799844" y="1524476"/>
                    <a:pt x="1789652" y="1524572"/>
                  </a:cubicBezTo>
                  <a:cubicBezTo>
                    <a:pt x="1779461" y="1524572"/>
                    <a:pt x="1771174" y="1532954"/>
                    <a:pt x="1771269" y="1543145"/>
                  </a:cubicBezTo>
                  <a:cubicBezTo>
                    <a:pt x="1771364" y="1553337"/>
                    <a:pt x="1779651" y="1561624"/>
                    <a:pt x="1789843" y="1561529"/>
                  </a:cubicBezTo>
                  <a:close/>
                  <a:moveTo>
                    <a:pt x="1756886" y="1617345"/>
                  </a:moveTo>
                  <a:cubicBezTo>
                    <a:pt x="1767173" y="1617345"/>
                    <a:pt x="1775460" y="1608963"/>
                    <a:pt x="1775460" y="1598676"/>
                  </a:cubicBezTo>
                  <a:cubicBezTo>
                    <a:pt x="1775460" y="1588389"/>
                    <a:pt x="1767078" y="1580102"/>
                    <a:pt x="1756791" y="1580102"/>
                  </a:cubicBezTo>
                  <a:cubicBezTo>
                    <a:pt x="1746504" y="1580102"/>
                    <a:pt x="1738217" y="1588484"/>
                    <a:pt x="1738217" y="1598771"/>
                  </a:cubicBezTo>
                  <a:cubicBezTo>
                    <a:pt x="1738217" y="1609058"/>
                    <a:pt x="1746599" y="1617345"/>
                    <a:pt x="1756886" y="1617345"/>
                  </a:cubicBezTo>
                  <a:close/>
                  <a:moveTo>
                    <a:pt x="1737646" y="1651064"/>
                  </a:moveTo>
                  <a:cubicBezTo>
                    <a:pt x="1737646" y="1640777"/>
                    <a:pt x="1729264" y="1632490"/>
                    <a:pt x="1718977" y="1632490"/>
                  </a:cubicBezTo>
                  <a:cubicBezTo>
                    <a:pt x="1708690" y="1632490"/>
                    <a:pt x="1700403" y="1640872"/>
                    <a:pt x="1700403" y="1651159"/>
                  </a:cubicBezTo>
                  <a:cubicBezTo>
                    <a:pt x="1700403" y="1661446"/>
                    <a:pt x="1708785" y="1669733"/>
                    <a:pt x="1719072" y="1669733"/>
                  </a:cubicBezTo>
                  <a:cubicBezTo>
                    <a:pt x="1729359" y="1669733"/>
                    <a:pt x="1737646" y="1661351"/>
                    <a:pt x="1737646" y="1651064"/>
                  </a:cubicBezTo>
                  <a:close/>
                  <a:moveTo>
                    <a:pt x="1694783" y="1699927"/>
                  </a:moveTo>
                  <a:cubicBezTo>
                    <a:pt x="1694688" y="1689926"/>
                    <a:pt x="1686592" y="1681829"/>
                    <a:pt x="1676591" y="1681829"/>
                  </a:cubicBezTo>
                  <a:cubicBezTo>
                    <a:pt x="1666589" y="1681829"/>
                    <a:pt x="1658493" y="1690021"/>
                    <a:pt x="1658493" y="1700022"/>
                  </a:cubicBezTo>
                  <a:cubicBezTo>
                    <a:pt x="1658493" y="1710023"/>
                    <a:pt x="1666685" y="1718120"/>
                    <a:pt x="1676686" y="1718120"/>
                  </a:cubicBezTo>
                  <a:cubicBezTo>
                    <a:pt x="1686687" y="1718120"/>
                    <a:pt x="1694783" y="1709928"/>
                    <a:pt x="1694783" y="1699927"/>
                  </a:cubicBezTo>
                  <a:close/>
                  <a:moveTo>
                    <a:pt x="1647349" y="1744789"/>
                  </a:moveTo>
                  <a:cubicBezTo>
                    <a:pt x="1647349" y="1735264"/>
                    <a:pt x="1639538" y="1727549"/>
                    <a:pt x="1630013" y="1727549"/>
                  </a:cubicBezTo>
                  <a:cubicBezTo>
                    <a:pt x="1620488" y="1727549"/>
                    <a:pt x="1612773" y="1735360"/>
                    <a:pt x="1612773" y="1744885"/>
                  </a:cubicBezTo>
                  <a:cubicBezTo>
                    <a:pt x="1612773" y="1754410"/>
                    <a:pt x="1620584" y="1762125"/>
                    <a:pt x="1630109" y="1762125"/>
                  </a:cubicBezTo>
                  <a:cubicBezTo>
                    <a:pt x="1639729" y="1762030"/>
                    <a:pt x="1647444" y="1754314"/>
                    <a:pt x="1647349" y="1744789"/>
                  </a:cubicBezTo>
                  <a:close/>
                  <a:moveTo>
                    <a:pt x="1596962" y="1785271"/>
                  </a:moveTo>
                  <a:cubicBezTo>
                    <a:pt x="1596962" y="1775746"/>
                    <a:pt x="1589151" y="1768031"/>
                    <a:pt x="1579626" y="1768031"/>
                  </a:cubicBezTo>
                  <a:cubicBezTo>
                    <a:pt x="1570101" y="1768031"/>
                    <a:pt x="1562386" y="1775841"/>
                    <a:pt x="1562386" y="1785366"/>
                  </a:cubicBezTo>
                  <a:cubicBezTo>
                    <a:pt x="1562386" y="1794891"/>
                    <a:pt x="1570196" y="1802606"/>
                    <a:pt x="1579721" y="1802606"/>
                  </a:cubicBezTo>
                  <a:cubicBezTo>
                    <a:pt x="1589342" y="1802606"/>
                    <a:pt x="1596962" y="1794796"/>
                    <a:pt x="1596962" y="1785271"/>
                  </a:cubicBezTo>
                  <a:close/>
                  <a:moveTo>
                    <a:pt x="1541431" y="1821085"/>
                  </a:moveTo>
                  <a:cubicBezTo>
                    <a:pt x="1541431" y="1812512"/>
                    <a:pt x="1534382" y="1805559"/>
                    <a:pt x="1525810" y="1805559"/>
                  </a:cubicBezTo>
                  <a:cubicBezTo>
                    <a:pt x="1517142" y="1805559"/>
                    <a:pt x="1510189" y="1812608"/>
                    <a:pt x="1510284" y="1821180"/>
                  </a:cubicBezTo>
                  <a:cubicBezTo>
                    <a:pt x="1510284" y="1829848"/>
                    <a:pt x="1517333" y="1836801"/>
                    <a:pt x="1525905" y="1836706"/>
                  </a:cubicBezTo>
                  <a:cubicBezTo>
                    <a:pt x="1534573" y="1836706"/>
                    <a:pt x="1541526" y="1829657"/>
                    <a:pt x="1541431" y="1821085"/>
                  </a:cubicBezTo>
                  <a:close/>
                  <a:moveTo>
                    <a:pt x="1468946" y="1835658"/>
                  </a:moveTo>
                  <a:cubicBezTo>
                    <a:pt x="1459992" y="1835658"/>
                    <a:pt x="1452658" y="1842992"/>
                    <a:pt x="1452753" y="1852041"/>
                  </a:cubicBezTo>
                  <a:cubicBezTo>
                    <a:pt x="1452753" y="1860995"/>
                    <a:pt x="1460087" y="1868329"/>
                    <a:pt x="1469041" y="1868234"/>
                  </a:cubicBezTo>
                  <a:cubicBezTo>
                    <a:pt x="1477994" y="1868234"/>
                    <a:pt x="1485329" y="1860899"/>
                    <a:pt x="1485233" y="1851946"/>
                  </a:cubicBezTo>
                  <a:cubicBezTo>
                    <a:pt x="1485329" y="1842897"/>
                    <a:pt x="1477994" y="1835658"/>
                    <a:pt x="1468946" y="1835658"/>
                  </a:cubicBezTo>
                  <a:close/>
                  <a:moveTo>
                    <a:pt x="1409605" y="1863947"/>
                  </a:moveTo>
                  <a:cubicBezTo>
                    <a:pt x="1402080" y="1863947"/>
                    <a:pt x="1396079" y="1870139"/>
                    <a:pt x="1396079" y="1877568"/>
                  </a:cubicBezTo>
                  <a:cubicBezTo>
                    <a:pt x="1396079" y="1885093"/>
                    <a:pt x="1402175" y="1891093"/>
                    <a:pt x="1409700" y="1891093"/>
                  </a:cubicBezTo>
                  <a:cubicBezTo>
                    <a:pt x="1417225" y="1891093"/>
                    <a:pt x="1423226" y="1884998"/>
                    <a:pt x="1423226" y="1877473"/>
                  </a:cubicBezTo>
                  <a:cubicBezTo>
                    <a:pt x="1423226" y="1870043"/>
                    <a:pt x="1417130" y="1863947"/>
                    <a:pt x="1409605" y="1863947"/>
                  </a:cubicBezTo>
                  <a:close/>
                  <a:moveTo>
                    <a:pt x="1348168" y="1884236"/>
                  </a:moveTo>
                  <a:cubicBezTo>
                    <a:pt x="1340644" y="1884236"/>
                    <a:pt x="1334643" y="1890332"/>
                    <a:pt x="1334643" y="1897856"/>
                  </a:cubicBezTo>
                  <a:cubicBezTo>
                    <a:pt x="1334643" y="1905381"/>
                    <a:pt x="1340739" y="1911477"/>
                    <a:pt x="1348264" y="1911382"/>
                  </a:cubicBezTo>
                  <a:cubicBezTo>
                    <a:pt x="1355789" y="1911382"/>
                    <a:pt x="1361885" y="1905286"/>
                    <a:pt x="1361789" y="1897761"/>
                  </a:cubicBezTo>
                  <a:cubicBezTo>
                    <a:pt x="1361789" y="1890236"/>
                    <a:pt x="1355789" y="1884140"/>
                    <a:pt x="1348168" y="1884236"/>
                  </a:cubicBezTo>
                  <a:close/>
                  <a:moveTo>
                    <a:pt x="1285208" y="1898618"/>
                  </a:moveTo>
                  <a:cubicBezTo>
                    <a:pt x="1277588" y="1898618"/>
                    <a:pt x="1271492" y="1904810"/>
                    <a:pt x="1271492" y="1912430"/>
                  </a:cubicBezTo>
                  <a:cubicBezTo>
                    <a:pt x="1271492" y="1920050"/>
                    <a:pt x="1277684" y="1926146"/>
                    <a:pt x="1285304" y="1926146"/>
                  </a:cubicBezTo>
                  <a:cubicBezTo>
                    <a:pt x="1292924" y="1926146"/>
                    <a:pt x="1299020" y="1919954"/>
                    <a:pt x="1299020" y="1912334"/>
                  </a:cubicBezTo>
                  <a:cubicBezTo>
                    <a:pt x="1299020" y="1904714"/>
                    <a:pt x="1292828" y="1898618"/>
                    <a:pt x="1285208" y="1898618"/>
                  </a:cubicBezTo>
                  <a:close/>
                  <a:moveTo>
                    <a:pt x="1221200" y="1907381"/>
                  </a:moveTo>
                  <a:cubicBezTo>
                    <a:pt x="1213485" y="1907381"/>
                    <a:pt x="1207294" y="1913668"/>
                    <a:pt x="1207389" y="1921383"/>
                  </a:cubicBezTo>
                  <a:cubicBezTo>
                    <a:pt x="1207389" y="1929098"/>
                    <a:pt x="1213676" y="1935289"/>
                    <a:pt x="1221391" y="1935289"/>
                  </a:cubicBezTo>
                  <a:cubicBezTo>
                    <a:pt x="1229106" y="1935289"/>
                    <a:pt x="1235297" y="1929003"/>
                    <a:pt x="1235297" y="1921288"/>
                  </a:cubicBezTo>
                  <a:cubicBezTo>
                    <a:pt x="1235202" y="1913573"/>
                    <a:pt x="1228916" y="1907381"/>
                    <a:pt x="1221200" y="1907381"/>
                  </a:cubicBezTo>
                  <a:close/>
                  <a:moveTo>
                    <a:pt x="1156907" y="1985772"/>
                  </a:moveTo>
                  <a:cubicBezTo>
                    <a:pt x="1151001" y="1985772"/>
                    <a:pt x="1146239" y="1990630"/>
                    <a:pt x="1146239" y="1996535"/>
                  </a:cubicBezTo>
                  <a:cubicBezTo>
                    <a:pt x="1146239" y="2002441"/>
                    <a:pt x="1151096" y="2007299"/>
                    <a:pt x="1157002" y="2007203"/>
                  </a:cubicBezTo>
                  <a:cubicBezTo>
                    <a:pt x="1162907" y="2007203"/>
                    <a:pt x="1167670" y="2002346"/>
                    <a:pt x="1167670" y="1996440"/>
                  </a:cubicBezTo>
                  <a:cubicBezTo>
                    <a:pt x="1167670" y="1990535"/>
                    <a:pt x="1162812" y="1985677"/>
                    <a:pt x="1156907" y="1985772"/>
                  </a:cubicBezTo>
                  <a:close/>
                  <a:moveTo>
                    <a:pt x="1092327" y="1983296"/>
                  </a:moveTo>
                  <a:cubicBezTo>
                    <a:pt x="1086422" y="1983296"/>
                    <a:pt x="1081564" y="1988153"/>
                    <a:pt x="1081659" y="1994059"/>
                  </a:cubicBezTo>
                  <a:cubicBezTo>
                    <a:pt x="1081659" y="1999964"/>
                    <a:pt x="1086517" y="2004727"/>
                    <a:pt x="1092422" y="2004727"/>
                  </a:cubicBezTo>
                  <a:cubicBezTo>
                    <a:pt x="1098328" y="2004727"/>
                    <a:pt x="1103090" y="1999869"/>
                    <a:pt x="1103090" y="1993964"/>
                  </a:cubicBezTo>
                  <a:cubicBezTo>
                    <a:pt x="1103090" y="1988153"/>
                    <a:pt x="1098233" y="1983296"/>
                    <a:pt x="1092327" y="1983296"/>
                  </a:cubicBezTo>
                  <a:close/>
                  <a:moveTo>
                    <a:pt x="1028129" y="1976152"/>
                  </a:moveTo>
                  <a:cubicBezTo>
                    <a:pt x="1022509" y="1976152"/>
                    <a:pt x="1017937" y="1980724"/>
                    <a:pt x="1017937" y="1986439"/>
                  </a:cubicBezTo>
                  <a:cubicBezTo>
                    <a:pt x="1017937" y="1992059"/>
                    <a:pt x="1022509" y="1996631"/>
                    <a:pt x="1028224" y="1996631"/>
                  </a:cubicBezTo>
                  <a:cubicBezTo>
                    <a:pt x="1033844" y="1996631"/>
                    <a:pt x="1038415" y="1992059"/>
                    <a:pt x="1038415" y="1986343"/>
                  </a:cubicBezTo>
                  <a:cubicBezTo>
                    <a:pt x="1038415" y="1980724"/>
                    <a:pt x="1033748" y="1976152"/>
                    <a:pt x="1028129" y="1976152"/>
                  </a:cubicBezTo>
                  <a:close/>
                  <a:moveTo>
                    <a:pt x="964787" y="1964150"/>
                  </a:moveTo>
                  <a:cubicBezTo>
                    <a:pt x="959549" y="1964150"/>
                    <a:pt x="955453" y="1968437"/>
                    <a:pt x="955453" y="1973580"/>
                  </a:cubicBezTo>
                  <a:cubicBezTo>
                    <a:pt x="955453" y="1978724"/>
                    <a:pt x="959739" y="1983010"/>
                    <a:pt x="964883" y="1982914"/>
                  </a:cubicBezTo>
                  <a:cubicBezTo>
                    <a:pt x="970026" y="1982914"/>
                    <a:pt x="974217" y="1978628"/>
                    <a:pt x="974217" y="1973485"/>
                  </a:cubicBezTo>
                  <a:cubicBezTo>
                    <a:pt x="974217" y="1968341"/>
                    <a:pt x="969931" y="1964150"/>
                    <a:pt x="964787" y="1964150"/>
                  </a:cubicBezTo>
                  <a:close/>
                  <a:moveTo>
                    <a:pt x="902684" y="1947005"/>
                  </a:moveTo>
                  <a:cubicBezTo>
                    <a:pt x="897922" y="1947005"/>
                    <a:pt x="894112" y="1950911"/>
                    <a:pt x="894112" y="1955578"/>
                  </a:cubicBezTo>
                  <a:cubicBezTo>
                    <a:pt x="894112" y="1960340"/>
                    <a:pt x="898017" y="1964150"/>
                    <a:pt x="902684" y="1964150"/>
                  </a:cubicBezTo>
                  <a:cubicBezTo>
                    <a:pt x="907447" y="1964150"/>
                    <a:pt x="911257" y="1960245"/>
                    <a:pt x="911257" y="1955578"/>
                  </a:cubicBezTo>
                  <a:cubicBezTo>
                    <a:pt x="911257" y="1950815"/>
                    <a:pt x="907352" y="1947005"/>
                    <a:pt x="902684" y="1947005"/>
                  </a:cubicBezTo>
                  <a:close/>
                  <a:moveTo>
                    <a:pt x="842201" y="1921859"/>
                  </a:moveTo>
                  <a:cubicBezTo>
                    <a:pt x="836295" y="1921859"/>
                    <a:pt x="831437" y="1926717"/>
                    <a:pt x="831533" y="1932623"/>
                  </a:cubicBezTo>
                  <a:cubicBezTo>
                    <a:pt x="831533" y="1938528"/>
                    <a:pt x="836390" y="1943291"/>
                    <a:pt x="842296" y="1943291"/>
                  </a:cubicBezTo>
                  <a:cubicBezTo>
                    <a:pt x="848201" y="1943291"/>
                    <a:pt x="852964" y="1938433"/>
                    <a:pt x="852964" y="1932527"/>
                  </a:cubicBezTo>
                  <a:cubicBezTo>
                    <a:pt x="852964" y="1926622"/>
                    <a:pt x="848106" y="1921764"/>
                    <a:pt x="842201" y="1921859"/>
                  </a:cubicBezTo>
                  <a:close/>
                  <a:moveTo>
                    <a:pt x="783908" y="1895666"/>
                  </a:moveTo>
                  <a:cubicBezTo>
                    <a:pt x="778955" y="1895666"/>
                    <a:pt x="774859" y="1899761"/>
                    <a:pt x="774859" y="1904810"/>
                  </a:cubicBezTo>
                  <a:cubicBezTo>
                    <a:pt x="774859" y="1909763"/>
                    <a:pt x="778955" y="1913858"/>
                    <a:pt x="783908" y="1913858"/>
                  </a:cubicBezTo>
                  <a:cubicBezTo>
                    <a:pt x="788956" y="1913858"/>
                    <a:pt x="792956" y="1909763"/>
                    <a:pt x="792956" y="1904714"/>
                  </a:cubicBezTo>
                  <a:cubicBezTo>
                    <a:pt x="792956" y="1899666"/>
                    <a:pt x="788956" y="1895666"/>
                    <a:pt x="783908" y="1895666"/>
                  </a:cubicBezTo>
                  <a:close/>
                  <a:moveTo>
                    <a:pt x="727996" y="1861471"/>
                  </a:moveTo>
                  <a:cubicBezTo>
                    <a:pt x="722090" y="1861471"/>
                    <a:pt x="717233" y="1866329"/>
                    <a:pt x="717328" y="1872234"/>
                  </a:cubicBezTo>
                  <a:cubicBezTo>
                    <a:pt x="717328" y="1878139"/>
                    <a:pt x="722186" y="1882997"/>
                    <a:pt x="728091" y="1882902"/>
                  </a:cubicBezTo>
                  <a:cubicBezTo>
                    <a:pt x="733997" y="1882902"/>
                    <a:pt x="738759" y="1878044"/>
                    <a:pt x="738759" y="1872139"/>
                  </a:cubicBezTo>
                  <a:cubicBezTo>
                    <a:pt x="738759" y="1866233"/>
                    <a:pt x="733901" y="1861471"/>
                    <a:pt x="727996" y="1861471"/>
                  </a:cubicBezTo>
                  <a:close/>
                  <a:moveTo>
                    <a:pt x="674942" y="1826419"/>
                  </a:moveTo>
                  <a:cubicBezTo>
                    <a:pt x="669988" y="1826419"/>
                    <a:pt x="666083" y="1830419"/>
                    <a:pt x="666083" y="1835372"/>
                  </a:cubicBezTo>
                  <a:cubicBezTo>
                    <a:pt x="666083" y="1840325"/>
                    <a:pt x="670084" y="1844231"/>
                    <a:pt x="675037" y="1844231"/>
                  </a:cubicBezTo>
                  <a:cubicBezTo>
                    <a:pt x="679990" y="1844231"/>
                    <a:pt x="683895" y="1840230"/>
                    <a:pt x="683895" y="1835277"/>
                  </a:cubicBezTo>
                  <a:cubicBezTo>
                    <a:pt x="683895" y="1830324"/>
                    <a:pt x="679895" y="1826324"/>
                    <a:pt x="674942" y="1826419"/>
                  </a:cubicBezTo>
                  <a:close/>
                  <a:moveTo>
                    <a:pt x="625126" y="1782223"/>
                  </a:moveTo>
                  <a:cubicBezTo>
                    <a:pt x="618554" y="1782223"/>
                    <a:pt x="613220" y="1787652"/>
                    <a:pt x="613220" y="1794224"/>
                  </a:cubicBezTo>
                  <a:cubicBezTo>
                    <a:pt x="613220" y="1800797"/>
                    <a:pt x="618554" y="1806131"/>
                    <a:pt x="625126" y="1806131"/>
                  </a:cubicBezTo>
                  <a:cubicBezTo>
                    <a:pt x="631698" y="1806131"/>
                    <a:pt x="637032" y="1800797"/>
                    <a:pt x="637032" y="1794224"/>
                  </a:cubicBezTo>
                  <a:cubicBezTo>
                    <a:pt x="637032" y="1787462"/>
                    <a:pt x="631698" y="1782223"/>
                    <a:pt x="625126" y="1782223"/>
                  </a:cubicBezTo>
                  <a:close/>
                  <a:moveTo>
                    <a:pt x="578739" y="1739360"/>
                  </a:moveTo>
                  <a:cubicBezTo>
                    <a:pt x="573405" y="1739360"/>
                    <a:pt x="569024" y="1743742"/>
                    <a:pt x="569024" y="1749171"/>
                  </a:cubicBezTo>
                  <a:cubicBezTo>
                    <a:pt x="569024" y="1754505"/>
                    <a:pt x="573405" y="1758887"/>
                    <a:pt x="578834" y="1758887"/>
                  </a:cubicBezTo>
                  <a:cubicBezTo>
                    <a:pt x="584168" y="1758887"/>
                    <a:pt x="588550" y="1754505"/>
                    <a:pt x="588550" y="1749076"/>
                  </a:cubicBezTo>
                  <a:cubicBezTo>
                    <a:pt x="588550" y="1743647"/>
                    <a:pt x="584073" y="1739265"/>
                    <a:pt x="578739" y="1739360"/>
                  </a:cubicBezTo>
                  <a:close/>
                  <a:moveTo>
                    <a:pt x="536258" y="1690402"/>
                  </a:moveTo>
                  <a:cubicBezTo>
                    <a:pt x="530828" y="1690402"/>
                    <a:pt x="526352" y="1694879"/>
                    <a:pt x="526352" y="1700308"/>
                  </a:cubicBezTo>
                  <a:cubicBezTo>
                    <a:pt x="526352" y="1705832"/>
                    <a:pt x="530828" y="1710214"/>
                    <a:pt x="536258" y="1710214"/>
                  </a:cubicBezTo>
                  <a:cubicBezTo>
                    <a:pt x="541782" y="1710214"/>
                    <a:pt x="546164" y="1705737"/>
                    <a:pt x="546068" y="1700308"/>
                  </a:cubicBezTo>
                  <a:cubicBezTo>
                    <a:pt x="546164" y="1694879"/>
                    <a:pt x="541687" y="1690402"/>
                    <a:pt x="536258" y="1690402"/>
                  </a:cubicBezTo>
                  <a:close/>
                  <a:moveTo>
                    <a:pt x="497872" y="1636776"/>
                  </a:moveTo>
                  <a:cubicBezTo>
                    <a:pt x="491490" y="1636776"/>
                    <a:pt x="486347" y="1642015"/>
                    <a:pt x="486347" y="1648397"/>
                  </a:cubicBezTo>
                  <a:cubicBezTo>
                    <a:pt x="486347" y="1654778"/>
                    <a:pt x="491585" y="1659922"/>
                    <a:pt x="497967" y="1659922"/>
                  </a:cubicBezTo>
                  <a:cubicBezTo>
                    <a:pt x="504349" y="1659922"/>
                    <a:pt x="509492" y="1654683"/>
                    <a:pt x="509492" y="1648301"/>
                  </a:cubicBezTo>
                  <a:cubicBezTo>
                    <a:pt x="509397" y="1641920"/>
                    <a:pt x="504254" y="1636681"/>
                    <a:pt x="497872" y="1636776"/>
                  </a:cubicBezTo>
                  <a:close/>
                  <a:moveTo>
                    <a:pt x="463772" y="1584293"/>
                  </a:moveTo>
                  <a:cubicBezTo>
                    <a:pt x="458724" y="1584293"/>
                    <a:pt x="454724" y="1588389"/>
                    <a:pt x="454724" y="1593437"/>
                  </a:cubicBezTo>
                  <a:cubicBezTo>
                    <a:pt x="454724" y="1598486"/>
                    <a:pt x="458819" y="1602486"/>
                    <a:pt x="463772" y="1602486"/>
                  </a:cubicBezTo>
                  <a:cubicBezTo>
                    <a:pt x="468725" y="1602486"/>
                    <a:pt x="472821" y="1598390"/>
                    <a:pt x="472821" y="1593437"/>
                  </a:cubicBezTo>
                  <a:cubicBezTo>
                    <a:pt x="472916" y="1588294"/>
                    <a:pt x="468821" y="1584293"/>
                    <a:pt x="463772" y="1584293"/>
                  </a:cubicBezTo>
                  <a:close/>
                  <a:moveTo>
                    <a:pt x="434435" y="1546193"/>
                  </a:moveTo>
                  <a:cubicBezTo>
                    <a:pt x="440150" y="1546193"/>
                    <a:pt x="444818" y="1541526"/>
                    <a:pt x="444818" y="1535716"/>
                  </a:cubicBezTo>
                  <a:cubicBezTo>
                    <a:pt x="444818" y="1530001"/>
                    <a:pt x="440150" y="1525334"/>
                    <a:pt x="434340" y="1525334"/>
                  </a:cubicBezTo>
                  <a:cubicBezTo>
                    <a:pt x="428625" y="1525334"/>
                    <a:pt x="423958" y="1530001"/>
                    <a:pt x="423958" y="1535811"/>
                  </a:cubicBezTo>
                  <a:cubicBezTo>
                    <a:pt x="423958" y="1541621"/>
                    <a:pt x="428720" y="1546193"/>
                    <a:pt x="434435" y="1546193"/>
                  </a:cubicBezTo>
                  <a:close/>
                  <a:moveTo>
                    <a:pt x="409766" y="1488091"/>
                  </a:moveTo>
                  <a:cubicBezTo>
                    <a:pt x="416433" y="1488091"/>
                    <a:pt x="421862" y="1482662"/>
                    <a:pt x="421862" y="1475994"/>
                  </a:cubicBezTo>
                  <a:cubicBezTo>
                    <a:pt x="421862" y="1469327"/>
                    <a:pt x="416433" y="1463897"/>
                    <a:pt x="409766" y="1463993"/>
                  </a:cubicBezTo>
                  <a:cubicBezTo>
                    <a:pt x="403098" y="1463993"/>
                    <a:pt x="397669" y="1469422"/>
                    <a:pt x="397669" y="1476089"/>
                  </a:cubicBezTo>
                  <a:cubicBezTo>
                    <a:pt x="397669" y="1482757"/>
                    <a:pt x="403098" y="1488186"/>
                    <a:pt x="409766" y="1488091"/>
                  </a:cubicBezTo>
                  <a:close/>
                  <a:moveTo>
                    <a:pt x="379762" y="1414463"/>
                  </a:moveTo>
                  <a:cubicBezTo>
                    <a:pt x="379762" y="1420082"/>
                    <a:pt x="384429" y="1424654"/>
                    <a:pt x="390049" y="1424654"/>
                  </a:cubicBezTo>
                  <a:cubicBezTo>
                    <a:pt x="395669" y="1424654"/>
                    <a:pt x="400241" y="1420082"/>
                    <a:pt x="400241" y="1414367"/>
                  </a:cubicBezTo>
                  <a:cubicBezTo>
                    <a:pt x="400241" y="1408748"/>
                    <a:pt x="395669" y="1404176"/>
                    <a:pt x="389954" y="1404176"/>
                  </a:cubicBezTo>
                  <a:cubicBezTo>
                    <a:pt x="384334" y="1404271"/>
                    <a:pt x="379762" y="1408843"/>
                    <a:pt x="379762" y="1414463"/>
                  </a:cubicBezTo>
                  <a:close/>
                  <a:moveTo>
                    <a:pt x="375475" y="1364266"/>
                  </a:moveTo>
                  <a:cubicBezTo>
                    <a:pt x="382524" y="1364266"/>
                    <a:pt x="388144" y="1358551"/>
                    <a:pt x="388144" y="1351502"/>
                  </a:cubicBezTo>
                  <a:cubicBezTo>
                    <a:pt x="388144" y="1344454"/>
                    <a:pt x="382429" y="1338739"/>
                    <a:pt x="375380" y="1338834"/>
                  </a:cubicBezTo>
                  <a:cubicBezTo>
                    <a:pt x="368332" y="1338834"/>
                    <a:pt x="362617" y="1344644"/>
                    <a:pt x="362712" y="1351598"/>
                  </a:cubicBezTo>
                  <a:cubicBezTo>
                    <a:pt x="362712" y="1358551"/>
                    <a:pt x="368427" y="1364266"/>
                    <a:pt x="375475" y="1364266"/>
                  </a:cubicBezTo>
                  <a:close/>
                  <a:moveTo>
                    <a:pt x="366046" y="1302830"/>
                  </a:moveTo>
                  <a:cubicBezTo>
                    <a:pt x="374428" y="1302830"/>
                    <a:pt x="381286" y="1295972"/>
                    <a:pt x="381286" y="1287494"/>
                  </a:cubicBezTo>
                  <a:cubicBezTo>
                    <a:pt x="381286" y="1279112"/>
                    <a:pt x="374428" y="1272254"/>
                    <a:pt x="365950" y="1272254"/>
                  </a:cubicBezTo>
                  <a:cubicBezTo>
                    <a:pt x="357569" y="1272254"/>
                    <a:pt x="350711" y="1279112"/>
                    <a:pt x="350711" y="1287589"/>
                  </a:cubicBezTo>
                  <a:cubicBezTo>
                    <a:pt x="350711" y="1296067"/>
                    <a:pt x="357569" y="1302830"/>
                    <a:pt x="366046" y="1302830"/>
                  </a:cubicBezTo>
                  <a:close/>
                  <a:moveTo>
                    <a:pt x="361855" y="1239298"/>
                  </a:moveTo>
                  <a:cubicBezTo>
                    <a:pt x="370808" y="1239298"/>
                    <a:pt x="378143" y="1231964"/>
                    <a:pt x="378047" y="1223010"/>
                  </a:cubicBezTo>
                  <a:cubicBezTo>
                    <a:pt x="377952" y="1214057"/>
                    <a:pt x="370713" y="1206818"/>
                    <a:pt x="361760" y="1206818"/>
                  </a:cubicBezTo>
                  <a:cubicBezTo>
                    <a:pt x="352806" y="1206818"/>
                    <a:pt x="345472" y="1214152"/>
                    <a:pt x="345567" y="1223105"/>
                  </a:cubicBezTo>
                  <a:cubicBezTo>
                    <a:pt x="345567" y="1232059"/>
                    <a:pt x="352901" y="1239298"/>
                    <a:pt x="361855" y="1239298"/>
                  </a:cubicBezTo>
                  <a:close/>
                  <a:moveTo>
                    <a:pt x="362998" y="1174623"/>
                  </a:moveTo>
                  <a:cubicBezTo>
                    <a:pt x="371951" y="1174623"/>
                    <a:pt x="379286" y="1167289"/>
                    <a:pt x="379190" y="1158335"/>
                  </a:cubicBezTo>
                  <a:cubicBezTo>
                    <a:pt x="379190" y="1149287"/>
                    <a:pt x="371856" y="1142048"/>
                    <a:pt x="362807" y="1142143"/>
                  </a:cubicBezTo>
                  <a:cubicBezTo>
                    <a:pt x="353854" y="1142143"/>
                    <a:pt x="346615" y="1149477"/>
                    <a:pt x="346615" y="1158431"/>
                  </a:cubicBezTo>
                  <a:cubicBezTo>
                    <a:pt x="346615" y="1167384"/>
                    <a:pt x="353949" y="1174718"/>
                    <a:pt x="362998" y="1174623"/>
                  </a:cubicBezTo>
                  <a:close/>
                  <a:moveTo>
                    <a:pt x="369189" y="1077754"/>
                  </a:moveTo>
                  <a:cubicBezTo>
                    <a:pt x="360236" y="1077754"/>
                    <a:pt x="352901" y="1085088"/>
                    <a:pt x="352997" y="1094042"/>
                  </a:cubicBezTo>
                  <a:cubicBezTo>
                    <a:pt x="352997" y="1103090"/>
                    <a:pt x="360331" y="1110329"/>
                    <a:pt x="369284" y="1110234"/>
                  </a:cubicBezTo>
                  <a:cubicBezTo>
                    <a:pt x="378238" y="1110234"/>
                    <a:pt x="385477" y="1102900"/>
                    <a:pt x="385477" y="1093946"/>
                  </a:cubicBezTo>
                  <a:cubicBezTo>
                    <a:pt x="385477" y="1084993"/>
                    <a:pt x="378143" y="1077754"/>
                    <a:pt x="369189" y="1077754"/>
                  </a:cubicBezTo>
                  <a:close/>
                  <a:moveTo>
                    <a:pt x="396621" y="1030319"/>
                  </a:moveTo>
                  <a:cubicBezTo>
                    <a:pt x="396621" y="1021652"/>
                    <a:pt x="389477" y="1014603"/>
                    <a:pt x="380810" y="1014603"/>
                  </a:cubicBezTo>
                  <a:cubicBezTo>
                    <a:pt x="372142" y="1014603"/>
                    <a:pt x="365093" y="1021747"/>
                    <a:pt x="365093" y="1030415"/>
                  </a:cubicBezTo>
                  <a:cubicBezTo>
                    <a:pt x="365093" y="1039178"/>
                    <a:pt x="372237" y="1046131"/>
                    <a:pt x="380905" y="1046131"/>
                  </a:cubicBezTo>
                  <a:cubicBezTo>
                    <a:pt x="389573" y="1046131"/>
                    <a:pt x="396621" y="1039082"/>
                    <a:pt x="396621" y="1030319"/>
                  </a:cubicBezTo>
                  <a:close/>
                  <a:moveTo>
                    <a:pt x="382715" y="968026"/>
                  </a:moveTo>
                  <a:cubicBezTo>
                    <a:pt x="382715" y="976217"/>
                    <a:pt x="389382" y="982790"/>
                    <a:pt x="397574" y="982694"/>
                  </a:cubicBezTo>
                  <a:cubicBezTo>
                    <a:pt x="405765" y="982694"/>
                    <a:pt x="412337" y="976027"/>
                    <a:pt x="412242" y="967931"/>
                  </a:cubicBezTo>
                  <a:cubicBezTo>
                    <a:pt x="412242" y="959739"/>
                    <a:pt x="405575" y="953167"/>
                    <a:pt x="397383" y="953167"/>
                  </a:cubicBezTo>
                  <a:cubicBezTo>
                    <a:pt x="389287" y="953262"/>
                    <a:pt x="382715" y="959834"/>
                    <a:pt x="382715" y="968026"/>
                  </a:cubicBezTo>
                  <a:close/>
                  <a:moveTo>
                    <a:pt x="402146" y="907161"/>
                  </a:moveTo>
                  <a:cubicBezTo>
                    <a:pt x="402146" y="916591"/>
                    <a:pt x="409861" y="924211"/>
                    <a:pt x="419291" y="924211"/>
                  </a:cubicBezTo>
                  <a:cubicBezTo>
                    <a:pt x="428720" y="924211"/>
                    <a:pt x="436340" y="916496"/>
                    <a:pt x="436340" y="907066"/>
                  </a:cubicBezTo>
                  <a:cubicBezTo>
                    <a:pt x="436340" y="897636"/>
                    <a:pt x="428625" y="890016"/>
                    <a:pt x="419195" y="890016"/>
                  </a:cubicBezTo>
                  <a:cubicBezTo>
                    <a:pt x="409766" y="890016"/>
                    <a:pt x="402146" y="897731"/>
                    <a:pt x="402146" y="907161"/>
                  </a:cubicBezTo>
                  <a:close/>
                  <a:moveTo>
                    <a:pt x="445865" y="832390"/>
                  </a:moveTo>
                  <a:cubicBezTo>
                    <a:pt x="437102" y="832390"/>
                    <a:pt x="430054" y="839534"/>
                    <a:pt x="430149" y="848201"/>
                  </a:cubicBezTo>
                  <a:cubicBezTo>
                    <a:pt x="430244" y="856869"/>
                    <a:pt x="437293" y="863918"/>
                    <a:pt x="445961" y="863918"/>
                  </a:cubicBezTo>
                  <a:cubicBezTo>
                    <a:pt x="454628" y="863918"/>
                    <a:pt x="461677" y="856774"/>
                    <a:pt x="461677" y="848106"/>
                  </a:cubicBezTo>
                  <a:cubicBezTo>
                    <a:pt x="461677" y="839438"/>
                    <a:pt x="454628" y="832390"/>
                    <a:pt x="445865" y="832390"/>
                  </a:cubicBezTo>
                  <a:close/>
                  <a:moveTo>
                    <a:pt x="477393" y="810292"/>
                  </a:moveTo>
                  <a:cubicBezTo>
                    <a:pt x="487680" y="810292"/>
                    <a:pt x="495967" y="801910"/>
                    <a:pt x="495967" y="791623"/>
                  </a:cubicBezTo>
                  <a:cubicBezTo>
                    <a:pt x="495967" y="781336"/>
                    <a:pt x="487585" y="773049"/>
                    <a:pt x="477298" y="773049"/>
                  </a:cubicBezTo>
                  <a:cubicBezTo>
                    <a:pt x="467011" y="773049"/>
                    <a:pt x="458724" y="781431"/>
                    <a:pt x="458724" y="791718"/>
                  </a:cubicBezTo>
                  <a:cubicBezTo>
                    <a:pt x="458724" y="802005"/>
                    <a:pt x="467106" y="810292"/>
                    <a:pt x="477393" y="810292"/>
                  </a:cubicBezTo>
                  <a:close/>
                  <a:moveTo>
                    <a:pt x="494538" y="737902"/>
                  </a:moveTo>
                  <a:cubicBezTo>
                    <a:pt x="494538" y="748189"/>
                    <a:pt x="502920" y="756476"/>
                    <a:pt x="513207" y="756476"/>
                  </a:cubicBezTo>
                  <a:cubicBezTo>
                    <a:pt x="523494" y="756476"/>
                    <a:pt x="531781" y="748094"/>
                    <a:pt x="531781" y="737807"/>
                  </a:cubicBezTo>
                  <a:cubicBezTo>
                    <a:pt x="531686" y="727520"/>
                    <a:pt x="523399" y="719233"/>
                    <a:pt x="513112" y="719233"/>
                  </a:cubicBezTo>
                  <a:cubicBezTo>
                    <a:pt x="502825" y="719233"/>
                    <a:pt x="494443" y="727615"/>
                    <a:pt x="494538" y="737902"/>
                  </a:cubicBezTo>
                  <a:close/>
                  <a:moveTo>
                    <a:pt x="532829" y="687229"/>
                  </a:moveTo>
                  <a:cubicBezTo>
                    <a:pt x="532829" y="698563"/>
                    <a:pt x="542068" y="707708"/>
                    <a:pt x="553403" y="707612"/>
                  </a:cubicBezTo>
                  <a:cubicBezTo>
                    <a:pt x="564737" y="707612"/>
                    <a:pt x="573786" y="698373"/>
                    <a:pt x="573786" y="687038"/>
                  </a:cubicBezTo>
                  <a:cubicBezTo>
                    <a:pt x="573786" y="675704"/>
                    <a:pt x="564547" y="666560"/>
                    <a:pt x="553212" y="666655"/>
                  </a:cubicBezTo>
                  <a:cubicBezTo>
                    <a:pt x="541877" y="666750"/>
                    <a:pt x="532733" y="675894"/>
                    <a:pt x="532829" y="687229"/>
                  </a:cubicBezTo>
                  <a:close/>
                  <a:moveTo>
                    <a:pt x="597313" y="620935"/>
                  </a:moveTo>
                  <a:cubicBezTo>
                    <a:pt x="586835" y="620935"/>
                    <a:pt x="578358" y="629507"/>
                    <a:pt x="578453" y="639985"/>
                  </a:cubicBezTo>
                  <a:cubicBezTo>
                    <a:pt x="578453" y="650462"/>
                    <a:pt x="587026" y="658940"/>
                    <a:pt x="597503" y="658844"/>
                  </a:cubicBezTo>
                  <a:cubicBezTo>
                    <a:pt x="607981" y="658844"/>
                    <a:pt x="616458" y="650272"/>
                    <a:pt x="616363" y="639794"/>
                  </a:cubicBezTo>
                  <a:cubicBezTo>
                    <a:pt x="616363" y="629412"/>
                    <a:pt x="607790" y="620935"/>
                    <a:pt x="597313" y="620935"/>
                  </a:cubicBezTo>
                  <a:close/>
                  <a:moveTo>
                    <a:pt x="645128" y="575120"/>
                  </a:moveTo>
                  <a:cubicBezTo>
                    <a:pt x="633317" y="575120"/>
                    <a:pt x="623888" y="584740"/>
                    <a:pt x="623888" y="596551"/>
                  </a:cubicBezTo>
                  <a:cubicBezTo>
                    <a:pt x="623983" y="608267"/>
                    <a:pt x="633508" y="617792"/>
                    <a:pt x="645319" y="617792"/>
                  </a:cubicBezTo>
                  <a:cubicBezTo>
                    <a:pt x="657130" y="617792"/>
                    <a:pt x="666560" y="608171"/>
                    <a:pt x="666560" y="596360"/>
                  </a:cubicBezTo>
                  <a:cubicBezTo>
                    <a:pt x="666464" y="584549"/>
                    <a:pt x="656939" y="575024"/>
                    <a:pt x="645128" y="575120"/>
                  </a:cubicBezTo>
                  <a:close/>
                  <a:moveTo>
                    <a:pt x="696373" y="535972"/>
                  </a:moveTo>
                  <a:cubicBezTo>
                    <a:pt x="684848" y="536067"/>
                    <a:pt x="675418" y="545402"/>
                    <a:pt x="675513" y="557022"/>
                  </a:cubicBezTo>
                  <a:cubicBezTo>
                    <a:pt x="675513" y="568643"/>
                    <a:pt x="684943" y="577977"/>
                    <a:pt x="696563" y="577977"/>
                  </a:cubicBezTo>
                  <a:cubicBezTo>
                    <a:pt x="708088" y="577977"/>
                    <a:pt x="717518" y="568452"/>
                    <a:pt x="717423" y="556927"/>
                  </a:cubicBezTo>
                  <a:cubicBezTo>
                    <a:pt x="717423" y="545306"/>
                    <a:pt x="707993" y="535877"/>
                    <a:pt x="696373" y="535972"/>
                  </a:cubicBezTo>
                  <a:close/>
                  <a:moveTo>
                    <a:pt x="750665" y="500825"/>
                  </a:moveTo>
                  <a:cubicBezTo>
                    <a:pt x="739045" y="500920"/>
                    <a:pt x="729710" y="510254"/>
                    <a:pt x="729710" y="521875"/>
                  </a:cubicBezTo>
                  <a:cubicBezTo>
                    <a:pt x="729710" y="533495"/>
                    <a:pt x="739140" y="542830"/>
                    <a:pt x="750761" y="542735"/>
                  </a:cubicBezTo>
                  <a:cubicBezTo>
                    <a:pt x="762381" y="542735"/>
                    <a:pt x="771715" y="533305"/>
                    <a:pt x="771715" y="521684"/>
                  </a:cubicBezTo>
                  <a:cubicBezTo>
                    <a:pt x="771620" y="510159"/>
                    <a:pt x="762190" y="500729"/>
                    <a:pt x="750665" y="500825"/>
                  </a:cubicBezTo>
                  <a:close/>
                  <a:moveTo>
                    <a:pt x="826770" y="491109"/>
                  </a:moveTo>
                  <a:cubicBezTo>
                    <a:pt x="826770" y="480536"/>
                    <a:pt x="818102" y="472059"/>
                    <a:pt x="807625" y="472059"/>
                  </a:cubicBezTo>
                  <a:cubicBezTo>
                    <a:pt x="797052" y="472059"/>
                    <a:pt x="788575" y="480727"/>
                    <a:pt x="788575" y="491300"/>
                  </a:cubicBezTo>
                  <a:cubicBezTo>
                    <a:pt x="788575" y="501872"/>
                    <a:pt x="797243" y="510350"/>
                    <a:pt x="807815" y="510350"/>
                  </a:cubicBezTo>
                  <a:cubicBezTo>
                    <a:pt x="818293" y="510254"/>
                    <a:pt x="826770" y="501682"/>
                    <a:pt x="826770" y="491109"/>
                  </a:cubicBezTo>
                  <a:close/>
                  <a:moveTo>
                    <a:pt x="888397" y="465201"/>
                  </a:moveTo>
                  <a:cubicBezTo>
                    <a:pt x="888397" y="453295"/>
                    <a:pt x="878681" y="443770"/>
                    <a:pt x="866870" y="443770"/>
                  </a:cubicBezTo>
                  <a:cubicBezTo>
                    <a:pt x="854964" y="443865"/>
                    <a:pt x="845439" y="453485"/>
                    <a:pt x="845439" y="465296"/>
                  </a:cubicBezTo>
                  <a:cubicBezTo>
                    <a:pt x="845439" y="477203"/>
                    <a:pt x="855155" y="486728"/>
                    <a:pt x="866965" y="486728"/>
                  </a:cubicBezTo>
                  <a:cubicBezTo>
                    <a:pt x="878872" y="486728"/>
                    <a:pt x="888397" y="477107"/>
                    <a:pt x="888397" y="465201"/>
                  </a:cubicBezTo>
                  <a:close/>
                  <a:moveTo>
                    <a:pt x="905542" y="444437"/>
                  </a:moveTo>
                  <a:cubicBezTo>
                    <a:pt x="905542" y="456819"/>
                    <a:pt x="915734" y="466916"/>
                    <a:pt x="928116" y="466820"/>
                  </a:cubicBezTo>
                  <a:cubicBezTo>
                    <a:pt x="940499" y="466820"/>
                    <a:pt x="950595" y="456724"/>
                    <a:pt x="950500" y="444246"/>
                  </a:cubicBezTo>
                  <a:cubicBezTo>
                    <a:pt x="950405" y="431864"/>
                    <a:pt x="940403" y="421767"/>
                    <a:pt x="927926" y="421862"/>
                  </a:cubicBezTo>
                  <a:cubicBezTo>
                    <a:pt x="915543" y="421958"/>
                    <a:pt x="905542" y="432054"/>
                    <a:pt x="905542" y="444437"/>
                  </a:cubicBezTo>
                  <a:close/>
                  <a:moveTo>
                    <a:pt x="990790" y="446723"/>
                  </a:moveTo>
                  <a:cubicBezTo>
                    <a:pt x="1000887" y="446723"/>
                    <a:pt x="1009079" y="438436"/>
                    <a:pt x="1008983" y="428339"/>
                  </a:cubicBezTo>
                  <a:cubicBezTo>
                    <a:pt x="1008888" y="418243"/>
                    <a:pt x="1000697" y="410051"/>
                    <a:pt x="990600" y="410147"/>
                  </a:cubicBezTo>
                  <a:cubicBezTo>
                    <a:pt x="980504" y="410147"/>
                    <a:pt x="972312" y="418433"/>
                    <a:pt x="972407" y="428530"/>
                  </a:cubicBezTo>
                  <a:cubicBezTo>
                    <a:pt x="972503" y="438626"/>
                    <a:pt x="980694" y="446818"/>
                    <a:pt x="990790" y="446723"/>
                  </a:cubicBezTo>
                  <a:close/>
                  <a:moveTo>
                    <a:pt x="1054513" y="435674"/>
                  </a:moveTo>
                  <a:cubicBezTo>
                    <a:pt x="1064419" y="435578"/>
                    <a:pt x="1072420" y="427577"/>
                    <a:pt x="1072420" y="417671"/>
                  </a:cubicBezTo>
                  <a:cubicBezTo>
                    <a:pt x="1072420" y="407765"/>
                    <a:pt x="1064324" y="399764"/>
                    <a:pt x="1054418" y="399764"/>
                  </a:cubicBezTo>
                  <a:cubicBezTo>
                    <a:pt x="1044512" y="399764"/>
                    <a:pt x="1036511" y="407861"/>
                    <a:pt x="1036511" y="417767"/>
                  </a:cubicBezTo>
                  <a:cubicBezTo>
                    <a:pt x="1036511" y="427768"/>
                    <a:pt x="1044607" y="435769"/>
                    <a:pt x="1054513" y="435674"/>
                  </a:cubicBezTo>
                  <a:close/>
                  <a:moveTo>
                    <a:pt x="1118997" y="430149"/>
                  </a:moveTo>
                  <a:cubicBezTo>
                    <a:pt x="1128903" y="430149"/>
                    <a:pt x="1136904" y="422053"/>
                    <a:pt x="1136904" y="412147"/>
                  </a:cubicBezTo>
                  <a:cubicBezTo>
                    <a:pt x="1136904" y="402241"/>
                    <a:pt x="1128808" y="394240"/>
                    <a:pt x="1118902" y="394240"/>
                  </a:cubicBezTo>
                  <a:cubicBezTo>
                    <a:pt x="1108996" y="394240"/>
                    <a:pt x="1100995" y="402336"/>
                    <a:pt x="1100995" y="412242"/>
                  </a:cubicBezTo>
                  <a:cubicBezTo>
                    <a:pt x="1100995" y="422243"/>
                    <a:pt x="1109091" y="430244"/>
                    <a:pt x="1118997" y="430149"/>
                  </a:cubicBezTo>
                  <a:close/>
                  <a:moveTo>
                    <a:pt x="1183577" y="429768"/>
                  </a:moveTo>
                  <a:cubicBezTo>
                    <a:pt x="1193387" y="429768"/>
                    <a:pt x="1201388" y="421767"/>
                    <a:pt x="1201293" y="411861"/>
                  </a:cubicBezTo>
                  <a:cubicBezTo>
                    <a:pt x="1201293" y="402050"/>
                    <a:pt x="1193292" y="394145"/>
                    <a:pt x="1183481" y="394145"/>
                  </a:cubicBezTo>
                  <a:cubicBezTo>
                    <a:pt x="1173671" y="394145"/>
                    <a:pt x="1165670" y="402146"/>
                    <a:pt x="1165765" y="411956"/>
                  </a:cubicBezTo>
                  <a:cubicBezTo>
                    <a:pt x="1165765" y="421862"/>
                    <a:pt x="1173766" y="429863"/>
                    <a:pt x="1183577" y="429768"/>
                  </a:cubicBezTo>
                  <a:close/>
                  <a:moveTo>
                    <a:pt x="1248061" y="434816"/>
                  </a:moveTo>
                  <a:cubicBezTo>
                    <a:pt x="1257872" y="434816"/>
                    <a:pt x="1265777" y="426815"/>
                    <a:pt x="1265777" y="417005"/>
                  </a:cubicBezTo>
                  <a:cubicBezTo>
                    <a:pt x="1265777" y="407194"/>
                    <a:pt x="1257776" y="399193"/>
                    <a:pt x="1247966" y="399288"/>
                  </a:cubicBezTo>
                  <a:cubicBezTo>
                    <a:pt x="1238155" y="399288"/>
                    <a:pt x="1230154" y="407289"/>
                    <a:pt x="1230249" y="417100"/>
                  </a:cubicBezTo>
                  <a:cubicBezTo>
                    <a:pt x="1230344" y="426911"/>
                    <a:pt x="1238250" y="434816"/>
                    <a:pt x="1248061" y="434816"/>
                  </a:cubicBezTo>
                  <a:close/>
                  <a:moveTo>
                    <a:pt x="1311878" y="444627"/>
                  </a:moveTo>
                  <a:cubicBezTo>
                    <a:pt x="1321403" y="444627"/>
                    <a:pt x="1329118" y="436817"/>
                    <a:pt x="1329118" y="427292"/>
                  </a:cubicBezTo>
                  <a:cubicBezTo>
                    <a:pt x="1329118" y="417767"/>
                    <a:pt x="1321308" y="410051"/>
                    <a:pt x="1311783" y="410051"/>
                  </a:cubicBezTo>
                  <a:cubicBezTo>
                    <a:pt x="1302258" y="410051"/>
                    <a:pt x="1294543" y="417862"/>
                    <a:pt x="1294543" y="427387"/>
                  </a:cubicBezTo>
                  <a:cubicBezTo>
                    <a:pt x="1294638" y="436912"/>
                    <a:pt x="1302353" y="444627"/>
                    <a:pt x="1311878" y="444627"/>
                  </a:cubicBezTo>
                  <a:close/>
                  <a:moveTo>
                    <a:pt x="1374743" y="463106"/>
                  </a:moveTo>
                  <a:cubicBezTo>
                    <a:pt x="1385983" y="463106"/>
                    <a:pt x="1395032" y="453962"/>
                    <a:pt x="1394936" y="442722"/>
                  </a:cubicBezTo>
                  <a:cubicBezTo>
                    <a:pt x="1394936" y="431483"/>
                    <a:pt x="1385792" y="422434"/>
                    <a:pt x="1374553" y="422529"/>
                  </a:cubicBezTo>
                  <a:cubicBezTo>
                    <a:pt x="1363313" y="422529"/>
                    <a:pt x="1354264" y="431673"/>
                    <a:pt x="1354360" y="442913"/>
                  </a:cubicBezTo>
                  <a:cubicBezTo>
                    <a:pt x="1354455" y="454152"/>
                    <a:pt x="1363504" y="463106"/>
                    <a:pt x="1374743" y="463106"/>
                  </a:cubicBezTo>
                  <a:close/>
                  <a:moveTo>
                    <a:pt x="1435989" y="482060"/>
                  </a:moveTo>
                  <a:cubicBezTo>
                    <a:pt x="1446371" y="482060"/>
                    <a:pt x="1454753" y="473583"/>
                    <a:pt x="1454658" y="463201"/>
                  </a:cubicBezTo>
                  <a:cubicBezTo>
                    <a:pt x="1454658" y="452819"/>
                    <a:pt x="1446181" y="444437"/>
                    <a:pt x="1435799" y="444437"/>
                  </a:cubicBezTo>
                  <a:cubicBezTo>
                    <a:pt x="1425416" y="444437"/>
                    <a:pt x="1417034" y="452914"/>
                    <a:pt x="1417130" y="463296"/>
                  </a:cubicBezTo>
                  <a:cubicBezTo>
                    <a:pt x="1417225" y="473678"/>
                    <a:pt x="1425607" y="482060"/>
                    <a:pt x="1435989" y="482060"/>
                  </a:cubicBezTo>
                  <a:close/>
                  <a:moveTo>
                    <a:pt x="1495425" y="506444"/>
                  </a:moveTo>
                  <a:cubicBezTo>
                    <a:pt x="1505236" y="506444"/>
                    <a:pt x="1513237" y="498443"/>
                    <a:pt x="1513142" y="488537"/>
                  </a:cubicBezTo>
                  <a:cubicBezTo>
                    <a:pt x="1513142" y="478726"/>
                    <a:pt x="1505141" y="470821"/>
                    <a:pt x="1495235" y="470821"/>
                  </a:cubicBezTo>
                  <a:cubicBezTo>
                    <a:pt x="1485424" y="470821"/>
                    <a:pt x="1477423" y="478822"/>
                    <a:pt x="1477518" y="488633"/>
                  </a:cubicBezTo>
                  <a:cubicBezTo>
                    <a:pt x="1477613" y="498539"/>
                    <a:pt x="1485614" y="506540"/>
                    <a:pt x="1495425" y="506444"/>
                  </a:cubicBezTo>
                  <a:close/>
                  <a:moveTo>
                    <a:pt x="1552480" y="498253"/>
                  </a:moveTo>
                  <a:cubicBezTo>
                    <a:pt x="1541050" y="498253"/>
                    <a:pt x="1531906" y="507587"/>
                    <a:pt x="1531906" y="519017"/>
                  </a:cubicBezTo>
                  <a:cubicBezTo>
                    <a:pt x="1532001" y="530447"/>
                    <a:pt x="1541240" y="539591"/>
                    <a:pt x="1552575" y="539591"/>
                  </a:cubicBezTo>
                  <a:cubicBezTo>
                    <a:pt x="1564005" y="539591"/>
                    <a:pt x="1573149" y="530257"/>
                    <a:pt x="1573149" y="518922"/>
                  </a:cubicBezTo>
                  <a:cubicBezTo>
                    <a:pt x="1573149" y="507397"/>
                    <a:pt x="1563910" y="498253"/>
                    <a:pt x="1552480" y="498253"/>
                  </a:cubicBezTo>
                  <a:close/>
                  <a:moveTo>
                    <a:pt x="1606963" y="534162"/>
                  </a:moveTo>
                  <a:cubicBezTo>
                    <a:pt x="1596200" y="534162"/>
                    <a:pt x="1587532" y="542925"/>
                    <a:pt x="1587532" y="553688"/>
                  </a:cubicBezTo>
                  <a:cubicBezTo>
                    <a:pt x="1587532" y="564452"/>
                    <a:pt x="1596295" y="573119"/>
                    <a:pt x="1607058" y="573119"/>
                  </a:cubicBezTo>
                  <a:cubicBezTo>
                    <a:pt x="1617821" y="573119"/>
                    <a:pt x="1626489" y="564356"/>
                    <a:pt x="1626489" y="553593"/>
                  </a:cubicBezTo>
                  <a:cubicBezTo>
                    <a:pt x="1626489" y="542830"/>
                    <a:pt x="1617726" y="534162"/>
                    <a:pt x="1606963" y="534162"/>
                  </a:cubicBezTo>
                  <a:close/>
                  <a:moveTo>
                    <a:pt x="1658493" y="571405"/>
                  </a:moveTo>
                  <a:cubicBezTo>
                    <a:pt x="1646682" y="571405"/>
                    <a:pt x="1637157" y="581025"/>
                    <a:pt x="1637252" y="592836"/>
                  </a:cubicBezTo>
                  <a:cubicBezTo>
                    <a:pt x="1637252" y="604647"/>
                    <a:pt x="1646873" y="614077"/>
                    <a:pt x="1658684" y="614077"/>
                  </a:cubicBezTo>
                  <a:cubicBezTo>
                    <a:pt x="1670495" y="614077"/>
                    <a:pt x="1679924" y="604457"/>
                    <a:pt x="1679924" y="592646"/>
                  </a:cubicBezTo>
                  <a:cubicBezTo>
                    <a:pt x="1679829" y="580930"/>
                    <a:pt x="1670209" y="571405"/>
                    <a:pt x="1658493" y="571405"/>
                  </a:cubicBezTo>
                  <a:close/>
                  <a:moveTo>
                    <a:pt x="1706594" y="615029"/>
                  </a:moveTo>
                  <a:cubicBezTo>
                    <a:pt x="1695069" y="615029"/>
                    <a:pt x="1685830" y="624459"/>
                    <a:pt x="1685830" y="635889"/>
                  </a:cubicBezTo>
                  <a:cubicBezTo>
                    <a:pt x="1685830" y="647414"/>
                    <a:pt x="1695260" y="656654"/>
                    <a:pt x="1706689" y="656654"/>
                  </a:cubicBezTo>
                  <a:cubicBezTo>
                    <a:pt x="1718215" y="656654"/>
                    <a:pt x="1727454" y="647224"/>
                    <a:pt x="1727454" y="635794"/>
                  </a:cubicBezTo>
                  <a:cubicBezTo>
                    <a:pt x="1727454" y="624269"/>
                    <a:pt x="1718120" y="615029"/>
                    <a:pt x="1706594" y="615029"/>
                  </a:cubicBezTo>
                  <a:close/>
                  <a:moveTo>
                    <a:pt x="1727359" y="682943"/>
                  </a:moveTo>
                  <a:cubicBezTo>
                    <a:pt x="1727454" y="696087"/>
                    <a:pt x="1738122" y="706755"/>
                    <a:pt x="1751267" y="706660"/>
                  </a:cubicBezTo>
                  <a:cubicBezTo>
                    <a:pt x="1764411" y="706660"/>
                    <a:pt x="1775079" y="695897"/>
                    <a:pt x="1774984" y="682752"/>
                  </a:cubicBezTo>
                  <a:cubicBezTo>
                    <a:pt x="1774984" y="669608"/>
                    <a:pt x="1764221" y="658940"/>
                    <a:pt x="1751076" y="659035"/>
                  </a:cubicBezTo>
                  <a:cubicBezTo>
                    <a:pt x="1737932" y="659035"/>
                    <a:pt x="1727264" y="669703"/>
                    <a:pt x="1727359" y="682943"/>
                  </a:cubicBezTo>
                  <a:close/>
                  <a:moveTo>
                    <a:pt x="1766316" y="733330"/>
                  </a:moveTo>
                  <a:cubicBezTo>
                    <a:pt x="1766411" y="747332"/>
                    <a:pt x="1777746" y="758666"/>
                    <a:pt x="1791748" y="758571"/>
                  </a:cubicBezTo>
                  <a:cubicBezTo>
                    <a:pt x="1805750" y="758571"/>
                    <a:pt x="1817084" y="747141"/>
                    <a:pt x="1816989" y="733139"/>
                  </a:cubicBezTo>
                  <a:cubicBezTo>
                    <a:pt x="1816989" y="719138"/>
                    <a:pt x="1805559" y="707803"/>
                    <a:pt x="1791557" y="707898"/>
                  </a:cubicBezTo>
                  <a:cubicBezTo>
                    <a:pt x="1777556" y="707898"/>
                    <a:pt x="1766221" y="719328"/>
                    <a:pt x="1766316" y="733330"/>
                  </a:cubicBezTo>
                  <a:close/>
                  <a:moveTo>
                    <a:pt x="1853279" y="786670"/>
                  </a:moveTo>
                  <a:cubicBezTo>
                    <a:pt x="1853184" y="772668"/>
                    <a:pt x="1841849" y="761429"/>
                    <a:pt x="1827848" y="761429"/>
                  </a:cubicBezTo>
                  <a:cubicBezTo>
                    <a:pt x="1813846" y="761524"/>
                    <a:pt x="1802511" y="772859"/>
                    <a:pt x="1802606" y="786860"/>
                  </a:cubicBezTo>
                  <a:cubicBezTo>
                    <a:pt x="1802702" y="800862"/>
                    <a:pt x="1814036" y="812197"/>
                    <a:pt x="1828038" y="812102"/>
                  </a:cubicBezTo>
                  <a:cubicBezTo>
                    <a:pt x="1841945" y="812006"/>
                    <a:pt x="1853279" y="800672"/>
                    <a:pt x="1853279" y="786670"/>
                  </a:cubicBezTo>
                  <a:close/>
                  <a:moveTo>
                    <a:pt x="1859566" y="819531"/>
                  </a:moveTo>
                  <a:cubicBezTo>
                    <a:pt x="1846612" y="819531"/>
                    <a:pt x="1836134" y="830104"/>
                    <a:pt x="1836134" y="843058"/>
                  </a:cubicBezTo>
                  <a:cubicBezTo>
                    <a:pt x="1836134" y="856012"/>
                    <a:pt x="1846707" y="866489"/>
                    <a:pt x="1859661" y="866489"/>
                  </a:cubicBezTo>
                  <a:cubicBezTo>
                    <a:pt x="1872615" y="866489"/>
                    <a:pt x="1883093" y="855917"/>
                    <a:pt x="1883093" y="842867"/>
                  </a:cubicBezTo>
                  <a:cubicBezTo>
                    <a:pt x="1883093" y="829818"/>
                    <a:pt x="1872520" y="819531"/>
                    <a:pt x="1859566" y="819531"/>
                  </a:cubicBezTo>
                  <a:close/>
                  <a:moveTo>
                    <a:pt x="1910239" y="901637"/>
                  </a:moveTo>
                  <a:cubicBezTo>
                    <a:pt x="1910239" y="888683"/>
                    <a:pt x="1899666" y="878205"/>
                    <a:pt x="1886712" y="878205"/>
                  </a:cubicBezTo>
                  <a:cubicBezTo>
                    <a:pt x="1873758" y="878205"/>
                    <a:pt x="1863281" y="888778"/>
                    <a:pt x="1863281" y="901827"/>
                  </a:cubicBezTo>
                  <a:cubicBezTo>
                    <a:pt x="1863281" y="914781"/>
                    <a:pt x="1873853" y="925259"/>
                    <a:pt x="1886807" y="925259"/>
                  </a:cubicBezTo>
                  <a:cubicBezTo>
                    <a:pt x="1899761" y="925259"/>
                    <a:pt x="1910239" y="914686"/>
                    <a:pt x="1910239" y="901637"/>
                  </a:cubicBezTo>
                  <a:close/>
                  <a:moveTo>
                    <a:pt x="1931575" y="962406"/>
                  </a:moveTo>
                  <a:cubicBezTo>
                    <a:pt x="1931575" y="949928"/>
                    <a:pt x="1921383" y="939737"/>
                    <a:pt x="1908810" y="939832"/>
                  </a:cubicBezTo>
                  <a:cubicBezTo>
                    <a:pt x="1896332" y="939927"/>
                    <a:pt x="1886236" y="950024"/>
                    <a:pt x="1886236" y="962597"/>
                  </a:cubicBezTo>
                  <a:cubicBezTo>
                    <a:pt x="1886331" y="975074"/>
                    <a:pt x="1896428" y="985171"/>
                    <a:pt x="1909001" y="985171"/>
                  </a:cubicBezTo>
                  <a:cubicBezTo>
                    <a:pt x="1921478" y="985076"/>
                    <a:pt x="1931670" y="974884"/>
                    <a:pt x="1931575" y="962406"/>
                  </a:cubicBezTo>
                  <a:close/>
                  <a:moveTo>
                    <a:pt x="1926146" y="1045750"/>
                  </a:moveTo>
                  <a:cubicBezTo>
                    <a:pt x="1937766" y="1045750"/>
                    <a:pt x="1947101" y="1036320"/>
                    <a:pt x="1947101" y="1024700"/>
                  </a:cubicBezTo>
                  <a:cubicBezTo>
                    <a:pt x="1947005" y="1013079"/>
                    <a:pt x="1937671" y="1003745"/>
                    <a:pt x="1926050" y="1003745"/>
                  </a:cubicBezTo>
                  <a:cubicBezTo>
                    <a:pt x="1914525" y="1003745"/>
                    <a:pt x="1905095" y="1013174"/>
                    <a:pt x="1905191" y="1024795"/>
                  </a:cubicBezTo>
                  <a:cubicBezTo>
                    <a:pt x="1905191" y="1036511"/>
                    <a:pt x="1914620" y="1045845"/>
                    <a:pt x="1926146" y="1045750"/>
                  </a:cubicBezTo>
                  <a:close/>
                  <a:moveTo>
                    <a:pt x="1938052" y="1067657"/>
                  </a:moveTo>
                  <a:cubicBezTo>
                    <a:pt x="1926622" y="1067657"/>
                    <a:pt x="1917478" y="1076992"/>
                    <a:pt x="1917478" y="1088422"/>
                  </a:cubicBezTo>
                  <a:cubicBezTo>
                    <a:pt x="1917478" y="1099852"/>
                    <a:pt x="1926812" y="1108996"/>
                    <a:pt x="1938147" y="1108996"/>
                  </a:cubicBezTo>
                  <a:cubicBezTo>
                    <a:pt x="1949577" y="1108996"/>
                    <a:pt x="1958721" y="1099661"/>
                    <a:pt x="1958721" y="1088231"/>
                  </a:cubicBezTo>
                  <a:cubicBezTo>
                    <a:pt x="1958721" y="1076897"/>
                    <a:pt x="1949482" y="1067657"/>
                    <a:pt x="1938052" y="1067657"/>
                  </a:cubicBezTo>
                  <a:close/>
                  <a:moveTo>
                    <a:pt x="1944910" y="1132523"/>
                  </a:moveTo>
                  <a:cubicBezTo>
                    <a:pt x="1933766" y="1132523"/>
                    <a:pt x="1924812" y="1141571"/>
                    <a:pt x="1924812" y="1152716"/>
                  </a:cubicBezTo>
                  <a:cubicBezTo>
                    <a:pt x="1924812" y="1163860"/>
                    <a:pt x="1933956" y="1172813"/>
                    <a:pt x="1945005" y="1172813"/>
                  </a:cubicBezTo>
                  <a:cubicBezTo>
                    <a:pt x="1956149" y="1172813"/>
                    <a:pt x="1965103" y="1163765"/>
                    <a:pt x="1965103" y="1152620"/>
                  </a:cubicBezTo>
                  <a:cubicBezTo>
                    <a:pt x="1965008" y="1141476"/>
                    <a:pt x="1955959" y="1132427"/>
                    <a:pt x="1944910" y="1132523"/>
                  </a:cubicBezTo>
                  <a:close/>
                  <a:moveTo>
                    <a:pt x="1946434" y="1197102"/>
                  </a:moveTo>
                  <a:cubicBezTo>
                    <a:pt x="1935289" y="1197197"/>
                    <a:pt x="1926336" y="1206246"/>
                    <a:pt x="1926336" y="1217295"/>
                  </a:cubicBezTo>
                  <a:cubicBezTo>
                    <a:pt x="1926431" y="1228439"/>
                    <a:pt x="1935480" y="1237393"/>
                    <a:pt x="1946529" y="1237393"/>
                  </a:cubicBezTo>
                  <a:cubicBezTo>
                    <a:pt x="1957673" y="1237393"/>
                    <a:pt x="1966627" y="1228344"/>
                    <a:pt x="1966627" y="1217200"/>
                  </a:cubicBezTo>
                  <a:cubicBezTo>
                    <a:pt x="1966627" y="1206056"/>
                    <a:pt x="1957578" y="1197102"/>
                    <a:pt x="1946434" y="1197102"/>
                  </a:cubicBezTo>
                  <a:close/>
                  <a:moveTo>
                    <a:pt x="1962055" y="1281779"/>
                  </a:moveTo>
                  <a:cubicBezTo>
                    <a:pt x="1962055" y="1271111"/>
                    <a:pt x="1953387" y="1262539"/>
                    <a:pt x="1942719" y="1262539"/>
                  </a:cubicBezTo>
                  <a:cubicBezTo>
                    <a:pt x="1932051" y="1262539"/>
                    <a:pt x="1923479" y="1271302"/>
                    <a:pt x="1923479" y="1281970"/>
                  </a:cubicBezTo>
                  <a:cubicBezTo>
                    <a:pt x="1923574" y="1292638"/>
                    <a:pt x="1932242" y="1301210"/>
                    <a:pt x="1942814" y="1301210"/>
                  </a:cubicBezTo>
                  <a:cubicBezTo>
                    <a:pt x="1953482" y="1301115"/>
                    <a:pt x="1962150" y="1292447"/>
                    <a:pt x="1962055" y="1281779"/>
                  </a:cubicBezTo>
                  <a:close/>
                  <a:moveTo>
                    <a:pt x="1933861" y="1364075"/>
                  </a:moveTo>
                  <a:cubicBezTo>
                    <a:pt x="1943957" y="1364075"/>
                    <a:pt x="1952149" y="1355789"/>
                    <a:pt x="1952054" y="1345692"/>
                  </a:cubicBezTo>
                  <a:cubicBezTo>
                    <a:pt x="1952054" y="1335596"/>
                    <a:pt x="1943767" y="1327404"/>
                    <a:pt x="1933670" y="1327499"/>
                  </a:cubicBezTo>
                  <a:cubicBezTo>
                    <a:pt x="1923574" y="1327499"/>
                    <a:pt x="1915382" y="1335786"/>
                    <a:pt x="1915478" y="1345883"/>
                  </a:cubicBezTo>
                  <a:cubicBezTo>
                    <a:pt x="1915573" y="1355979"/>
                    <a:pt x="1923764" y="1364171"/>
                    <a:pt x="1933861" y="1364075"/>
                  </a:cubicBezTo>
                  <a:close/>
                  <a:moveTo>
                    <a:pt x="1936909" y="1408843"/>
                  </a:moveTo>
                  <a:cubicBezTo>
                    <a:pt x="1936909" y="1399318"/>
                    <a:pt x="1929098" y="1391603"/>
                    <a:pt x="1919573" y="1391603"/>
                  </a:cubicBezTo>
                  <a:cubicBezTo>
                    <a:pt x="1910048" y="1391603"/>
                    <a:pt x="1902333" y="1399413"/>
                    <a:pt x="1902333" y="1408938"/>
                  </a:cubicBezTo>
                  <a:cubicBezTo>
                    <a:pt x="1902333" y="1418463"/>
                    <a:pt x="1910143" y="1426178"/>
                    <a:pt x="1919668" y="1426178"/>
                  </a:cubicBezTo>
                  <a:cubicBezTo>
                    <a:pt x="1929289" y="1426178"/>
                    <a:pt x="1937004" y="1418463"/>
                    <a:pt x="1936909" y="1408843"/>
                  </a:cubicBezTo>
                  <a:close/>
                  <a:moveTo>
                    <a:pt x="1900333" y="1452658"/>
                  </a:moveTo>
                  <a:cubicBezTo>
                    <a:pt x="1890427" y="1452658"/>
                    <a:pt x="1882426" y="1460754"/>
                    <a:pt x="1882426" y="1470660"/>
                  </a:cubicBezTo>
                  <a:cubicBezTo>
                    <a:pt x="1882426" y="1480566"/>
                    <a:pt x="1890522" y="1488567"/>
                    <a:pt x="1900428" y="1488567"/>
                  </a:cubicBezTo>
                  <a:cubicBezTo>
                    <a:pt x="1910334" y="1488567"/>
                    <a:pt x="1918335" y="1480471"/>
                    <a:pt x="1918335" y="1470565"/>
                  </a:cubicBezTo>
                  <a:cubicBezTo>
                    <a:pt x="1918335" y="1460659"/>
                    <a:pt x="1910239" y="1452658"/>
                    <a:pt x="1900333" y="1452658"/>
                  </a:cubicBezTo>
                  <a:close/>
                  <a:moveTo>
                    <a:pt x="1876235" y="1546670"/>
                  </a:moveTo>
                  <a:cubicBezTo>
                    <a:pt x="1885093" y="1546670"/>
                    <a:pt x="1892332" y="1539431"/>
                    <a:pt x="1892332" y="1530477"/>
                  </a:cubicBezTo>
                  <a:cubicBezTo>
                    <a:pt x="1892332" y="1521619"/>
                    <a:pt x="1885093" y="1514380"/>
                    <a:pt x="1876139" y="1514380"/>
                  </a:cubicBezTo>
                  <a:cubicBezTo>
                    <a:pt x="1867281" y="1514380"/>
                    <a:pt x="1860042" y="1521619"/>
                    <a:pt x="1860137" y="1530572"/>
                  </a:cubicBezTo>
                  <a:cubicBezTo>
                    <a:pt x="1860137" y="1539526"/>
                    <a:pt x="1867281" y="1546670"/>
                    <a:pt x="1876235" y="1546670"/>
                  </a:cubicBezTo>
                  <a:close/>
                  <a:moveTo>
                    <a:pt x="1847183" y="1604296"/>
                  </a:moveTo>
                  <a:cubicBezTo>
                    <a:pt x="1855946" y="1604296"/>
                    <a:pt x="1863090" y="1597057"/>
                    <a:pt x="1863090" y="1588294"/>
                  </a:cubicBezTo>
                  <a:cubicBezTo>
                    <a:pt x="1863090" y="1579531"/>
                    <a:pt x="1855946" y="1572387"/>
                    <a:pt x="1847088" y="1572387"/>
                  </a:cubicBezTo>
                  <a:cubicBezTo>
                    <a:pt x="1838325" y="1572387"/>
                    <a:pt x="1831181" y="1579626"/>
                    <a:pt x="1831181" y="1588389"/>
                  </a:cubicBezTo>
                  <a:cubicBezTo>
                    <a:pt x="1831277" y="1597247"/>
                    <a:pt x="1838420" y="1604296"/>
                    <a:pt x="1847183" y="1604296"/>
                  </a:cubicBezTo>
                  <a:close/>
                  <a:moveTo>
                    <a:pt x="1813560" y="1659446"/>
                  </a:moveTo>
                  <a:cubicBezTo>
                    <a:pt x="1822418" y="1659446"/>
                    <a:pt x="1829467" y="1652302"/>
                    <a:pt x="1829467" y="1643443"/>
                  </a:cubicBezTo>
                  <a:cubicBezTo>
                    <a:pt x="1829467" y="1634681"/>
                    <a:pt x="1822323" y="1627537"/>
                    <a:pt x="1813465" y="1627537"/>
                  </a:cubicBezTo>
                  <a:cubicBezTo>
                    <a:pt x="1804702" y="1627537"/>
                    <a:pt x="1797558" y="1634776"/>
                    <a:pt x="1797558" y="1643539"/>
                  </a:cubicBezTo>
                  <a:cubicBezTo>
                    <a:pt x="1797558" y="1652397"/>
                    <a:pt x="1804797" y="1659541"/>
                    <a:pt x="1813560" y="1659446"/>
                  </a:cubicBezTo>
                  <a:close/>
                  <a:moveTo>
                    <a:pt x="1791462" y="1695831"/>
                  </a:moveTo>
                  <a:cubicBezTo>
                    <a:pt x="1791462" y="1687068"/>
                    <a:pt x="1784318" y="1679924"/>
                    <a:pt x="1775460" y="1679924"/>
                  </a:cubicBezTo>
                  <a:cubicBezTo>
                    <a:pt x="1766602" y="1679924"/>
                    <a:pt x="1759553" y="1687068"/>
                    <a:pt x="1759553" y="1695926"/>
                  </a:cubicBezTo>
                  <a:cubicBezTo>
                    <a:pt x="1759553" y="1704689"/>
                    <a:pt x="1766792" y="1711833"/>
                    <a:pt x="1775555" y="1711833"/>
                  </a:cubicBezTo>
                  <a:cubicBezTo>
                    <a:pt x="1784414" y="1711738"/>
                    <a:pt x="1791462" y="1704594"/>
                    <a:pt x="1791462" y="1695831"/>
                  </a:cubicBezTo>
                  <a:close/>
                  <a:moveTo>
                    <a:pt x="1747266" y="1744789"/>
                  </a:moveTo>
                  <a:cubicBezTo>
                    <a:pt x="1747266" y="1737074"/>
                    <a:pt x="1740980" y="1730883"/>
                    <a:pt x="1733264" y="1730883"/>
                  </a:cubicBezTo>
                  <a:cubicBezTo>
                    <a:pt x="1725549" y="1730883"/>
                    <a:pt x="1719358" y="1737170"/>
                    <a:pt x="1719358" y="1744885"/>
                  </a:cubicBezTo>
                  <a:cubicBezTo>
                    <a:pt x="1719358" y="1752600"/>
                    <a:pt x="1725644" y="1758791"/>
                    <a:pt x="1733360" y="1758791"/>
                  </a:cubicBezTo>
                  <a:cubicBezTo>
                    <a:pt x="1741075" y="1758791"/>
                    <a:pt x="1747266" y="1752505"/>
                    <a:pt x="1747266" y="1744789"/>
                  </a:cubicBezTo>
                  <a:close/>
                  <a:moveTo>
                    <a:pt x="1703261" y="1790224"/>
                  </a:moveTo>
                  <a:cubicBezTo>
                    <a:pt x="1703261" y="1781461"/>
                    <a:pt x="1696022" y="1774317"/>
                    <a:pt x="1687259" y="1774317"/>
                  </a:cubicBezTo>
                  <a:cubicBezTo>
                    <a:pt x="1678496" y="1774317"/>
                    <a:pt x="1671352" y="1781556"/>
                    <a:pt x="1671352" y="1790319"/>
                  </a:cubicBezTo>
                  <a:cubicBezTo>
                    <a:pt x="1671352" y="1799082"/>
                    <a:pt x="1678496" y="1806226"/>
                    <a:pt x="1687354" y="1806226"/>
                  </a:cubicBezTo>
                  <a:cubicBezTo>
                    <a:pt x="1696212" y="1806131"/>
                    <a:pt x="1703261" y="1798987"/>
                    <a:pt x="1703261" y="1790224"/>
                  </a:cubicBezTo>
                  <a:close/>
                  <a:moveTo>
                    <a:pt x="1650873" y="1831753"/>
                  </a:moveTo>
                  <a:cubicBezTo>
                    <a:pt x="1650873" y="1824514"/>
                    <a:pt x="1644968" y="1818704"/>
                    <a:pt x="1637729" y="1818704"/>
                  </a:cubicBezTo>
                  <a:cubicBezTo>
                    <a:pt x="1630489" y="1818704"/>
                    <a:pt x="1624679" y="1824609"/>
                    <a:pt x="1624679" y="1831848"/>
                  </a:cubicBezTo>
                  <a:cubicBezTo>
                    <a:pt x="1624679" y="1839087"/>
                    <a:pt x="1630585" y="1844897"/>
                    <a:pt x="1637824" y="1844897"/>
                  </a:cubicBezTo>
                  <a:cubicBezTo>
                    <a:pt x="1645063" y="1844897"/>
                    <a:pt x="1650873" y="1838992"/>
                    <a:pt x="1650873" y="1831753"/>
                  </a:cubicBezTo>
                  <a:close/>
                  <a:moveTo>
                    <a:pt x="1599438" y="1869091"/>
                  </a:moveTo>
                  <a:cubicBezTo>
                    <a:pt x="1599438" y="1861090"/>
                    <a:pt x="1592961" y="1854708"/>
                    <a:pt x="1584960" y="1854708"/>
                  </a:cubicBezTo>
                  <a:cubicBezTo>
                    <a:pt x="1576959" y="1854708"/>
                    <a:pt x="1570577" y="1861185"/>
                    <a:pt x="1570577" y="1869186"/>
                  </a:cubicBezTo>
                  <a:cubicBezTo>
                    <a:pt x="1570577" y="1877187"/>
                    <a:pt x="1577054" y="1883569"/>
                    <a:pt x="1585055" y="1883569"/>
                  </a:cubicBezTo>
                  <a:cubicBezTo>
                    <a:pt x="1592961" y="1883474"/>
                    <a:pt x="1599438" y="1876997"/>
                    <a:pt x="1599438" y="1869091"/>
                  </a:cubicBezTo>
                  <a:close/>
                  <a:moveTo>
                    <a:pt x="1529239" y="1889284"/>
                  </a:moveTo>
                  <a:cubicBezTo>
                    <a:pt x="1522190" y="1889284"/>
                    <a:pt x="1516475" y="1894999"/>
                    <a:pt x="1516571" y="1902047"/>
                  </a:cubicBezTo>
                  <a:cubicBezTo>
                    <a:pt x="1516571" y="1909096"/>
                    <a:pt x="1522381" y="1914811"/>
                    <a:pt x="1529334" y="1914716"/>
                  </a:cubicBezTo>
                  <a:cubicBezTo>
                    <a:pt x="1536383" y="1914716"/>
                    <a:pt x="1542098" y="1909001"/>
                    <a:pt x="1542098" y="1901952"/>
                  </a:cubicBezTo>
                  <a:cubicBezTo>
                    <a:pt x="1542098" y="1894904"/>
                    <a:pt x="1536287" y="1889284"/>
                    <a:pt x="1529239" y="1889284"/>
                  </a:cubicBezTo>
                  <a:close/>
                  <a:moveTo>
                    <a:pt x="1471136" y="1916906"/>
                  </a:moveTo>
                  <a:cubicBezTo>
                    <a:pt x="1463707" y="1916906"/>
                    <a:pt x="1457706" y="1923002"/>
                    <a:pt x="1457801" y="1930432"/>
                  </a:cubicBezTo>
                  <a:cubicBezTo>
                    <a:pt x="1457801" y="1937861"/>
                    <a:pt x="1463897" y="1943862"/>
                    <a:pt x="1471232" y="1943767"/>
                  </a:cubicBezTo>
                  <a:cubicBezTo>
                    <a:pt x="1478661" y="1943767"/>
                    <a:pt x="1484662" y="1937671"/>
                    <a:pt x="1484662" y="1930337"/>
                  </a:cubicBezTo>
                  <a:cubicBezTo>
                    <a:pt x="1484567" y="1922812"/>
                    <a:pt x="1478566" y="1916811"/>
                    <a:pt x="1471136" y="1916906"/>
                  </a:cubicBezTo>
                  <a:close/>
                  <a:moveTo>
                    <a:pt x="1410843" y="1943195"/>
                  </a:moveTo>
                  <a:cubicBezTo>
                    <a:pt x="1405033" y="1943195"/>
                    <a:pt x="1400270" y="1947958"/>
                    <a:pt x="1400366" y="1953768"/>
                  </a:cubicBezTo>
                  <a:cubicBezTo>
                    <a:pt x="1400461" y="1959578"/>
                    <a:pt x="1405128" y="1964341"/>
                    <a:pt x="1410938" y="1964341"/>
                  </a:cubicBezTo>
                  <a:cubicBezTo>
                    <a:pt x="1416749" y="1964341"/>
                    <a:pt x="1421511" y="1959578"/>
                    <a:pt x="1421511" y="1953768"/>
                  </a:cubicBezTo>
                  <a:cubicBezTo>
                    <a:pt x="1421416" y="1947863"/>
                    <a:pt x="1416749" y="1943100"/>
                    <a:pt x="1410843" y="1943195"/>
                  </a:cubicBezTo>
                  <a:close/>
                  <a:moveTo>
                    <a:pt x="1348931" y="1961579"/>
                  </a:moveTo>
                  <a:cubicBezTo>
                    <a:pt x="1343025" y="1961579"/>
                    <a:pt x="1338358" y="1966341"/>
                    <a:pt x="1338358" y="1972151"/>
                  </a:cubicBezTo>
                  <a:cubicBezTo>
                    <a:pt x="1338358" y="1977962"/>
                    <a:pt x="1343120" y="1982724"/>
                    <a:pt x="1348931" y="1982724"/>
                  </a:cubicBezTo>
                  <a:cubicBezTo>
                    <a:pt x="1354836" y="1982724"/>
                    <a:pt x="1359503" y="1977962"/>
                    <a:pt x="1359503" y="1972151"/>
                  </a:cubicBezTo>
                  <a:cubicBezTo>
                    <a:pt x="1359503" y="1966246"/>
                    <a:pt x="1354741" y="1961579"/>
                    <a:pt x="1348931" y="1961579"/>
                  </a:cubicBezTo>
                  <a:close/>
                  <a:moveTo>
                    <a:pt x="1285685" y="1974723"/>
                  </a:moveTo>
                  <a:cubicBezTo>
                    <a:pt x="1279779" y="1974723"/>
                    <a:pt x="1275017" y="1979581"/>
                    <a:pt x="1275017" y="1985486"/>
                  </a:cubicBezTo>
                  <a:cubicBezTo>
                    <a:pt x="1275017" y="1991392"/>
                    <a:pt x="1279874" y="1996154"/>
                    <a:pt x="1285780" y="1996154"/>
                  </a:cubicBezTo>
                  <a:cubicBezTo>
                    <a:pt x="1291685" y="1996154"/>
                    <a:pt x="1296448" y="1991297"/>
                    <a:pt x="1296448" y="1985391"/>
                  </a:cubicBezTo>
                  <a:cubicBezTo>
                    <a:pt x="1296448" y="1979486"/>
                    <a:pt x="1291590" y="1974723"/>
                    <a:pt x="1285685" y="1974723"/>
                  </a:cubicBezTo>
                  <a:close/>
                  <a:moveTo>
                    <a:pt x="1221486" y="1982914"/>
                  </a:moveTo>
                  <a:cubicBezTo>
                    <a:pt x="1215581" y="1982914"/>
                    <a:pt x="1210723" y="1987772"/>
                    <a:pt x="1210818" y="1993678"/>
                  </a:cubicBezTo>
                  <a:cubicBezTo>
                    <a:pt x="1210818" y="1999583"/>
                    <a:pt x="1215676" y="2004346"/>
                    <a:pt x="1221581" y="2004346"/>
                  </a:cubicBezTo>
                  <a:cubicBezTo>
                    <a:pt x="1227487" y="2004346"/>
                    <a:pt x="1232345" y="1999488"/>
                    <a:pt x="1232249" y="1993583"/>
                  </a:cubicBezTo>
                  <a:cubicBezTo>
                    <a:pt x="1232249" y="1987677"/>
                    <a:pt x="1227487" y="1982819"/>
                    <a:pt x="1221486" y="1982914"/>
                  </a:cubicBezTo>
                  <a:close/>
                  <a:moveTo>
                    <a:pt x="1157192" y="2059781"/>
                  </a:moveTo>
                  <a:cubicBezTo>
                    <a:pt x="1152335" y="2059781"/>
                    <a:pt x="1148525" y="2063687"/>
                    <a:pt x="1148525" y="2068544"/>
                  </a:cubicBezTo>
                  <a:cubicBezTo>
                    <a:pt x="1148525" y="2073402"/>
                    <a:pt x="1152430" y="2077212"/>
                    <a:pt x="1157288" y="2077212"/>
                  </a:cubicBezTo>
                  <a:cubicBezTo>
                    <a:pt x="1162145" y="2077212"/>
                    <a:pt x="1165955" y="2073307"/>
                    <a:pt x="1165955" y="2068449"/>
                  </a:cubicBezTo>
                  <a:cubicBezTo>
                    <a:pt x="1165955" y="2063687"/>
                    <a:pt x="1162050" y="2059781"/>
                    <a:pt x="1157192" y="2059781"/>
                  </a:cubicBezTo>
                  <a:close/>
                  <a:moveTo>
                    <a:pt x="1092613" y="2057400"/>
                  </a:moveTo>
                  <a:cubicBezTo>
                    <a:pt x="1087660" y="2057400"/>
                    <a:pt x="1083755" y="2061401"/>
                    <a:pt x="1083755" y="2066354"/>
                  </a:cubicBezTo>
                  <a:cubicBezTo>
                    <a:pt x="1083755" y="2071307"/>
                    <a:pt x="1087755" y="2075212"/>
                    <a:pt x="1092708" y="2075212"/>
                  </a:cubicBezTo>
                  <a:cubicBezTo>
                    <a:pt x="1097566" y="2075212"/>
                    <a:pt x="1101566" y="2071211"/>
                    <a:pt x="1101566" y="2066258"/>
                  </a:cubicBezTo>
                  <a:cubicBezTo>
                    <a:pt x="1101471" y="2061401"/>
                    <a:pt x="1097471" y="2057400"/>
                    <a:pt x="1092613" y="2057400"/>
                  </a:cubicBezTo>
                  <a:close/>
                  <a:moveTo>
                    <a:pt x="1028319" y="2050256"/>
                  </a:moveTo>
                  <a:cubicBezTo>
                    <a:pt x="1023271" y="2050256"/>
                    <a:pt x="1019270" y="2054352"/>
                    <a:pt x="1019270" y="2059305"/>
                  </a:cubicBezTo>
                  <a:cubicBezTo>
                    <a:pt x="1019270" y="2064353"/>
                    <a:pt x="1023366" y="2068354"/>
                    <a:pt x="1028414" y="2068354"/>
                  </a:cubicBezTo>
                  <a:cubicBezTo>
                    <a:pt x="1033367" y="2068354"/>
                    <a:pt x="1037463" y="2064258"/>
                    <a:pt x="1037463" y="2059210"/>
                  </a:cubicBezTo>
                  <a:cubicBezTo>
                    <a:pt x="1037368" y="2054352"/>
                    <a:pt x="1033272" y="2050256"/>
                    <a:pt x="1028319" y="2050256"/>
                  </a:cubicBezTo>
                  <a:close/>
                  <a:moveTo>
                    <a:pt x="964692" y="2038636"/>
                  </a:moveTo>
                  <a:cubicBezTo>
                    <a:pt x="959834" y="2038636"/>
                    <a:pt x="955834" y="2042636"/>
                    <a:pt x="955834" y="2047589"/>
                  </a:cubicBezTo>
                  <a:cubicBezTo>
                    <a:pt x="955834" y="2052542"/>
                    <a:pt x="959834" y="2056448"/>
                    <a:pt x="964787" y="2056448"/>
                  </a:cubicBezTo>
                  <a:cubicBezTo>
                    <a:pt x="969645" y="2056448"/>
                    <a:pt x="973646" y="2052447"/>
                    <a:pt x="973646" y="2047494"/>
                  </a:cubicBezTo>
                  <a:cubicBezTo>
                    <a:pt x="973646" y="2042636"/>
                    <a:pt x="969645" y="2038636"/>
                    <a:pt x="964692" y="2038636"/>
                  </a:cubicBezTo>
                  <a:close/>
                  <a:moveTo>
                    <a:pt x="902208" y="2023110"/>
                  </a:moveTo>
                  <a:cubicBezTo>
                    <a:pt x="897827" y="2023110"/>
                    <a:pt x="894302" y="2026634"/>
                    <a:pt x="894302" y="2031016"/>
                  </a:cubicBezTo>
                  <a:cubicBezTo>
                    <a:pt x="894302" y="2035397"/>
                    <a:pt x="897922" y="2038922"/>
                    <a:pt x="902208" y="2038922"/>
                  </a:cubicBezTo>
                  <a:cubicBezTo>
                    <a:pt x="906590" y="2038922"/>
                    <a:pt x="910114" y="2035302"/>
                    <a:pt x="910114" y="2031016"/>
                  </a:cubicBezTo>
                  <a:cubicBezTo>
                    <a:pt x="910114" y="2026634"/>
                    <a:pt x="906590" y="2023110"/>
                    <a:pt x="902208" y="2023110"/>
                  </a:cubicBezTo>
                  <a:close/>
                  <a:moveTo>
                    <a:pt x="841153" y="2001393"/>
                  </a:moveTo>
                  <a:cubicBezTo>
                    <a:pt x="836390" y="2001393"/>
                    <a:pt x="832580" y="2005298"/>
                    <a:pt x="832676" y="2009966"/>
                  </a:cubicBezTo>
                  <a:cubicBezTo>
                    <a:pt x="832676" y="2014728"/>
                    <a:pt x="836486" y="2018538"/>
                    <a:pt x="841248" y="2018538"/>
                  </a:cubicBezTo>
                  <a:cubicBezTo>
                    <a:pt x="846011" y="2018538"/>
                    <a:pt x="849821" y="2014633"/>
                    <a:pt x="849725" y="2009966"/>
                  </a:cubicBezTo>
                  <a:cubicBezTo>
                    <a:pt x="849725" y="2005203"/>
                    <a:pt x="845820" y="2001298"/>
                    <a:pt x="841153" y="2001393"/>
                  </a:cubicBezTo>
                  <a:close/>
                  <a:moveTo>
                    <a:pt x="781812" y="1977009"/>
                  </a:moveTo>
                  <a:cubicBezTo>
                    <a:pt x="777812" y="1977009"/>
                    <a:pt x="774573" y="1980248"/>
                    <a:pt x="774573" y="1984248"/>
                  </a:cubicBezTo>
                  <a:cubicBezTo>
                    <a:pt x="774573" y="1988249"/>
                    <a:pt x="777812" y="1991487"/>
                    <a:pt x="781812" y="1991487"/>
                  </a:cubicBezTo>
                  <a:cubicBezTo>
                    <a:pt x="785813" y="1991487"/>
                    <a:pt x="789051" y="1988249"/>
                    <a:pt x="789051" y="1984248"/>
                  </a:cubicBezTo>
                  <a:cubicBezTo>
                    <a:pt x="788956" y="1980248"/>
                    <a:pt x="785717" y="1977009"/>
                    <a:pt x="781812" y="1977009"/>
                  </a:cubicBezTo>
                  <a:close/>
                  <a:moveTo>
                    <a:pt x="724472" y="1948434"/>
                  </a:moveTo>
                  <a:cubicBezTo>
                    <a:pt x="721233" y="1948434"/>
                    <a:pt x="718566" y="1951101"/>
                    <a:pt x="718661" y="1954339"/>
                  </a:cubicBezTo>
                  <a:cubicBezTo>
                    <a:pt x="718661" y="1957578"/>
                    <a:pt x="721328" y="1960150"/>
                    <a:pt x="724567" y="1960150"/>
                  </a:cubicBezTo>
                  <a:cubicBezTo>
                    <a:pt x="727805" y="1960150"/>
                    <a:pt x="730377" y="1957483"/>
                    <a:pt x="730377" y="1954244"/>
                  </a:cubicBezTo>
                  <a:cubicBezTo>
                    <a:pt x="730377" y="1951006"/>
                    <a:pt x="727710" y="1948339"/>
                    <a:pt x="724472" y="1948434"/>
                  </a:cubicBezTo>
                  <a:close/>
                  <a:moveTo>
                    <a:pt x="669608" y="1913858"/>
                  </a:moveTo>
                  <a:cubicBezTo>
                    <a:pt x="666179" y="1913858"/>
                    <a:pt x="663416" y="1916621"/>
                    <a:pt x="663416" y="1920145"/>
                  </a:cubicBezTo>
                  <a:cubicBezTo>
                    <a:pt x="663416" y="1923574"/>
                    <a:pt x="666179" y="1926336"/>
                    <a:pt x="669608" y="1926336"/>
                  </a:cubicBezTo>
                  <a:cubicBezTo>
                    <a:pt x="673037" y="1926336"/>
                    <a:pt x="675799" y="1923574"/>
                    <a:pt x="675799" y="1920145"/>
                  </a:cubicBezTo>
                  <a:cubicBezTo>
                    <a:pt x="675894" y="1916621"/>
                    <a:pt x="673037" y="1913858"/>
                    <a:pt x="669608" y="1913858"/>
                  </a:cubicBezTo>
                  <a:close/>
                  <a:moveTo>
                    <a:pt x="617506" y="1877187"/>
                  </a:moveTo>
                  <a:cubicBezTo>
                    <a:pt x="614934" y="1877187"/>
                    <a:pt x="612838" y="1879283"/>
                    <a:pt x="612838" y="1881950"/>
                  </a:cubicBezTo>
                  <a:cubicBezTo>
                    <a:pt x="612838" y="1884521"/>
                    <a:pt x="614934" y="1886617"/>
                    <a:pt x="617506" y="1886617"/>
                  </a:cubicBezTo>
                  <a:cubicBezTo>
                    <a:pt x="620173" y="1886617"/>
                    <a:pt x="622268" y="1884521"/>
                    <a:pt x="622173" y="1881854"/>
                  </a:cubicBezTo>
                  <a:cubicBezTo>
                    <a:pt x="622173" y="1879283"/>
                    <a:pt x="620078" y="1877187"/>
                    <a:pt x="617506" y="1877187"/>
                  </a:cubicBezTo>
                  <a:close/>
                  <a:moveTo>
                    <a:pt x="568357" y="1833182"/>
                  </a:moveTo>
                  <a:cubicBezTo>
                    <a:pt x="564642" y="1833182"/>
                    <a:pt x="561689" y="1836230"/>
                    <a:pt x="561689" y="1839944"/>
                  </a:cubicBezTo>
                  <a:cubicBezTo>
                    <a:pt x="561689" y="1843659"/>
                    <a:pt x="564737" y="1846707"/>
                    <a:pt x="568452" y="1846612"/>
                  </a:cubicBezTo>
                  <a:cubicBezTo>
                    <a:pt x="572167" y="1846612"/>
                    <a:pt x="575120" y="1843564"/>
                    <a:pt x="575120" y="1839849"/>
                  </a:cubicBezTo>
                  <a:cubicBezTo>
                    <a:pt x="575024" y="1836134"/>
                    <a:pt x="571976" y="1833182"/>
                    <a:pt x="568357" y="1833182"/>
                  </a:cubicBezTo>
                  <a:close/>
                  <a:moveTo>
                    <a:pt x="522446" y="1786414"/>
                  </a:moveTo>
                  <a:cubicBezTo>
                    <a:pt x="518065" y="1786414"/>
                    <a:pt x="514541" y="1789938"/>
                    <a:pt x="514541" y="1794320"/>
                  </a:cubicBezTo>
                  <a:cubicBezTo>
                    <a:pt x="514541" y="1798701"/>
                    <a:pt x="518160" y="1802225"/>
                    <a:pt x="522446" y="1802225"/>
                  </a:cubicBezTo>
                  <a:cubicBezTo>
                    <a:pt x="526828" y="1802225"/>
                    <a:pt x="530352" y="1798606"/>
                    <a:pt x="530352" y="1794320"/>
                  </a:cubicBezTo>
                  <a:cubicBezTo>
                    <a:pt x="530352" y="1789938"/>
                    <a:pt x="526828" y="1786414"/>
                    <a:pt x="522446" y="1786414"/>
                  </a:cubicBezTo>
                  <a:close/>
                  <a:moveTo>
                    <a:pt x="480060" y="1737551"/>
                  </a:moveTo>
                  <a:cubicBezTo>
                    <a:pt x="475679" y="1737551"/>
                    <a:pt x="472154" y="1741075"/>
                    <a:pt x="472154" y="1745456"/>
                  </a:cubicBezTo>
                  <a:cubicBezTo>
                    <a:pt x="472154" y="1749838"/>
                    <a:pt x="475679" y="1753362"/>
                    <a:pt x="480060" y="1753362"/>
                  </a:cubicBezTo>
                  <a:cubicBezTo>
                    <a:pt x="484442" y="1753362"/>
                    <a:pt x="487966" y="1749838"/>
                    <a:pt x="487966" y="1745456"/>
                  </a:cubicBezTo>
                  <a:cubicBezTo>
                    <a:pt x="487966" y="1741075"/>
                    <a:pt x="484442" y="1737551"/>
                    <a:pt x="480060" y="1737551"/>
                  </a:cubicBezTo>
                  <a:close/>
                  <a:moveTo>
                    <a:pt x="441484" y="1685544"/>
                  </a:moveTo>
                  <a:cubicBezTo>
                    <a:pt x="437007" y="1685544"/>
                    <a:pt x="433483" y="1689164"/>
                    <a:pt x="433483" y="1693640"/>
                  </a:cubicBezTo>
                  <a:cubicBezTo>
                    <a:pt x="433483" y="1698117"/>
                    <a:pt x="437102" y="1701641"/>
                    <a:pt x="441579" y="1701641"/>
                  </a:cubicBezTo>
                  <a:cubicBezTo>
                    <a:pt x="446056" y="1701641"/>
                    <a:pt x="449580" y="1698022"/>
                    <a:pt x="449580" y="1693545"/>
                  </a:cubicBezTo>
                  <a:cubicBezTo>
                    <a:pt x="449580" y="1689068"/>
                    <a:pt x="445961" y="1685544"/>
                    <a:pt x="441484" y="1685544"/>
                  </a:cubicBezTo>
                  <a:close/>
                  <a:moveTo>
                    <a:pt x="406908" y="1632109"/>
                  </a:moveTo>
                  <a:cubicBezTo>
                    <a:pt x="403098" y="1632109"/>
                    <a:pt x="400050" y="1635252"/>
                    <a:pt x="400050" y="1638967"/>
                  </a:cubicBezTo>
                  <a:cubicBezTo>
                    <a:pt x="400050" y="1642777"/>
                    <a:pt x="403193" y="1645825"/>
                    <a:pt x="406908" y="1645825"/>
                  </a:cubicBezTo>
                  <a:cubicBezTo>
                    <a:pt x="410718" y="1645825"/>
                    <a:pt x="413766" y="1642682"/>
                    <a:pt x="413766" y="1638872"/>
                  </a:cubicBezTo>
                  <a:cubicBezTo>
                    <a:pt x="413766" y="1635157"/>
                    <a:pt x="410718" y="1632109"/>
                    <a:pt x="406908" y="1632109"/>
                  </a:cubicBezTo>
                  <a:close/>
                  <a:moveTo>
                    <a:pt x="383762" y="1581912"/>
                  </a:moveTo>
                  <a:cubicBezTo>
                    <a:pt x="383762" y="1577912"/>
                    <a:pt x="380524" y="1574673"/>
                    <a:pt x="376523" y="1574673"/>
                  </a:cubicBezTo>
                  <a:cubicBezTo>
                    <a:pt x="372523" y="1574673"/>
                    <a:pt x="369284" y="1577912"/>
                    <a:pt x="369380" y="1581912"/>
                  </a:cubicBezTo>
                  <a:cubicBezTo>
                    <a:pt x="369380" y="1585913"/>
                    <a:pt x="372618" y="1589151"/>
                    <a:pt x="376619" y="1589056"/>
                  </a:cubicBezTo>
                  <a:cubicBezTo>
                    <a:pt x="380524" y="1589151"/>
                    <a:pt x="383762" y="1585913"/>
                    <a:pt x="383762" y="1581912"/>
                  </a:cubicBezTo>
                  <a:close/>
                  <a:moveTo>
                    <a:pt x="350425" y="1515523"/>
                  </a:moveTo>
                  <a:cubicBezTo>
                    <a:pt x="346424" y="1515523"/>
                    <a:pt x="343281" y="1518761"/>
                    <a:pt x="343281" y="1522762"/>
                  </a:cubicBezTo>
                  <a:cubicBezTo>
                    <a:pt x="343281" y="1526762"/>
                    <a:pt x="346520" y="1529906"/>
                    <a:pt x="350520" y="1529906"/>
                  </a:cubicBezTo>
                  <a:cubicBezTo>
                    <a:pt x="354521" y="1529906"/>
                    <a:pt x="357759" y="1526667"/>
                    <a:pt x="357664" y="1522667"/>
                  </a:cubicBezTo>
                  <a:cubicBezTo>
                    <a:pt x="357664" y="1518761"/>
                    <a:pt x="354425" y="1515523"/>
                    <a:pt x="350425" y="1515523"/>
                  </a:cubicBezTo>
                  <a:close/>
                  <a:moveTo>
                    <a:pt x="328898" y="1457135"/>
                  </a:moveTo>
                  <a:cubicBezTo>
                    <a:pt x="326326" y="1457135"/>
                    <a:pt x="324231" y="1459230"/>
                    <a:pt x="324231" y="1461897"/>
                  </a:cubicBezTo>
                  <a:cubicBezTo>
                    <a:pt x="324231" y="1464469"/>
                    <a:pt x="326326" y="1466564"/>
                    <a:pt x="328994" y="1466564"/>
                  </a:cubicBezTo>
                  <a:cubicBezTo>
                    <a:pt x="331565" y="1466564"/>
                    <a:pt x="333661" y="1464469"/>
                    <a:pt x="333661" y="1461897"/>
                  </a:cubicBezTo>
                  <a:cubicBezTo>
                    <a:pt x="333566" y="1459230"/>
                    <a:pt x="331470" y="1457039"/>
                    <a:pt x="328898" y="1457135"/>
                  </a:cubicBezTo>
                  <a:close/>
                  <a:moveTo>
                    <a:pt x="318135" y="1399413"/>
                  </a:moveTo>
                  <a:cubicBezTo>
                    <a:pt x="318135" y="1395984"/>
                    <a:pt x="315278" y="1393222"/>
                    <a:pt x="311944" y="1393222"/>
                  </a:cubicBezTo>
                  <a:cubicBezTo>
                    <a:pt x="308515" y="1393222"/>
                    <a:pt x="305753" y="1395984"/>
                    <a:pt x="305753" y="1399413"/>
                  </a:cubicBezTo>
                  <a:cubicBezTo>
                    <a:pt x="305753" y="1402842"/>
                    <a:pt x="308610" y="1405604"/>
                    <a:pt x="311944" y="1405604"/>
                  </a:cubicBezTo>
                  <a:cubicBezTo>
                    <a:pt x="315373" y="1405604"/>
                    <a:pt x="318135" y="1402842"/>
                    <a:pt x="318135" y="1399413"/>
                  </a:cubicBezTo>
                  <a:close/>
                  <a:moveTo>
                    <a:pt x="299657" y="1327499"/>
                  </a:moveTo>
                  <a:cubicBezTo>
                    <a:pt x="294989" y="1327499"/>
                    <a:pt x="291275" y="1331309"/>
                    <a:pt x="291275" y="1335881"/>
                  </a:cubicBezTo>
                  <a:cubicBezTo>
                    <a:pt x="291275" y="1340549"/>
                    <a:pt x="295085" y="1344263"/>
                    <a:pt x="299657" y="1344263"/>
                  </a:cubicBezTo>
                  <a:cubicBezTo>
                    <a:pt x="304324" y="1344263"/>
                    <a:pt x="308039" y="1340453"/>
                    <a:pt x="308039" y="1335881"/>
                  </a:cubicBezTo>
                  <a:cubicBezTo>
                    <a:pt x="308039" y="1331214"/>
                    <a:pt x="304229" y="1327499"/>
                    <a:pt x="299657" y="1327499"/>
                  </a:cubicBezTo>
                  <a:close/>
                  <a:moveTo>
                    <a:pt x="302895" y="1271683"/>
                  </a:moveTo>
                  <a:cubicBezTo>
                    <a:pt x="302895" y="1265777"/>
                    <a:pt x="298037" y="1260920"/>
                    <a:pt x="292132" y="1261015"/>
                  </a:cubicBezTo>
                  <a:cubicBezTo>
                    <a:pt x="286226" y="1261015"/>
                    <a:pt x="281369" y="1265873"/>
                    <a:pt x="281464" y="1271778"/>
                  </a:cubicBezTo>
                  <a:cubicBezTo>
                    <a:pt x="281464" y="1277684"/>
                    <a:pt x="286322" y="1282446"/>
                    <a:pt x="292227" y="1282446"/>
                  </a:cubicBezTo>
                  <a:cubicBezTo>
                    <a:pt x="298133" y="1282446"/>
                    <a:pt x="302990" y="1277588"/>
                    <a:pt x="302895" y="1271683"/>
                  </a:cubicBezTo>
                  <a:close/>
                  <a:moveTo>
                    <a:pt x="301657" y="1207103"/>
                  </a:moveTo>
                  <a:cubicBezTo>
                    <a:pt x="301657" y="1200436"/>
                    <a:pt x="296228" y="1195007"/>
                    <a:pt x="289465" y="1195102"/>
                  </a:cubicBezTo>
                  <a:cubicBezTo>
                    <a:pt x="282797" y="1195102"/>
                    <a:pt x="277463" y="1200531"/>
                    <a:pt x="277463" y="1207199"/>
                  </a:cubicBezTo>
                  <a:cubicBezTo>
                    <a:pt x="277463" y="1213866"/>
                    <a:pt x="282893" y="1219295"/>
                    <a:pt x="289560" y="1219200"/>
                  </a:cubicBezTo>
                  <a:cubicBezTo>
                    <a:pt x="296228" y="1219200"/>
                    <a:pt x="301657" y="1213771"/>
                    <a:pt x="301657" y="1207103"/>
                  </a:cubicBezTo>
                  <a:close/>
                  <a:moveTo>
                    <a:pt x="279464" y="1142524"/>
                  </a:moveTo>
                  <a:cubicBezTo>
                    <a:pt x="279464" y="1149287"/>
                    <a:pt x="284988" y="1154716"/>
                    <a:pt x="291751" y="1154716"/>
                  </a:cubicBezTo>
                  <a:cubicBezTo>
                    <a:pt x="298514" y="1154716"/>
                    <a:pt x="303943" y="1149191"/>
                    <a:pt x="303943" y="1142429"/>
                  </a:cubicBezTo>
                  <a:cubicBezTo>
                    <a:pt x="303943" y="1135666"/>
                    <a:pt x="298418" y="1130237"/>
                    <a:pt x="291656" y="1130237"/>
                  </a:cubicBezTo>
                  <a:cubicBezTo>
                    <a:pt x="284893" y="1130237"/>
                    <a:pt x="279464" y="1135761"/>
                    <a:pt x="279464" y="1142524"/>
                  </a:cubicBezTo>
                  <a:close/>
                  <a:moveTo>
                    <a:pt x="310801" y="1078135"/>
                  </a:moveTo>
                  <a:cubicBezTo>
                    <a:pt x="310801" y="1071467"/>
                    <a:pt x="305372" y="1066038"/>
                    <a:pt x="298704" y="1066133"/>
                  </a:cubicBezTo>
                  <a:cubicBezTo>
                    <a:pt x="292037" y="1066133"/>
                    <a:pt x="286607" y="1071563"/>
                    <a:pt x="286703" y="1078230"/>
                  </a:cubicBezTo>
                  <a:cubicBezTo>
                    <a:pt x="286703" y="1084898"/>
                    <a:pt x="292132" y="1090327"/>
                    <a:pt x="298799" y="1090232"/>
                  </a:cubicBezTo>
                  <a:cubicBezTo>
                    <a:pt x="305467" y="1090232"/>
                    <a:pt x="310801" y="1084802"/>
                    <a:pt x="310801" y="1078135"/>
                  </a:cubicBezTo>
                  <a:close/>
                  <a:moveTo>
                    <a:pt x="322612" y="1014603"/>
                  </a:moveTo>
                  <a:cubicBezTo>
                    <a:pt x="322612" y="1007936"/>
                    <a:pt x="317183" y="1002506"/>
                    <a:pt x="310515" y="1002602"/>
                  </a:cubicBezTo>
                  <a:cubicBezTo>
                    <a:pt x="303848" y="1002602"/>
                    <a:pt x="298418" y="1008031"/>
                    <a:pt x="298514" y="1014698"/>
                  </a:cubicBezTo>
                  <a:cubicBezTo>
                    <a:pt x="298514" y="1021366"/>
                    <a:pt x="303943" y="1026795"/>
                    <a:pt x="310610" y="1026700"/>
                  </a:cubicBezTo>
                  <a:cubicBezTo>
                    <a:pt x="317278" y="1026700"/>
                    <a:pt x="322612" y="1021271"/>
                    <a:pt x="322612" y="1014603"/>
                  </a:cubicBezTo>
                  <a:close/>
                  <a:moveTo>
                    <a:pt x="326993" y="940594"/>
                  </a:moveTo>
                  <a:cubicBezTo>
                    <a:pt x="320612" y="940594"/>
                    <a:pt x="315468" y="945833"/>
                    <a:pt x="315468" y="952214"/>
                  </a:cubicBezTo>
                  <a:cubicBezTo>
                    <a:pt x="315468" y="958596"/>
                    <a:pt x="320707" y="963740"/>
                    <a:pt x="327089" y="963740"/>
                  </a:cubicBezTo>
                  <a:cubicBezTo>
                    <a:pt x="333470" y="963740"/>
                    <a:pt x="338709" y="958501"/>
                    <a:pt x="338614" y="952119"/>
                  </a:cubicBezTo>
                  <a:cubicBezTo>
                    <a:pt x="338614" y="945737"/>
                    <a:pt x="333375" y="940499"/>
                    <a:pt x="326993" y="940594"/>
                  </a:cubicBezTo>
                  <a:close/>
                  <a:moveTo>
                    <a:pt x="348234" y="904970"/>
                  </a:moveTo>
                  <a:cubicBezTo>
                    <a:pt x="355949" y="904970"/>
                    <a:pt x="362141" y="898684"/>
                    <a:pt x="362141" y="890969"/>
                  </a:cubicBezTo>
                  <a:cubicBezTo>
                    <a:pt x="362141" y="883253"/>
                    <a:pt x="355854" y="877062"/>
                    <a:pt x="348139" y="877062"/>
                  </a:cubicBezTo>
                  <a:cubicBezTo>
                    <a:pt x="340424" y="877062"/>
                    <a:pt x="334232" y="883349"/>
                    <a:pt x="334232" y="890969"/>
                  </a:cubicBezTo>
                  <a:cubicBezTo>
                    <a:pt x="334232" y="898779"/>
                    <a:pt x="340519" y="904970"/>
                    <a:pt x="348234" y="904970"/>
                  </a:cubicBezTo>
                  <a:close/>
                  <a:moveTo>
                    <a:pt x="373761" y="818579"/>
                  </a:moveTo>
                  <a:cubicBezTo>
                    <a:pt x="366522" y="818579"/>
                    <a:pt x="360712" y="824484"/>
                    <a:pt x="360712" y="831723"/>
                  </a:cubicBezTo>
                  <a:cubicBezTo>
                    <a:pt x="360712" y="838962"/>
                    <a:pt x="366617" y="844772"/>
                    <a:pt x="373856" y="844772"/>
                  </a:cubicBezTo>
                  <a:cubicBezTo>
                    <a:pt x="381095" y="844772"/>
                    <a:pt x="386906" y="838867"/>
                    <a:pt x="386906" y="831628"/>
                  </a:cubicBezTo>
                  <a:cubicBezTo>
                    <a:pt x="386906" y="824389"/>
                    <a:pt x="381000" y="818579"/>
                    <a:pt x="373761" y="818579"/>
                  </a:cubicBezTo>
                  <a:close/>
                  <a:moveTo>
                    <a:pt x="403765" y="761810"/>
                  </a:moveTo>
                  <a:cubicBezTo>
                    <a:pt x="396812" y="761810"/>
                    <a:pt x="391192" y="767525"/>
                    <a:pt x="391192" y="774478"/>
                  </a:cubicBezTo>
                  <a:cubicBezTo>
                    <a:pt x="391192" y="781431"/>
                    <a:pt x="396907" y="787051"/>
                    <a:pt x="403860" y="787051"/>
                  </a:cubicBezTo>
                  <a:cubicBezTo>
                    <a:pt x="410813" y="787051"/>
                    <a:pt x="416433" y="781336"/>
                    <a:pt x="416433" y="774383"/>
                  </a:cubicBezTo>
                  <a:cubicBezTo>
                    <a:pt x="416338" y="767429"/>
                    <a:pt x="410718" y="761810"/>
                    <a:pt x="403765" y="761810"/>
                  </a:cubicBezTo>
                  <a:close/>
                  <a:moveTo>
                    <a:pt x="438055" y="734092"/>
                  </a:moveTo>
                  <a:cubicBezTo>
                    <a:pt x="446151" y="734092"/>
                    <a:pt x="452628" y="727520"/>
                    <a:pt x="452628" y="719423"/>
                  </a:cubicBezTo>
                  <a:cubicBezTo>
                    <a:pt x="452628" y="711327"/>
                    <a:pt x="446056" y="704850"/>
                    <a:pt x="437960" y="704850"/>
                  </a:cubicBezTo>
                  <a:cubicBezTo>
                    <a:pt x="429863" y="704850"/>
                    <a:pt x="423386" y="711422"/>
                    <a:pt x="423386" y="719519"/>
                  </a:cubicBezTo>
                  <a:cubicBezTo>
                    <a:pt x="423482" y="727615"/>
                    <a:pt x="429959" y="734187"/>
                    <a:pt x="438055" y="734092"/>
                  </a:cubicBezTo>
                  <a:close/>
                  <a:moveTo>
                    <a:pt x="458724" y="667417"/>
                  </a:moveTo>
                  <a:cubicBezTo>
                    <a:pt x="458724" y="677037"/>
                    <a:pt x="466630" y="684848"/>
                    <a:pt x="476250" y="684848"/>
                  </a:cubicBezTo>
                  <a:cubicBezTo>
                    <a:pt x="485870" y="684848"/>
                    <a:pt x="493681" y="676942"/>
                    <a:pt x="493681" y="667322"/>
                  </a:cubicBezTo>
                  <a:cubicBezTo>
                    <a:pt x="493681" y="657701"/>
                    <a:pt x="485775" y="649891"/>
                    <a:pt x="476155" y="649891"/>
                  </a:cubicBezTo>
                  <a:cubicBezTo>
                    <a:pt x="466535" y="649986"/>
                    <a:pt x="458724" y="657797"/>
                    <a:pt x="458724" y="667417"/>
                  </a:cubicBezTo>
                  <a:close/>
                  <a:moveTo>
                    <a:pt x="518160" y="600932"/>
                  </a:moveTo>
                  <a:cubicBezTo>
                    <a:pt x="508635" y="600932"/>
                    <a:pt x="500920" y="608743"/>
                    <a:pt x="500920" y="618268"/>
                  </a:cubicBezTo>
                  <a:cubicBezTo>
                    <a:pt x="500920" y="627793"/>
                    <a:pt x="508730" y="635508"/>
                    <a:pt x="518255" y="635508"/>
                  </a:cubicBezTo>
                  <a:cubicBezTo>
                    <a:pt x="527780" y="635508"/>
                    <a:pt x="535496" y="627698"/>
                    <a:pt x="535496" y="618173"/>
                  </a:cubicBezTo>
                  <a:cubicBezTo>
                    <a:pt x="535400" y="608648"/>
                    <a:pt x="527685" y="600932"/>
                    <a:pt x="518160" y="600932"/>
                  </a:cubicBezTo>
                  <a:close/>
                  <a:moveTo>
                    <a:pt x="563690" y="555022"/>
                  </a:moveTo>
                  <a:cubicBezTo>
                    <a:pt x="554165" y="555022"/>
                    <a:pt x="546449" y="562832"/>
                    <a:pt x="546449" y="572357"/>
                  </a:cubicBezTo>
                  <a:cubicBezTo>
                    <a:pt x="546449" y="581882"/>
                    <a:pt x="554260" y="589598"/>
                    <a:pt x="563785" y="589598"/>
                  </a:cubicBezTo>
                  <a:cubicBezTo>
                    <a:pt x="573310" y="589598"/>
                    <a:pt x="581025" y="581787"/>
                    <a:pt x="581025" y="572262"/>
                  </a:cubicBezTo>
                  <a:cubicBezTo>
                    <a:pt x="581025" y="562737"/>
                    <a:pt x="573215" y="555022"/>
                    <a:pt x="563690" y="555022"/>
                  </a:cubicBezTo>
                  <a:close/>
                  <a:moveTo>
                    <a:pt x="595313" y="530066"/>
                  </a:moveTo>
                  <a:cubicBezTo>
                    <a:pt x="595313" y="539591"/>
                    <a:pt x="603123" y="547307"/>
                    <a:pt x="612648" y="547307"/>
                  </a:cubicBezTo>
                  <a:cubicBezTo>
                    <a:pt x="622173" y="547307"/>
                    <a:pt x="629888" y="539496"/>
                    <a:pt x="629888" y="529971"/>
                  </a:cubicBezTo>
                  <a:cubicBezTo>
                    <a:pt x="629888" y="520446"/>
                    <a:pt x="622078" y="512731"/>
                    <a:pt x="612553" y="512731"/>
                  </a:cubicBezTo>
                  <a:cubicBezTo>
                    <a:pt x="602933" y="512731"/>
                    <a:pt x="595313" y="520541"/>
                    <a:pt x="595313" y="530066"/>
                  </a:cubicBezTo>
                  <a:close/>
                  <a:moveTo>
                    <a:pt x="648748" y="491490"/>
                  </a:moveTo>
                  <a:cubicBezTo>
                    <a:pt x="648748" y="500158"/>
                    <a:pt x="655892" y="507206"/>
                    <a:pt x="664559" y="507206"/>
                  </a:cubicBezTo>
                  <a:cubicBezTo>
                    <a:pt x="673227" y="507206"/>
                    <a:pt x="680276" y="500063"/>
                    <a:pt x="680276" y="491395"/>
                  </a:cubicBezTo>
                  <a:cubicBezTo>
                    <a:pt x="680276" y="482727"/>
                    <a:pt x="673132" y="475679"/>
                    <a:pt x="664464" y="475679"/>
                  </a:cubicBezTo>
                  <a:cubicBezTo>
                    <a:pt x="655701" y="475679"/>
                    <a:pt x="648653" y="482727"/>
                    <a:pt x="648748" y="491490"/>
                  </a:cubicBezTo>
                  <a:close/>
                  <a:moveTo>
                    <a:pt x="719138" y="473774"/>
                  </a:moveTo>
                  <a:cubicBezTo>
                    <a:pt x="728472" y="473774"/>
                    <a:pt x="736092" y="466154"/>
                    <a:pt x="735997" y="456724"/>
                  </a:cubicBezTo>
                  <a:cubicBezTo>
                    <a:pt x="735997" y="447389"/>
                    <a:pt x="728377" y="439769"/>
                    <a:pt x="718947" y="439865"/>
                  </a:cubicBezTo>
                  <a:cubicBezTo>
                    <a:pt x="709613" y="439865"/>
                    <a:pt x="701993" y="447485"/>
                    <a:pt x="702088" y="456914"/>
                  </a:cubicBezTo>
                  <a:cubicBezTo>
                    <a:pt x="702183" y="466249"/>
                    <a:pt x="709803" y="473774"/>
                    <a:pt x="719138" y="473774"/>
                  </a:cubicBezTo>
                  <a:close/>
                  <a:moveTo>
                    <a:pt x="776192" y="441770"/>
                  </a:moveTo>
                  <a:cubicBezTo>
                    <a:pt x="784765" y="441770"/>
                    <a:pt x="791623" y="434816"/>
                    <a:pt x="791623" y="426339"/>
                  </a:cubicBezTo>
                  <a:cubicBezTo>
                    <a:pt x="791623" y="417767"/>
                    <a:pt x="784670" y="410909"/>
                    <a:pt x="776097" y="410909"/>
                  </a:cubicBezTo>
                  <a:cubicBezTo>
                    <a:pt x="767620" y="410909"/>
                    <a:pt x="760667" y="417862"/>
                    <a:pt x="760667" y="426434"/>
                  </a:cubicBezTo>
                  <a:cubicBezTo>
                    <a:pt x="760762" y="435007"/>
                    <a:pt x="767715" y="441865"/>
                    <a:pt x="776192" y="441770"/>
                  </a:cubicBezTo>
                  <a:close/>
                  <a:moveTo>
                    <a:pt x="835343" y="417576"/>
                  </a:moveTo>
                  <a:cubicBezTo>
                    <a:pt x="844868" y="417576"/>
                    <a:pt x="852583" y="409766"/>
                    <a:pt x="852583" y="400241"/>
                  </a:cubicBezTo>
                  <a:cubicBezTo>
                    <a:pt x="852583" y="390716"/>
                    <a:pt x="844772" y="383000"/>
                    <a:pt x="835247" y="383000"/>
                  </a:cubicBezTo>
                  <a:cubicBezTo>
                    <a:pt x="825722" y="383000"/>
                    <a:pt x="818007" y="390811"/>
                    <a:pt x="818007" y="400336"/>
                  </a:cubicBezTo>
                  <a:cubicBezTo>
                    <a:pt x="818102" y="409956"/>
                    <a:pt x="825818" y="417671"/>
                    <a:pt x="835343" y="417576"/>
                  </a:cubicBezTo>
                  <a:close/>
                  <a:moveTo>
                    <a:pt x="896303" y="396050"/>
                  </a:moveTo>
                  <a:cubicBezTo>
                    <a:pt x="905828" y="396050"/>
                    <a:pt x="913543" y="388239"/>
                    <a:pt x="913543" y="378714"/>
                  </a:cubicBezTo>
                  <a:cubicBezTo>
                    <a:pt x="913543" y="369189"/>
                    <a:pt x="905732" y="361474"/>
                    <a:pt x="896207" y="361474"/>
                  </a:cubicBezTo>
                  <a:cubicBezTo>
                    <a:pt x="886682" y="361474"/>
                    <a:pt x="878967" y="369284"/>
                    <a:pt x="878967" y="378809"/>
                  </a:cubicBezTo>
                  <a:cubicBezTo>
                    <a:pt x="879062" y="388334"/>
                    <a:pt x="886778" y="396050"/>
                    <a:pt x="896303" y="396050"/>
                  </a:cubicBezTo>
                  <a:close/>
                  <a:moveTo>
                    <a:pt x="958691" y="375857"/>
                  </a:moveTo>
                  <a:cubicBezTo>
                    <a:pt x="966502" y="375857"/>
                    <a:pt x="972788" y="369475"/>
                    <a:pt x="972693" y="361664"/>
                  </a:cubicBezTo>
                  <a:cubicBezTo>
                    <a:pt x="972693" y="353854"/>
                    <a:pt x="966311" y="347567"/>
                    <a:pt x="958501" y="347663"/>
                  </a:cubicBezTo>
                  <a:cubicBezTo>
                    <a:pt x="950690" y="347663"/>
                    <a:pt x="944404" y="354044"/>
                    <a:pt x="944499" y="361855"/>
                  </a:cubicBezTo>
                  <a:cubicBezTo>
                    <a:pt x="944594" y="369665"/>
                    <a:pt x="950976" y="375857"/>
                    <a:pt x="958691" y="375857"/>
                  </a:cubicBezTo>
                  <a:close/>
                  <a:moveTo>
                    <a:pt x="1022223" y="363093"/>
                  </a:moveTo>
                  <a:cubicBezTo>
                    <a:pt x="1029748" y="363093"/>
                    <a:pt x="1035749" y="356997"/>
                    <a:pt x="1035749" y="349472"/>
                  </a:cubicBezTo>
                  <a:cubicBezTo>
                    <a:pt x="1035749" y="341948"/>
                    <a:pt x="1029653" y="335947"/>
                    <a:pt x="1022128" y="335947"/>
                  </a:cubicBezTo>
                  <a:cubicBezTo>
                    <a:pt x="1014603" y="335947"/>
                    <a:pt x="1008507" y="342043"/>
                    <a:pt x="1008602" y="349568"/>
                  </a:cubicBezTo>
                  <a:cubicBezTo>
                    <a:pt x="1008602" y="357092"/>
                    <a:pt x="1014698" y="363188"/>
                    <a:pt x="1022223" y="363093"/>
                  </a:cubicBezTo>
                  <a:close/>
                  <a:moveTo>
                    <a:pt x="1086422" y="354806"/>
                  </a:moveTo>
                  <a:cubicBezTo>
                    <a:pt x="1093470" y="354806"/>
                    <a:pt x="1099185" y="349091"/>
                    <a:pt x="1099185" y="342043"/>
                  </a:cubicBezTo>
                  <a:cubicBezTo>
                    <a:pt x="1099185" y="334994"/>
                    <a:pt x="1093470" y="329279"/>
                    <a:pt x="1086422" y="329375"/>
                  </a:cubicBezTo>
                  <a:cubicBezTo>
                    <a:pt x="1079373" y="329375"/>
                    <a:pt x="1073658" y="335185"/>
                    <a:pt x="1073753" y="342138"/>
                  </a:cubicBezTo>
                  <a:cubicBezTo>
                    <a:pt x="1073658" y="349187"/>
                    <a:pt x="1079373" y="354806"/>
                    <a:pt x="1086422" y="354806"/>
                  </a:cubicBezTo>
                  <a:close/>
                  <a:moveTo>
                    <a:pt x="1151001" y="351282"/>
                  </a:moveTo>
                  <a:cubicBezTo>
                    <a:pt x="1157573" y="351282"/>
                    <a:pt x="1162907" y="345948"/>
                    <a:pt x="1162907" y="339281"/>
                  </a:cubicBezTo>
                  <a:cubicBezTo>
                    <a:pt x="1162907" y="332708"/>
                    <a:pt x="1157478" y="327374"/>
                    <a:pt x="1150906" y="327374"/>
                  </a:cubicBezTo>
                  <a:cubicBezTo>
                    <a:pt x="1144334" y="327374"/>
                    <a:pt x="1139000" y="332708"/>
                    <a:pt x="1139000" y="339281"/>
                  </a:cubicBezTo>
                  <a:cubicBezTo>
                    <a:pt x="1139095" y="346043"/>
                    <a:pt x="1144429" y="351377"/>
                    <a:pt x="1151001" y="351282"/>
                  </a:cubicBezTo>
                  <a:close/>
                  <a:moveTo>
                    <a:pt x="1215581" y="352997"/>
                  </a:moveTo>
                  <a:cubicBezTo>
                    <a:pt x="1221867" y="352997"/>
                    <a:pt x="1227011" y="347853"/>
                    <a:pt x="1226915" y="341567"/>
                  </a:cubicBezTo>
                  <a:cubicBezTo>
                    <a:pt x="1226915" y="335280"/>
                    <a:pt x="1221772" y="330137"/>
                    <a:pt x="1215485" y="330232"/>
                  </a:cubicBezTo>
                  <a:cubicBezTo>
                    <a:pt x="1209199" y="330232"/>
                    <a:pt x="1204055" y="335375"/>
                    <a:pt x="1204151" y="341662"/>
                  </a:cubicBezTo>
                  <a:cubicBezTo>
                    <a:pt x="1204151" y="347948"/>
                    <a:pt x="1209294" y="352997"/>
                    <a:pt x="1215581" y="352997"/>
                  </a:cubicBezTo>
                  <a:close/>
                  <a:moveTo>
                    <a:pt x="1279874" y="359664"/>
                  </a:moveTo>
                  <a:cubicBezTo>
                    <a:pt x="1285970" y="359664"/>
                    <a:pt x="1290923" y="354711"/>
                    <a:pt x="1290923" y="348520"/>
                  </a:cubicBezTo>
                  <a:cubicBezTo>
                    <a:pt x="1290923" y="342424"/>
                    <a:pt x="1285875" y="337471"/>
                    <a:pt x="1279779" y="337471"/>
                  </a:cubicBezTo>
                  <a:cubicBezTo>
                    <a:pt x="1273683" y="337471"/>
                    <a:pt x="1268730" y="342519"/>
                    <a:pt x="1268730" y="348615"/>
                  </a:cubicBezTo>
                  <a:cubicBezTo>
                    <a:pt x="1268825" y="354806"/>
                    <a:pt x="1273778" y="359664"/>
                    <a:pt x="1279874" y="359664"/>
                  </a:cubicBezTo>
                  <a:close/>
                  <a:moveTo>
                    <a:pt x="1343501" y="370427"/>
                  </a:moveTo>
                  <a:cubicBezTo>
                    <a:pt x="1349026" y="370427"/>
                    <a:pt x="1353503" y="365855"/>
                    <a:pt x="1353503" y="360331"/>
                  </a:cubicBezTo>
                  <a:cubicBezTo>
                    <a:pt x="1353503" y="354806"/>
                    <a:pt x="1348931" y="350234"/>
                    <a:pt x="1343406" y="350330"/>
                  </a:cubicBezTo>
                  <a:cubicBezTo>
                    <a:pt x="1337882" y="350330"/>
                    <a:pt x="1333405" y="354901"/>
                    <a:pt x="1333405" y="360426"/>
                  </a:cubicBezTo>
                  <a:cubicBezTo>
                    <a:pt x="1333405" y="365950"/>
                    <a:pt x="1337882" y="370523"/>
                    <a:pt x="1343501" y="370427"/>
                  </a:cubicBezTo>
                  <a:close/>
                  <a:moveTo>
                    <a:pt x="1405985" y="393192"/>
                  </a:moveTo>
                  <a:cubicBezTo>
                    <a:pt x="1414939" y="393192"/>
                    <a:pt x="1422273" y="385858"/>
                    <a:pt x="1422178" y="376904"/>
                  </a:cubicBezTo>
                  <a:cubicBezTo>
                    <a:pt x="1422178" y="367951"/>
                    <a:pt x="1414843" y="360617"/>
                    <a:pt x="1405795" y="360712"/>
                  </a:cubicBezTo>
                  <a:cubicBezTo>
                    <a:pt x="1396841" y="360712"/>
                    <a:pt x="1389507" y="368046"/>
                    <a:pt x="1389602" y="377000"/>
                  </a:cubicBezTo>
                  <a:cubicBezTo>
                    <a:pt x="1389698" y="385953"/>
                    <a:pt x="1397032" y="393192"/>
                    <a:pt x="1405985" y="393192"/>
                  </a:cubicBezTo>
                  <a:close/>
                  <a:moveTo>
                    <a:pt x="1467136" y="412814"/>
                  </a:moveTo>
                  <a:cubicBezTo>
                    <a:pt x="1475327" y="412814"/>
                    <a:pt x="1481900" y="406146"/>
                    <a:pt x="1481804" y="398050"/>
                  </a:cubicBezTo>
                  <a:cubicBezTo>
                    <a:pt x="1481804" y="389858"/>
                    <a:pt x="1475137" y="383286"/>
                    <a:pt x="1466945" y="383381"/>
                  </a:cubicBezTo>
                  <a:cubicBezTo>
                    <a:pt x="1458754" y="383381"/>
                    <a:pt x="1452182" y="390049"/>
                    <a:pt x="1452277" y="398240"/>
                  </a:cubicBezTo>
                  <a:cubicBezTo>
                    <a:pt x="1452277" y="406241"/>
                    <a:pt x="1458944" y="412814"/>
                    <a:pt x="1467136" y="412814"/>
                  </a:cubicBezTo>
                  <a:close/>
                  <a:moveTo>
                    <a:pt x="1526477" y="437769"/>
                  </a:moveTo>
                  <a:cubicBezTo>
                    <a:pt x="1534287" y="437674"/>
                    <a:pt x="1540574" y="431387"/>
                    <a:pt x="1540574" y="423577"/>
                  </a:cubicBezTo>
                  <a:cubicBezTo>
                    <a:pt x="1540478" y="415766"/>
                    <a:pt x="1534192" y="409480"/>
                    <a:pt x="1526381" y="409575"/>
                  </a:cubicBezTo>
                  <a:cubicBezTo>
                    <a:pt x="1518571" y="409575"/>
                    <a:pt x="1512284" y="415957"/>
                    <a:pt x="1512380" y="423672"/>
                  </a:cubicBezTo>
                  <a:cubicBezTo>
                    <a:pt x="1512284" y="431483"/>
                    <a:pt x="1518666" y="437769"/>
                    <a:pt x="1526477" y="437769"/>
                  </a:cubicBezTo>
                  <a:close/>
                  <a:moveTo>
                    <a:pt x="1583722" y="470630"/>
                  </a:moveTo>
                  <a:cubicBezTo>
                    <a:pt x="1593056" y="470630"/>
                    <a:pt x="1600676" y="463010"/>
                    <a:pt x="1600581" y="453581"/>
                  </a:cubicBezTo>
                  <a:cubicBezTo>
                    <a:pt x="1600581" y="444246"/>
                    <a:pt x="1592961" y="436626"/>
                    <a:pt x="1583531" y="436721"/>
                  </a:cubicBezTo>
                  <a:cubicBezTo>
                    <a:pt x="1574197" y="436721"/>
                    <a:pt x="1566577" y="444341"/>
                    <a:pt x="1566672" y="453771"/>
                  </a:cubicBezTo>
                  <a:cubicBezTo>
                    <a:pt x="1566767" y="463106"/>
                    <a:pt x="1574387" y="470630"/>
                    <a:pt x="1583722" y="470630"/>
                  </a:cubicBezTo>
                  <a:close/>
                  <a:moveTo>
                    <a:pt x="1622298" y="487966"/>
                  </a:moveTo>
                  <a:cubicBezTo>
                    <a:pt x="1622298" y="496919"/>
                    <a:pt x="1629632" y="504254"/>
                    <a:pt x="1638586" y="504254"/>
                  </a:cubicBezTo>
                  <a:cubicBezTo>
                    <a:pt x="1647635" y="504158"/>
                    <a:pt x="1654874" y="496919"/>
                    <a:pt x="1654778" y="487871"/>
                  </a:cubicBezTo>
                  <a:cubicBezTo>
                    <a:pt x="1654778" y="478917"/>
                    <a:pt x="1647444" y="471583"/>
                    <a:pt x="1638491" y="471678"/>
                  </a:cubicBezTo>
                  <a:cubicBezTo>
                    <a:pt x="1629442" y="471583"/>
                    <a:pt x="1622203" y="478917"/>
                    <a:pt x="1622298" y="487966"/>
                  </a:cubicBezTo>
                  <a:close/>
                  <a:moveTo>
                    <a:pt x="1671733" y="526161"/>
                  </a:moveTo>
                  <a:cubicBezTo>
                    <a:pt x="1671733" y="536639"/>
                    <a:pt x="1680305" y="545116"/>
                    <a:pt x="1690783" y="545021"/>
                  </a:cubicBezTo>
                  <a:cubicBezTo>
                    <a:pt x="1701260" y="544925"/>
                    <a:pt x="1709738" y="536448"/>
                    <a:pt x="1709642" y="525971"/>
                  </a:cubicBezTo>
                  <a:cubicBezTo>
                    <a:pt x="1709642" y="515493"/>
                    <a:pt x="1701070" y="507016"/>
                    <a:pt x="1690592" y="507111"/>
                  </a:cubicBezTo>
                  <a:cubicBezTo>
                    <a:pt x="1680115" y="507111"/>
                    <a:pt x="1671733" y="515684"/>
                    <a:pt x="1671733" y="526161"/>
                  </a:cubicBezTo>
                  <a:close/>
                  <a:moveTo>
                    <a:pt x="1721739" y="568166"/>
                  </a:moveTo>
                  <a:cubicBezTo>
                    <a:pt x="1721739" y="578168"/>
                    <a:pt x="1729931" y="586264"/>
                    <a:pt x="1739932" y="586264"/>
                  </a:cubicBezTo>
                  <a:cubicBezTo>
                    <a:pt x="1749933" y="586264"/>
                    <a:pt x="1758029" y="578072"/>
                    <a:pt x="1757934" y="568071"/>
                  </a:cubicBezTo>
                  <a:cubicBezTo>
                    <a:pt x="1757934" y="558070"/>
                    <a:pt x="1749743" y="549974"/>
                    <a:pt x="1739741" y="549974"/>
                  </a:cubicBezTo>
                  <a:cubicBezTo>
                    <a:pt x="1729740" y="549974"/>
                    <a:pt x="1721739" y="558165"/>
                    <a:pt x="1721739" y="568166"/>
                  </a:cubicBezTo>
                  <a:close/>
                  <a:moveTo>
                    <a:pt x="1785652" y="595122"/>
                  </a:moveTo>
                  <a:cubicBezTo>
                    <a:pt x="1775460" y="595122"/>
                    <a:pt x="1767173" y="603504"/>
                    <a:pt x="1767268" y="613601"/>
                  </a:cubicBezTo>
                  <a:cubicBezTo>
                    <a:pt x="1767268" y="623792"/>
                    <a:pt x="1775651" y="632079"/>
                    <a:pt x="1785842" y="631984"/>
                  </a:cubicBezTo>
                  <a:cubicBezTo>
                    <a:pt x="1796034" y="631984"/>
                    <a:pt x="1804226" y="623602"/>
                    <a:pt x="1804226" y="613410"/>
                  </a:cubicBezTo>
                  <a:cubicBezTo>
                    <a:pt x="1804130" y="603409"/>
                    <a:pt x="1795843" y="595122"/>
                    <a:pt x="1785652" y="595122"/>
                  </a:cubicBezTo>
                  <a:close/>
                  <a:moveTo>
                    <a:pt x="1828038" y="640652"/>
                  </a:moveTo>
                  <a:cubicBezTo>
                    <a:pt x="1816037" y="640652"/>
                    <a:pt x="1806226" y="650462"/>
                    <a:pt x="1806321" y="662559"/>
                  </a:cubicBezTo>
                  <a:cubicBezTo>
                    <a:pt x="1806416" y="674656"/>
                    <a:pt x="1816227" y="684371"/>
                    <a:pt x="1828229" y="684276"/>
                  </a:cubicBezTo>
                  <a:cubicBezTo>
                    <a:pt x="1840230" y="684276"/>
                    <a:pt x="1850041" y="674370"/>
                    <a:pt x="1849946" y="662369"/>
                  </a:cubicBezTo>
                  <a:cubicBezTo>
                    <a:pt x="1849850" y="650367"/>
                    <a:pt x="1840039" y="640652"/>
                    <a:pt x="1828038" y="640652"/>
                  </a:cubicBezTo>
                  <a:close/>
                  <a:moveTo>
                    <a:pt x="1866614" y="696563"/>
                  </a:moveTo>
                  <a:cubicBezTo>
                    <a:pt x="1856804" y="696563"/>
                    <a:pt x="1848803" y="704564"/>
                    <a:pt x="1848898" y="714375"/>
                  </a:cubicBezTo>
                  <a:cubicBezTo>
                    <a:pt x="1848898" y="724186"/>
                    <a:pt x="1856899" y="732187"/>
                    <a:pt x="1866805" y="732092"/>
                  </a:cubicBezTo>
                  <a:cubicBezTo>
                    <a:pt x="1876616" y="732092"/>
                    <a:pt x="1884521" y="724090"/>
                    <a:pt x="1884521" y="714280"/>
                  </a:cubicBezTo>
                  <a:cubicBezTo>
                    <a:pt x="1884521" y="704469"/>
                    <a:pt x="1876425" y="696563"/>
                    <a:pt x="1866614" y="696563"/>
                  </a:cubicBezTo>
                  <a:close/>
                  <a:moveTo>
                    <a:pt x="1901190" y="747522"/>
                  </a:moveTo>
                  <a:cubicBezTo>
                    <a:pt x="1889284" y="747522"/>
                    <a:pt x="1879759" y="757238"/>
                    <a:pt x="1879759" y="769049"/>
                  </a:cubicBezTo>
                  <a:cubicBezTo>
                    <a:pt x="1879759" y="780955"/>
                    <a:pt x="1889474" y="790480"/>
                    <a:pt x="1901285" y="790480"/>
                  </a:cubicBezTo>
                  <a:cubicBezTo>
                    <a:pt x="1913096" y="790480"/>
                    <a:pt x="1922717" y="780764"/>
                    <a:pt x="1922717" y="768953"/>
                  </a:cubicBezTo>
                  <a:cubicBezTo>
                    <a:pt x="1922717" y="757142"/>
                    <a:pt x="1913001" y="747427"/>
                    <a:pt x="1901190" y="747522"/>
                  </a:cubicBezTo>
                  <a:close/>
                  <a:moveTo>
                    <a:pt x="1950625" y="825913"/>
                  </a:moveTo>
                  <a:cubicBezTo>
                    <a:pt x="1950625" y="815435"/>
                    <a:pt x="1942052" y="806958"/>
                    <a:pt x="1931575" y="807053"/>
                  </a:cubicBezTo>
                  <a:cubicBezTo>
                    <a:pt x="1921097" y="807053"/>
                    <a:pt x="1912620" y="815626"/>
                    <a:pt x="1912715" y="826103"/>
                  </a:cubicBezTo>
                  <a:cubicBezTo>
                    <a:pt x="1912715" y="836581"/>
                    <a:pt x="1921288" y="845058"/>
                    <a:pt x="1931765" y="844963"/>
                  </a:cubicBezTo>
                  <a:cubicBezTo>
                    <a:pt x="1942243" y="844963"/>
                    <a:pt x="1950720" y="836390"/>
                    <a:pt x="1950625" y="825913"/>
                  </a:cubicBezTo>
                  <a:close/>
                  <a:moveTo>
                    <a:pt x="1936433" y="885254"/>
                  </a:moveTo>
                  <a:cubicBezTo>
                    <a:pt x="1936528" y="896969"/>
                    <a:pt x="1946053" y="906494"/>
                    <a:pt x="1957864" y="906494"/>
                  </a:cubicBezTo>
                  <a:cubicBezTo>
                    <a:pt x="1969580" y="906399"/>
                    <a:pt x="1979105" y="896874"/>
                    <a:pt x="1979105" y="885063"/>
                  </a:cubicBezTo>
                  <a:cubicBezTo>
                    <a:pt x="1979105" y="873252"/>
                    <a:pt x="1969484" y="863822"/>
                    <a:pt x="1957673" y="863822"/>
                  </a:cubicBezTo>
                  <a:cubicBezTo>
                    <a:pt x="1945862" y="863918"/>
                    <a:pt x="1936433" y="873538"/>
                    <a:pt x="1936433" y="885254"/>
                  </a:cubicBezTo>
                  <a:close/>
                  <a:moveTo>
                    <a:pt x="1979295" y="924687"/>
                  </a:moveTo>
                  <a:cubicBezTo>
                    <a:pt x="1967389" y="924687"/>
                    <a:pt x="1957864" y="934403"/>
                    <a:pt x="1957864" y="946213"/>
                  </a:cubicBezTo>
                  <a:cubicBezTo>
                    <a:pt x="1957959" y="958120"/>
                    <a:pt x="1967579" y="967645"/>
                    <a:pt x="1979390" y="967645"/>
                  </a:cubicBezTo>
                  <a:cubicBezTo>
                    <a:pt x="1991297" y="967645"/>
                    <a:pt x="2000822" y="957929"/>
                    <a:pt x="2000822" y="946118"/>
                  </a:cubicBezTo>
                  <a:cubicBezTo>
                    <a:pt x="2000726" y="934212"/>
                    <a:pt x="1991106" y="924592"/>
                    <a:pt x="1979295" y="924687"/>
                  </a:cubicBezTo>
                  <a:close/>
                  <a:moveTo>
                    <a:pt x="1996250" y="988219"/>
                  </a:moveTo>
                  <a:cubicBezTo>
                    <a:pt x="1985010" y="988219"/>
                    <a:pt x="1975961" y="997363"/>
                    <a:pt x="1976057" y="1008602"/>
                  </a:cubicBezTo>
                  <a:cubicBezTo>
                    <a:pt x="1976057" y="1019842"/>
                    <a:pt x="1985201" y="1028890"/>
                    <a:pt x="1996440" y="1028890"/>
                  </a:cubicBezTo>
                  <a:cubicBezTo>
                    <a:pt x="2007680" y="1028890"/>
                    <a:pt x="2016728" y="1019747"/>
                    <a:pt x="2016633" y="1008507"/>
                  </a:cubicBezTo>
                  <a:cubicBezTo>
                    <a:pt x="2016538" y="997268"/>
                    <a:pt x="2007394" y="988219"/>
                    <a:pt x="1996250" y="988219"/>
                  </a:cubicBezTo>
                  <a:close/>
                  <a:moveTo>
                    <a:pt x="2008442" y="1051751"/>
                  </a:moveTo>
                  <a:cubicBezTo>
                    <a:pt x="1997202" y="1051751"/>
                    <a:pt x="1988153" y="1060895"/>
                    <a:pt x="1988249" y="1072134"/>
                  </a:cubicBezTo>
                  <a:cubicBezTo>
                    <a:pt x="1988249" y="1083374"/>
                    <a:pt x="1997393" y="1092422"/>
                    <a:pt x="2008632" y="1092327"/>
                  </a:cubicBezTo>
                  <a:cubicBezTo>
                    <a:pt x="2019872" y="1092327"/>
                    <a:pt x="2028920" y="1083183"/>
                    <a:pt x="2028825" y="1071944"/>
                  </a:cubicBezTo>
                  <a:cubicBezTo>
                    <a:pt x="2028825" y="1060704"/>
                    <a:pt x="2019681" y="1051655"/>
                    <a:pt x="2008442" y="1051751"/>
                  </a:cubicBezTo>
                  <a:close/>
                  <a:moveTo>
                    <a:pt x="2015966" y="1116616"/>
                  </a:moveTo>
                  <a:cubicBezTo>
                    <a:pt x="2005108" y="1116616"/>
                    <a:pt x="1996345" y="1125474"/>
                    <a:pt x="1996440" y="1136333"/>
                  </a:cubicBezTo>
                  <a:cubicBezTo>
                    <a:pt x="1996440" y="1147191"/>
                    <a:pt x="2005298" y="1155954"/>
                    <a:pt x="2016157" y="1155859"/>
                  </a:cubicBezTo>
                  <a:cubicBezTo>
                    <a:pt x="2027015" y="1155859"/>
                    <a:pt x="2035778" y="1147001"/>
                    <a:pt x="2035683" y="1136142"/>
                  </a:cubicBezTo>
                  <a:cubicBezTo>
                    <a:pt x="2035588" y="1125284"/>
                    <a:pt x="2026825" y="1116521"/>
                    <a:pt x="2015966" y="1116616"/>
                  </a:cubicBezTo>
                  <a:close/>
                  <a:moveTo>
                    <a:pt x="1999869" y="1200912"/>
                  </a:moveTo>
                  <a:cubicBezTo>
                    <a:pt x="1999869" y="1211294"/>
                    <a:pt x="2008346" y="1219676"/>
                    <a:pt x="2018729" y="1219676"/>
                  </a:cubicBezTo>
                  <a:cubicBezTo>
                    <a:pt x="2029111" y="1219676"/>
                    <a:pt x="2037493" y="1211199"/>
                    <a:pt x="2037398" y="1200817"/>
                  </a:cubicBezTo>
                  <a:cubicBezTo>
                    <a:pt x="2037398" y="1190435"/>
                    <a:pt x="2028920" y="1182053"/>
                    <a:pt x="2018538" y="1182053"/>
                  </a:cubicBezTo>
                  <a:cubicBezTo>
                    <a:pt x="2008251" y="1182053"/>
                    <a:pt x="1999869" y="1190530"/>
                    <a:pt x="1999869" y="1200912"/>
                  </a:cubicBezTo>
                  <a:close/>
                  <a:moveTo>
                    <a:pt x="2034635" y="1265396"/>
                  </a:moveTo>
                  <a:cubicBezTo>
                    <a:pt x="2034635" y="1255395"/>
                    <a:pt x="2026444" y="1247299"/>
                    <a:pt x="2016443" y="1247299"/>
                  </a:cubicBezTo>
                  <a:cubicBezTo>
                    <a:pt x="2006441" y="1247299"/>
                    <a:pt x="1998345" y="1255490"/>
                    <a:pt x="1998440" y="1265492"/>
                  </a:cubicBezTo>
                  <a:cubicBezTo>
                    <a:pt x="1998536" y="1275493"/>
                    <a:pt x="2006632" y="1283589"/>
                    <a:pt x="2016633" y="1283589"/>
                  </a:cubicBezTo>
                  <a:cubicBezTo>
                    <a:pt x="2026539" y="1283589"/>
                    <a:pt x="2034635" y="1275398"/>
                    <a:pt x="2034635" y="1265396"/>
                  </a:cubicBezTo>
                  <a:close/>
                  <a:moveTo>
                    <a:pt x="2026730" y="1329690"/>
                  </a:moveTo>
                  <a:cubicBezTo>
                    <a:pt x="2026730" y="1320165"/>
                    <a:pt x="2018919" y="1312450"/>
                    <a:pt x="2009394" y="1312450"/>
                  </a:cubicBezTo>
                  <a:cubicBezTo>
                    <a:pt x="1999869" y="1312450"/>
                    <a:pt x="1992154" y="1320260"/>
                    <a:pt x="1992154" y="1329785"/>
                  </a:cubicBezTo>
                  <a:cubicBezTo>
                    <a:pt x="1992154" y="1339310"/>
                    <a:pt x="1999964" y="1347026"/>
                    <a:pt x="2009489" y="1347026"/>
                  </a:cubicBezTo>
                  <a:cubicBezTo>
                    <a:pt x="2019110" y="1347026"/>
                    <a:pt x="2026825" y="1339215"/>
                    <a:pt x="2026730" y="1329690"/>
                  </a:cubicBezTo>
                  <a:close/>
                  <a:moveTo>
                    <a:pt x="2014157" y="1393222"/>
                  </a:moveTo>
                  <a:cubicBezTo>
                    <a:pt x="2014157" y="1384173"/>
                    <a:pt x="2006727" y="1376839"/>
                    <a:pt x="1997678" y="1376839"/>
                  </a:cubicBezTo>
                  <a:cubicBezTo>
                    <a:pt x="1988630" y="1376839"/>
                    <a:pt x="1981295" y="1384268"/>
                    <a:pt x="1981295" y="1393317"/>
                  </a:cubicBezTo>
                  <a:cubicBezTo>
                    <a:pt x="1981295" y="1402366"/>
                    <a:pt x="1988725" y="1409700"/>
                    <a:pt x="1997774" y="1409700"/>
                  </a:cubicBezTo>
                  <a:cubicBezTo>
                    <a:pt x="2006822" y="1409700"/>
                    <a:pt x="2014157" y="1402366"/>
                    <a:pt x="2014157" y="1393222"/>
                  </a:cubicBezTo>
                  <a:close/>
                  <a:moveTo>
                    <a:pt x="1981200" y="1471613"/>
                  </a:moveTo>
                  <a:cubicBezTo>
                    <a:pt x="1989963" y="1471613"/>
                    <a:pt x="1996916" y="1464469"/>
                    <a:pt x="1996916" y="1455801"/>
                  </a:cubicBezTo>
                  <a:cubicBezTo>
                    <a:pt x="1996916" y="1447038"/>
                    <a:pt x="1989773" y="1440085"/>
                    <a:pt x="1981105" y="1440085"/>
                  </a:cubicBezTo>
                  <a:cubicBezTo>
                    <a:pt x="1972437" y="1440085"/>
                    <a:pt x="1965389" y="1447229"/>
                    <a:pt x="1965389" y="1455896"/>
                  </a:cubicBezTo>
                  <a:cubicBezTo>
                    <a:pt x="1965389" y="1464564"/>
                    <a:pt x="1972532" y="1471613"/>
                    <a:pt x="1981200" y="1471613"/>
                  </a:cubicBezTo>
                  <a:close/>
                  <a:moveTo>
                    <a:pt x="1959959" y="1502664"/>
                  </a:moveTo>
                  <a:cubicBezTo>
                    <a:pt x="1952054" y="1502664"/>
                    <a:pt x="1945672" y="1509046"/>
                    <a:pt x="1945767" y="1516952"/>
                  </a:cubicBezTo>
                  <a:cubicBezTo>
                    <a:pt x="1945767" y="1524857"/>
                    <a:pt x="1952244" y="1531239"/>
                    <a:pt x="1960055" y="1531144"/>
                  </a:cubicBezTo>
                  <a:cubicBezTo>
                    <a:pt x="1967960" y="1531144"/>
                    <a:pt x="1974342" y="1524667"/>
                    <a:pt x="1974247" y="1516856"/>
                  </a:cubicBezTo>
                  <a:cubicBezTo>
                    <a:pt x="1974247" y="1508951"/>
                    <a:pt x="1967865" y="1502664"/>
                    <a:pt x="1959959" y="1502664"/>
                  </a:cubicBezTo>
                  <a:close/>
                  <a:moveTo>
                    <a:pt x="1948625" y="1576197"/>
                  </a:moveTo>
                  <a:cubicBezTo>
                    <a:pt x="1948625" y="1568291"/>
                    <a:pt x="1942148" y="1562005"/>
                    <a:pt x="1934337" y="1562005"/>
                  </a:cubicBezTo>
                  <a:cubicBezTo>
                    <a:pt x="1926527" y="1562005"/>
                    <a:pt x="1920145" y="1568482"/>
                    <a:pt x="1920145" y="1576292"/>
                  </a:cubicBezTo>
                  <a:cubicBezTo>
                    <a:pt x="1920145" y="1584198"/>
                    <a:pt x="1926527" y="1590485"/>
                    <a:pt x="1934432" y="1590485"/>
                  </a:cubicBezTo>
                  <a:cubicBezTo>
                    <a:pt x="1942338" y="1590485"/>
                    <a:pt x="1948720" y="1584103"/>
                    <a:pt x="1948625" y="1576197"/>
                  </a:cubicBezTo>
                  <a:close/>
                  <a:moveTo>
                    <a:pt x="1904333" y="1619631"/>
                  </a:moveTo>
                  <a:cubicBezTo>
                    <a:pt x="1896618" y="1619631"/>
                    <a:pt x="1890427" y="1625918"/>
                    <a:pt x="1890427" y="1633633"/>
                  </a:cubicBezTo>
                  <a:cubicBezTo>
                    <a:pt x="1890427" y="1641348"/>
                    <a:pt x="1896713" y="1647539"/>
                    <a:pt x="1904429" y="1647539"/>
                  </a:cubicBezTo>
                  <a:cubicBezTo>
                    <a:pt x="1912144" y="1647539"/>
                    <a:pt x="1918335" y="1641253"/>
                    <a:pt x="1918335" y="1633538"/>
                  </a:cubicBezTo>
                  <a:cubicBezTo>
                    <a:pt x="1918335" y="1625822"/>
                    <a:pt x="1912049" y="1619631"/>
                    <a:pt x="1904333" y="1619631"/>
                  </a:cubicBezTo>
                  <a:close/>
                  <a:moveTo>
                    <a:pt x="1870139" y="1676972"/>
                  </a:moveTo>
                  <a:cubicBezTo>
                    <a:pt x="1863852" y="1676972"/>
                    <a:pt x="1858709" y="1682115"/>
                    <a:pt x="1858804" y="1688402"/>
                  </a:cubicBezTo>
                  <a:cubicBezTo>
                    <a:pt x="1858804" y="1694688"/>
                    <a:pt x="1863947" y="1699832"/>
                    <a:pt x="1870234" y="1699832"/>
                  </a:cubicBezTo>
                  <a:cubicBezTo>
                    <a:pt x="1876520" y="1699832"/>
                    <a:pt x="1881664" y="1694688"/>
                    <a:pt x="1881568" y="1688306"/>
                  </a:cubicBezTo>
                  <a:cubicBezTo>
                    <a:pt x="1881568" y="1682020"/>
                    <a:pt x="1876425" y="1676972"/>
                    <a:pt x="1870139" y="1676972"/>
                  </a:cubicBezTo>
                  <a:close/>
                  <a:moveTo>
                    <a:pt x="1843373" y="1740503"/>
                  </a:moveTo>
                  <a:cubicBezTo>
                    <a:pt x="1843373" y="1734217"/>
                    <a:pt x="1838230" y="1729073"/>
                    <a:pt x="1831943" y="1729168"/>
                  </a:cubicBezTo>
                  <a:cubicBezTo>
                    <a:pt x="1825657" y="1729168"/>
                    <a:pt x="1820513" y="1734312"/>
                    <a:pt x="1820513" y="1740599"/>
                  </a:cubicBezTo>
                  <a:cubicBezTo>
                    <a:pt x="1820609" y="1746885"/>
                    <a:pt x="1825657" y="1751933"/>
                    <a:pt x="1832039" y="1751933"/>
                  </a:cubicBezTo>
                  <a:cubicBezTo>
                    <a:pt x="1838325" y="1751933"/>
                    <a:pt x="1843373" y="1746790"/>
                    <a:pt x="1843373" y="1740503"/>
                  </a:cubicBezTo>
                  <a:close/>
                  <a:moveTo>
                    <a:pt x="1801368" y="1789652"/>
                  </a:moveTo>
                  <a:cubicBezTo>
                    <a:pt x="1801368" y="1783366"/>
                    <a:pt x="1796225" y="1778222"/>
                    <a:pt x="1789938" y="1778318"/>
                  </a:cubicBezTo>
                  <a:cubicBezTo>
                    <a:pt x="1783652" y="1778318"/>
                    <a:pt x="1778508" y="1783461"/>
                    <a:pt x="1778603" y="1789748"/>
                  </a:cubicBezTo>
                  <a:cubicBezTo>
                    <a:pt x="1778603" y="1796034"/>
                    <a:pt x="1783747" y="1801178"/>
                    <a:pt x="1790033" y="1801082"/>
                  </a:cubicBezTo>
                  <a:cubicBezTo>
                    <a:pt x="1796320" y="1801082"/>
                    <a:pt x="1801463" y="1795939"/>
                    <a:pt x="1801368" y="1789652"/>
                  </a:cubicBezTo>
                  <a:close/>
                  <a:moveTo>
                    <a:pt x="1755839" y="1835563"/>
                  </a:moveTo>
                  <a:cubicBezTo>
                    <a:pt x="1755839" y="1829276"/>
                    <a:pt x="1750695" y="1824133"/>
                    <a:pt x="1744409" y="1824228"/>
                  </a:cubicBezTo>
                  <a:cubicBezTo>
                    <a:pt x="1738122" y="1824228"/>
                    <a:pt x="1732979" y="1829372"/>
                    <a:pt x="1733074" y="1835658"/>
                  </a:cubicBezTo>
                  <a:cubicBezTo>
                    <a:pt x="1733074" y="1841945"/>
                    <a:pt x="1738217" y="1847088"/>
                    <a:pt x="1744504" y="1847088"/>
                  </a:cubicBezTo>
                  <a:cubicBezTo>
                    <a:pt x="1750790" y="1846993"/>
                    <a:pt x="1755839" y="1841849"/>
                    <a:pt x="1755839" y="1835563"/>
                  </a:cubicBezTo>
                  <a:close/>
                  <a:moveTo>
                    <a:pt x="1706309" y="1877949"/>
                  </a:moveTo>
                  <a:cubicBezTo>
                    <a:pt x="1706309" y="1872043"/>
                    <a:pt x="1701451" y="1867281"/>
                    <a:pt x="1695545" y="1867281"/>
                  </a:cubicBezTo>
                  <a:cubicBezTo>
                    <a:pt x="1689640" y="1867281"/>
                    <a:pt x="1684782" y="1872139"/>
                    <a:pt x="1684877" y="1878044"/>
                  </a:cubicBezTo>
                  <a:cubicBezTo>
                    <a:pt x="1684877" y="1883950"/>
                    <a:pt x="1689735" y="1888712"/>
                    <a:pt x="1695641" y="1888712"/>
                  </a:cubicBezTo>
                  <a:cubicBezTo>
                    <a:pt x="1701546" y="1888712"/>
                    <a:pt x="1706309" y="1883855"/>
                    <a:pt x="1706309" y="1877949"/>
                  </a:cubicBezTo>
                  <a:close/>
                  <a:moveTo>
                    <a:pt x="1654493" y="1916525"/>
                  </a:moveTo>
                  <a:cubicBezTo>
                    <a:pt x="1654493" y="1910620"/>
                    <a:pt x="1649635" y="1905857"/>
                    <a:pt x="1643729" y="1905857"/>
                  </a:cubicBezTo>
                  <a:cubicBezTo>
                    <a:pt x="1637824" y="1905857"/>
                    <a:pt x="1633061" y="1910715"/>
                    <a:pt x="1633061" y="1916621"/>
                  </a:cubicBezTo>
                  <a:cubicBezTo>
                    <a:pt x="1633061" y="1922526"/>
                    <a:pt x="1637919" y="1927289"/>
                    <a:pt x="1643825" y="1927289"/>
                  </a:cubicBezTo>
                  <a:cubicBezTo>
                    <a:pt x="1649635" y="1927289"/>
                    <a:pt x="1654493" y="1922431"/>
                    <a:pt x="1654493" y="1916525"/>
                  </a:cubicBezTo>
                  <a:close/>
                  <a:moveTo>
                    <a:pt x="1597819" y="1951101"/>
                  </a:moveTo>
                  <a:cubicBezTo>
                    <a:pt x="1597819" y="1946243"/>
                    <a:pt x="1593914" y="1942338"/>
                    <a:pt x="1589056" y="1942433"/>
                  </a:cubicBezTo>
                  <a:cubicBezTo>
                    <a:pt x="1584198" y="1942433"/>
                    <a:pt x="1580293" y="1946339"/>
                    <a:pt x="1580388" y="1951196"/>
                  </a:cubicBezTo>
                  <a:cubicBezTo>
                    <a:pt x="1580388" y="1956054"/>
                    <a:pt x="1584389" y="1959864"/>
                    <a:pt x="1589151" y="1959864"/>
                  </a:cubicBezTo>
                  <a:cubicBezTo>
                    <a:pt x="1593914" y="1959864"/>
                    <a:pt x="1597819" y="1955959"/>
                    <a:pt x="1597819" y="1951101"/>
                  </a:cubicBezTo>
                  <a:close/>
                  <a:moveTo>
                    <a:pt x="1532001" y="1971675"/>
                  </a:moveTo>
                  <a:cubicBezTo>
                    <a:pt x="1526572" y="1971675"/>
                    <a:pt x="1522095" y="1976152"/>
                    <a:pt x="1522190" y="1981581"/>
                  </a:cubicBezTo>
                  <a:cubicBezTo>
                    <a:pt x="1522190" y="1987010"/>
                    <a:pt x="1526667" y="1991487"/>
                    <a:pt x="1532096" y="1991487"/>
                  </a:cubicBezTo>
                  <a:cubicBezTo>
                    <a:pt x="1537526" y="1991487"/>
                    <a:pt x="1542002" y="1987010"/>
                    <a:pt x="1542002" y="1981581"/>
                  </a:cubicBezTo>
                  <a:cubicBezTo>
                    <a:pt x="1541907" y="1976057"/>
                    <a:pt x="1537430" y="1971675"/>
                    <a:pt x="1532001" y="1971675"/>
                  </a:cubicBezTo>
                  <a:close/>
                  <a:moveTo>
                    <a:pt x="1472851" y="1997393"/>
                  </a:moveTo>
                  <a:cubicBezTo>
                    <a:pt x="1467231" y="1997393"/>
                    <a:pt x="1462659" y="2001964"/>
                    <a:pt x="1462659" y="2007680"/>
                  </a:cubicBezTo>
                  <a:cubicBezTo>
                    <a:pt x="1462659" y="2013299"/>
                    <a:pt x="1467231" y="2017871"/>
                    <a:pt x="1472946" y="2017871"/>
                  </a:cubicBezTo>
                  <a:cubicBezTo>
                    <a:pt x="1478566" y="2017871"/>
                    <a:pt x="1483138" y="2013204"/>
                    <a:pt x="1483138" y="2007584"/>
                  </a:cubicBezTo>
                  <a:cubicBezTo>
                    <a:pt x="1483138" y="2001964"/>
                    <a:pt x="1478471" y="1997393"/>
                    <a:pt x="1472851" y="1997393"/>
                  </a:cubicBezTo>
                  <a:close/>
                  <a:moveTo>
                    <a:pt x="1411891" y="2020824"/>
                  </a:moveTo>
                  <a:cubicBezTo>
                    <a:pt x="1407224" y="2020824"/>
                    <a:pt x="1403509" y="2024634"/>
                    <a:pt x="1403509" y="2029206"/>
                  </a:cubicBezTo>
                  <a:cubicBezTo>
                    <a:pt x="1403509" y="2033873"/>
                    <a:pt x="1407319" y="2037588"/>
                    <a:pt x="1411891" y="2037588"/>
                  </a:cubicBezTo>
                  <a:cubicBezTo>
                    <a:pt x="1416558" y="2037588"/>
                    <a:pt x="1420273" y="2033778"/>
                    <a:pt x="1420273" y="2029206"/>
                  </a:cubicBezTo>
                  <a:cubicBezTo>
                    <a:pt x="1420273" y="2024539"/>
                    <a:pt x="1416463" y="2020824"/>
                    <a:pt x="1411891" y="2020824"/>
                  </a:cubicBezTo>
                  <a:close/>
                  <a:moveTo>
                    <a:pt x="1349502" y="2037779"/>
                  </a:moveTo>
                  <a:cubicBezTo>
                    <a:pt x="1344835" y="2037779"/>
                    <a:pt x="1341120" y="2041589"/>
                    <a:pt x="1341120" y="2046161"/>
                  </a:cubicBezTo>
                  <a:cubicBezTo>
                    <a:pt x="1341120" y="2050828"/>
                    <a:pt x="1344930" y="2054543"/>
                    <a:pt x="1349502" y="2054543"/>
                  </a:cubicBezTo>
                  <a:cubicBezTo>
                    <a:pt x="1354074" y="2054543"/>
                    <a:pt x="1357884" y="2050733"/>
                    <a:pt x="1357884" y="2046161"/>
                  </a:cubicBezTo>
                  <a:cubicBezTo>
                    <a:pt x="1357884" y="2041493"/>
                    <a:pt x="1354169" y="2037779"/>
                    <a:pt x="1349502" y="2037779"/>
                  </a:cubicBezTo>
                  <a:close/>
                  <a:moveTo>
                    <a:pt x="1285970" y="2049875"/>
                  </a:moveTo>
                  <a:cubicBezTo>
                    <a:pt x="1281208" y="2049875"/>
                    <a:pt x="1277398" y="2053685"/>
                    <a:pt x="1277398" y="2058448"/>
                  </a:cubicBezTo>
                  <a:cubicBezTo>
                    <a:pt x="1277398" y="2063210"/>
                    <a:pt x="1281303" y="2067020"/>
                    <a:pt x="1285970" y="2067020"/>
                  </a:cubicBezTo>
                  <a:cubicBezTo>
                    <a:pt x="1290638" y="2067020"/>
                    <a:pt x="1294543" y="2063210"/>
                    <a:pt x="1294448" y="2058448"/>
                  </a:cubicBezTo>
                  <a:cubicBezTo>
                    <a:pt x="1294638" y="2053685"/>
                    <a:pt x="1290733" y="2049875"/>
                    <a:pt x="1285970" y="2049875"/>
                  </a:cubicBezTo>
                  <a:close/>
                  <a:moveTo>
                    <a:pt x="1221772" y="2057305"/>
                  </a:moveTo>
                  <a:cubicBezTo>
                    <a:pt x="1217009" y="2057305"/>
                    <a:pt x="1213199" y="2061210"/>
                    <a:pt x="1213295" y="2065877"/>
                  </a:cubicBezTo>
                  <a:cubicBezTo>
                    <a:pt x="1213295" y="2070640"/>
                    <a:pt x="1217105" y="2074450"/>
                    <a:pt x="1221867" y="2074450"/>
                  </a:cubicBezTo>
                  <a:cubicBezTo>
                    <a:pt x="1226630" y="2074450"/>
                    <a:pt x="1230439" y="2070545"/>
                    <a:pt x="1230344" y="2065877"/>
                  </a:cubicBezTo>
                  <a:cubicBezTo>
                    <a:pt x="1230344" y="2061115"/>
                    <a:pt x="1226534" y="2057305"/>
                    <a:pt x="1221772" y="2057305"/>
                  </a:cubicBezTo>
                  <a:close/>
                  <a:moveTo>
                    <a:pt x="1157478" y="2133886"/>
                  </a:moveTo>
                  <a:cubicBezTo>
                    <a:pt x="1153763" y="2133886"/>
                    <a:pt x="1150715" y="2136934"/>
                    <a:pt x="1150811" y="2140649"/>
                  </a:cubicBezTo>
                  <a:cubicBezTo>
                    <a:pt x="1150811" y="2144363"/>
                    <a:pt x="1153859" y="2147411"/>
                    <a:pt x="1157573" y="2147316"/>
                  </a:cubicBezTo>
                  <a:cubicBezTo>
                    <a:pt x="1161288" y="2147316"/>
                    <a:pt x="1164241" y="2144268"/>
                    <a:pt x="1164241" y="2140553"/>
                  </a:cubicBezTo>
                  <a:cubicBezTo>
                    <a:pt x="1164146" y="2136839"/>
                    <a:pt x="1161193" y="2133886"/>
                    <a:pt x="1157478" y="2133886"/>
                  </a:cubicBezTo>
                  <a:close/>
                  <a:moveTo>
                    <a:pt x="1092803" y="2131409"/>
                  </a:moveTo>
                  <a:cubicBezTo>
                    <a:pt x="1088803" y="2131409"/>
                    <a:pt x="1085564" y="2134648"/>
                    <a:pt x="1085660" y="2138648"/>
                  </a:cubicBezTo>
                  <a:cubicBezTo>
                    <a:pt x="1085660" y="2142649"/>
                    <a:pt x="1088898" y="2145887"/>
                    <a:pt x="1092899" y="2145792"/>
                  </a:cubicBezTo>
                  <a:cubicBezTo>
                    <a:pt x="1096899" y="2145792"/>
                    <a:pt x="1100138" y="2142554"/>
                    <a:pt x="1100042" y="2138553"/>
                  </a:cubicBezTo>
                  <a:cubicBezTo>
                    <a:pt x="1100042" y="2134553"/>
                    <a:pt x="1096804" y="2131314"/>
                    <a:pt x="1092803" y="2131409"/>
                  </a:cubicBezTo>
                  <a:close/>
                  <a:moveTo>
                    <a:pt x="1028510" y="2124742"/>
                  </a:moveTo>
                  <a:cubicBezTo>
                    <a:pt x="1024414" y="2124742"/>
                    <a:pt x="1021175" y="2128076"/>
                    <a:pt x="1021175" y="2132171"/>
                  </a:cubicBezTo>
                  <a:cubicBezTo>
                    <a:pt x="1021175" y="2136267"/>
                    <a:pt x="1024509" y="2139601"/>
                    <a:pt x="1028605" y="2139506"/>
                  </a:cubicBezTo>
                  <a:cubicBezTo>
                    <a:pt x="1032701" y="2139506"/>
                    <a:pt x="1035939" y="2136172"/>
                    <a:pt x="1035939" y="2132076"/>
                  </a:cubicBezTo>
                  <a:cubicBezTo>
                    <a:pt x="1035844" y="2127980"/>
                    <a:pt x="1032605" y="2124742"/>
                    <a:pt x="1028510" y="2124742"/>
                  </a:cubicBezTo>
                  <a:close/>
                  <a:moveTo>
                    <a:pt x="964787" y="2113693"/>
                  </a:moveTo>
                  <a:cubicBezTo>
                    <a:pt x="960596" y="2113693"/>
                    <a:pt x="957263" y="2117122"/>
                    <a:pt x="957263" y="2121313"/>
                  </a:cubicBezTo>
                  <a:cubicBezTo>
                    <a:pt x="957263" y="2125504"/>
                    <a:pt x="960692" y="2128838"/>
                    <a:pt x="964883" y="2128838"/>
                  </a:cubicBezTo>
                  <a:cubicBezTo>
                    <a:pt x="969074" y="2128838"/>
                    <a:pt x="972407" y="2125409"/>
                    <a:pt x="972407" y="2121313"/>
                  </a:cubicBezTo>
                  <a:cubicBezTo>
                    <a:pt x="972312" y="2117027"/>
                    <a:pt x="968978" y="2113693"/>
                    <a:pt x="964787" y="2113693"/>
                  </a:cubicBezTo>
                  <a:close/>
                  <a:moveTo>
                    <a:pt x="901922" y="2099120"/>
                  </a:moveTo>
                  <a:cubicBezTo>
                    <a:pt x="898208" y="2099120"/>
                    <a:pt x="895064" y="2102263"/>
                    <a:pt x="895064" y="2105978"/>
                  </a:cubicBezTo>
                  <a:cubicBezTo>
                    <a:pt x="895064" y="2109788"/>
                    <a:pt x="898208" y="2112836"/>
                    <a:pt x="902018" y="2112836"/>
                  </a:cubicBezTo>
                  <a:cubicBezTo>
                    <a:pt x="905828" y="2112836"/>
                    <a:pt x="908876" y="2109692"/>
                    <a:pt x="908876" y="2105978"/>
                  </a:cubicBezTo>
                  <a:cubicBezTo>
                    <a:pt x="908876" y="2102168"/>
                    <a:pt x="905732" y="2099120"/>
                    <a:pt x="901922" y="2099120"/>
                  </a:cubicBezTo>
                  <a:close/>
                  <a:moveTo>
                    <a:pt x="840296" y="2079879"/>
                  </a:moveTo>
                  <a:cubicBezTo>
                    <a:pt x="836676" y="2079879"/>
                    <a:pt x="833723" y="2082832"/>
                    <a:pt x="833819" y="2086451"/>
                  </a:cubicBezTo>
                  <a:cubicBezTo>
                    <a:pt x="833819" y="2090071"/>
                    <a:pt x="836771" y="2093024"/>
                    <a:pt x="840391" y="2092928"/>
                  </a:cubicBezTo>
                  <a:cubicBezTo>
                    <a:pt x="844010" y="2092928"/>
                    <a:pt x="846963" y="2089976"/>
                    <a:pt x="846963" y="2086356"/>
                  </a:cubicBezTo>
                  <a:cubicBezTo>
                    <a:pt x="846963" y="2082737"/>
                    <a:pt x="843915" y="2079879"/>
                    <a:pt x="840296" y="2079879"/>
                  </a:cubicBezTo>
                  <a:close/>
                  <a:moveTo>
                    <a:pt x="780193" y="2056162"/>
                  </a:moveTo>
                  <a:cubicBezTo>
                    <a:pt x="776573" y="2056162"/>
                    <a:pt x="773621" y="2059114"/>
                    <a:pt x="773621" y="2062734"/>
                  </a:cubicBezTo>
                  <a:cubicBezTo>
                    <a:pt x="773621" y="2066354"/>
                    <a:pt x="776573" y="2069306"/>
                    <a:pt x="780193" y="2069211"/>
                  </a:cubicBezTo>
                  <a:cubicBezTo>
                    <a:pt x="783812" y="2069211"/>
                    <a:pt x="786765" y="2066258"/>
                    <a:pt x="786670" y="2062639"/>
                  </a:cubicBezTo>
                  <a:cubicBezTo>
                    <a:pt x="786765" y="2059114"/>
                    <a:pt x="783812" y="2056162"/>
                    <a:pt x="780193" y="2056162"/>
                  </a:cubicBezTo>
                  <a:close/>
                  <a:moveTo>
                    <a:pt x="721805" y="2029682"/>
                  </a:moveTo>
                  <a:cubicBezTo>
                    <a:pt x="718947" y="2029682"/>
                    <a:pt x="716661" y="2032064"/>
                    <a:pt x="716661" y="2034921"/>
                  </a:cubicBezTo>
                  <a:cubicBezTo>
                    <a:pt x="716661" y="2037779"/>
                    <a:pt x="719042" y="2040064"/>
                    <a:pt x="721900" y="2040064"/>
                  </a:cubicBezTo>
                  <a:cubicBezTo>
                    <a:pt x="724757" y="2040064"/>
                    <a:pt x="727043" y="2037683"/>
                    <a:pt x="727043" y="2034826"/>
                  </a:cubicBezTo>
                  <a:cubicBezTo>
                    <a:pt x="727043" y="2031968"/>
                    <a:pt x="724662" y="2029682"/>
                    <a:pt x="721805" y="2029682"/>
                  </a:cubicBezTo>
                  <a:close/>
                  <a:moveTo>
                    <a:pt x="665512" y="1998536"/>
                  </a:moveTo>
                  <a:cubicBezTo>
                    <a:pt x="663035" y="1998536"/>
                    <a:pt x="660940" y="2000536"/>
                    <a:pt x="661035" y="2003108"/>
                  </a:cubicBezTo>
                  <a:cubicBezTo>
                    <a:pt x="661035" y="2005584"/>
                    <a:pt x="663035" y="2007680"/>
                    <a:pt x="665607" y="2007584"/>
                  </a:cubicBezTo>
                  <a:cubicBezTo>
                    <a:pt x="668084" y="2007584"/>
                    <a:pt x="670084" y="2005584"/>
                    <a:pt x="670084" y="2003012"/>
                  </a:cubicBezTo>
                  <a:cubicBezTo>
                    <a:pt x="670084" y="2000536"/>
                    <a:pt x="667988" y="1998536"/>
                    <a:pt x="665512" y="1998536"/>
                  </a:cubicBezTo>
                  <a:close/>
                  <a:moveTo>
                    <a:pt x="611600" y="1964150"/>
                  </a:moveTo>
                  <a:cubicBezTo>
                    <a:pt x="609695" y="1964150"/>
                    <a:pt x="608267" y="1965674"/>
                    <a:pt x="608267" y="1967484"/>
                  </a:cubicBezTo>
                  <a:cubicBezTo>
                    <a:pt x="608267" y="1969389"/>
                    <a:pt x="609790" y="1970818"/>
                    <a:pt x="611600" y="1970818"/>
                  </a:cubicBezTo>
                  <a:cubicBezTo>
                    <a:pt x="613410" y="1970818"/>
                    <a:pt x="614934" y="1969294"/>
                    <a:pt x="614934" y="1967484"/>
                  </a:cubicBezTo>
                  <a:cubicBezTo>
                    <a:pt x="614934" y="1965579"/>
                    <a:pt x="613410" y="1964055"/>
                    <a:pt x="611600" y="1964150"/>
                  </a:cubicBezTo>
                  <a:close/>
                  <a:moveTo>
                    <a:pt x="560165" y="1923479"/>
                  </a:moveTo>
                  <a:cubicBezTo>
                    <a:pt x="557594" y="1923479"/>
                    <a:pt x="555498" y="1925574"/>
                    <a:pt x="555498" y="1928241"/>
                  </a:cubicBezTo>
                  <a:cubicBezTo>
                    <a:pt x="555498" y="1930813"/>
                    <a:pt x="557594" y="1932908"/>
                    <a:pt x="560261" y="1932908"/>
                  </a:cubicBezTo>
                  <a:cubicBezTo>
                    <a:pt x="562832" y="1932908"/>
                    <a:pt x="564928" y="1930813"/>
                    <a:pt x="564928" y="1928146"/>
                  </a:cubicBezTo>
                  <a:cubicBezTo>
                    <a:pt x="564833" y="1925574"/>
                    <a:pt x="562737" y="1923479"/>
                    <a:pt x="560165" y="1923479"/>
                  </a:cubicBezTo>
                  <a:close/>
                  <a:moveTo>
                    <a:pt x="511588" y="1881950"/>
                  </a:moveTo>
                  <a:cubicBezTo>
                    <a:pt x="509588" y="1881950"/>
                    <a:pt x="508064" y="1883569"/>
                    <a:pt x="508064" y="1885474"/>
                  </a:cubicBezTo>
                  <a:cubicBezTo>
                    <a:pt x="508064" y="1887474"/>
                    <a:pt x="509683" y="1888998"/>
                    <a:pt x="511588" y="1888998"/>
                  </a:cubicBezTo>
                  <a:cubicBezTo>
                    <a:pt x="513588" y="1888998"/>
                    <a:pt x="515112" y="1887379"/>
                    <a:pt x="515112" y="1885474"/>
                  </a:cubicBezTo>
                  <a:cubicBezTo>
                    <a:pt x="515207" y="1883569"/>
                    <a:pt x="513588" y="1881950"/>
                    <a:pt x="511588" y="1881950"/>
                  </a:cubicBezTo>
                  <a:close/>
                  <a:moveTo>
                    <a:pt x="466154" y="1835563"/>
                  </a:moveTo>
                  <a:cubicBezTo>
                    <a:pt x="463963" y="1835563"/>
                    <a:pt x="462153" y="1837373"/>
                    <a:pt x="462153" y="1839563"/>
                  </a:cubicBezTo>
                  <a:cubicBezTo>
                    <a:pt x="462153" y="1841754"/>
                    <a:pt x="463963" y="1843564"/>
                    <a:pt x="466249" y="1843564"/>
                  </a:cubicBezTo>
                  <a:cubicBezTo>
                    <a:pt x="468440" y="1843564"/>
                    <a:pt x="470249" y="1841754"/>
                    <a:pt x="470249" y="1839563"/>
                  </a:cubicBezTo>
                  <a:cubicBezTo>
                    <a:pt x="470154" y="1837373"/>
                    <a:pt x="468344" y="1835563"/>
                    <a:pt x="466154" y="1835563"/>
                  </a:cubicBezTo>
                  <a:close/>
                  <a:moveTo>
                    <a:pt x="423863" y="1784414"/>
                  </a:moveTo>
                  <a:cubicBezTo>
                    <a:pt x="420434" y="1784414"/>
                    <a:pt x="417671" y="1787176"/>
                    <a:pt x="417671" y="1790700"/>
                  </a:cubicBezTo>
                  <a:cubicBezTo>
                    <a:pt x="417671" y="1794129"/>
                    <a:pt x="420434" y="1796891"/>
                    <a:pt x="423863" y="1796891"/>
                  </a:cubicBezTo>
                  <a:cubicBezTo>
                    <a:pt x="427292" y="1796891"/>
                    <a:pt x="430054" y="1794129"/>
                    <a:pt x="430054" y="1790700"/>
                  </a:cubicBezTo>
                  <a:cubicBezTo>
                    <a:pt x="430149" y="1787176"/>
                    <a:pt x="427387" y="1784318"/>
                    <a:pt x="423863" y="1784414"/>
                  </a:cubicBezTo>
                  <a:close/>
                  <a:moveTo>
                    <a:pt x="385191" y="1733455"/>
                  </a:moveTo>
                  <a:cubicBezTo>
                    <a:pt x="382238" y="1733455"/>
                    <a:pt x="379857" y="1735836"/>
                    <a:pt x="379857" y="1738884"/>
                  </a:cubicBezTo>
                  <a:cubicBezTo>
                    <a:pt x="379857" y="1741837"/>
                    <a:pt x="382334" y="1744218"/>
                    <a:pt x="385191" y="1744218"/>
                  </a:cubicBezTo>
                  <a:cubicBezTo>
                    <a:pt x="388144" y="1744218"/>
                    <a:pt x="390525" y="1741837"/>
                    <a:pt x="390525" y="1738789"/>
                  </a:cubicBezTo>
                  <a:cubicBezTo>
                    <a:pt x="390525" y="1735836"/>
                    <a:pt x="388144" y="1733455"/>
                    <a:pt x="385191" y="1733455"/>
                  </a:cubicBezTo>
                  <a:close/>
                  <a:moveTo>
                    <a:pt x="350139" y="1677924"/>
                  </a:moveTo>
                  <a:cubicBezTo>
                    <a:pt x="346520" y="1677924"/>
                    <a:pt x="343567" y="1680877"/>
                    <a:pt x="343567" y="1684496"/>
                  </a:cubicBezTo>
                  <a:cubicBezTo>
                    <a:pt x="343567" y="1688116"/>
                    <a:pt x="346520" y="1691068"/>
                    <a:pt x="350139" y="1691068"/>
                  </a:cubicBezTo>
                  <a:cubicBezTo>
                    <a:pt x="353759" y="1691068"/>
                    <a:pt x="356711" y="1688116"/>
                    <a:pt x="356616" y="1684496"/>
                  </a:cubicBezTo>
                  <a:cubicBezTo>
                    <a:pt x="356616" y="1680877"/>
                    <a:pt x="353759" y="1677924"/>
                    <a:pt x="350139" y="1677924"/>
                  </a:cubicBezTo>
                  <a:close/>
                  <a:moveTo>
                    <a:pt x="318897" y="1623536"/>
                  </a:moveTo>
                  <a:cubicBezTo>
                    <a:pt x="316516" y="1623536"/>
                    <a:pt x="314516" y="1625537"/>
                    <a:pt x="314516" y="1627918"/>
                  </a:cubicBezTo>
                  <a:cubicBezTo>
                    <a:pt x="314516" y="1630299"/>
                    <a:pt x="316516" y="1632299"/>
                    <a:pt x="318897" y="1632299"/>
                  </a:cubicBezTo>
                  <a:cubicBezTo>
                    <a:pt x="321278" y="1632299"/>
                    <a:pt x="323279" y="1630299"/>
                    <a:pt x="323279" y="1627918"/>
                  </a:cubicBezTo>
                  <a:cubicBezTo>
                    <a:pt x="323279" y="1625441"/>
                    <a:pt x="321278" y="1623536"/>
                    <a:pt x="318897" y="1623536"/>
                  </a:cubicBezTo>
                  <a:close/>
                  <a:moveTo>
                    <a:pt x="291656" y="1573244"/>
                  </a:moveTo>
                  <a:cubicBezTo>
                    <a:pt x="293942" y="1573244"/>
                    <a:pt x="295656" y="1571435"/>
                    <a:pt x="295656" y="1569244"/>
                  </a:cubicBezTo>
                  <a:cubicBezTo>
                    <a:pt x="295656" y="1567053"/>
                    <a:pt x="293846" y="1565243"/>
                    <a:pt x="291560" y="1565243"/>
                  </a:cubicBezTo>
                  <a:cubicBezTo>
                    <a:pt x="289370" y="1565243"/>
                    <a:pt x="287560" y="1567053"/>
                    <a:pt x="287560" y="1569244"/>
                  </a:cubicBezTo>
                  <a:cubicBezTo>
                    <a:pt x="287655" y="1571530"/>
                    <a:pt x="289465" y="1573339"/>
                    <a:pt x="291656" y="1573244"/>
                  </a:cubicBezTo>
                  <a:close/>
                  <a:moveTo>
                    <a:pt x="273177" y="1508855"/>
                  </a:moveTo>
                  <a:cubicBezTo>
                    <a:pt x="273177" y="1506284"/>
                    <a:pt x="271082" y="1504188"/>
                    <a:pt x="268510" y="1504188"/>
                  </a:cubicBezTo>
                  <a:cubicBezTo>
                    <a:pt x="265938" y="1504188"/>
                    <a:pt x="263843" y="1506284"/>
                    <a:pt x="263843" y="1508855"/>
                  </a:cubicBezTo>
                  <a:cubicBezTo>
                    <a:pt x="263843" y="1511427"/>
                    <a:pt x="265938" y="1513523"/>
                    <a:pt x="268605" y="1513523"/>
                  </a:cubicBezTo>
                  <a:cubicBezTo>
                    <a:pt x="271082" y="1513523"/>
                    <a:pt x="273177" y="1511427"/>
                    <a:pt x="273177" y="1508855"/>
                  </a:cubicBezTo>
                  <a:close/>
                  <a:moveTo>
                    <a:pt x="249555" y="1444181"/>
                  </a:moveTo>
                  <a:cubicBezTo>
                    <a:pt x="248031" y="1444181"/>
                    <a:pt x="246698" y="1445514"/>
                    <a:pt x="246698" y="1447038"/>
                  </a:cubicBezTo>
                  <a:cubicBezTo>
                    <a:pt x="246698" y="1448562"/>
                    <a:pt x="248031" y="1449896"/>
                    <a:pt x="249555" y="1449896"/>
                  </a:cubicBezTo>
                  <a:cubicBezTo>
                    <a:pt x="251174" y="1449896"/>
                    <a:pt x="252413" y="1448562"/>
                    <a:pt x="252413" y="1447038"/>
                  </a:cubicBezTo>
                  <a:cubicBezTo>
                    <a:pt x="252413" y="1445514"/>
                    <a:pt x="251174" y="1444181"/>
                    <a:pt x="249555" y="1444181"/>
                  </a:cubicBezTo>
                  <a:close/>
                  <a:moveTo>
                    <a:pt x="230791" y="1384078"/>
                  </a:moveTo>
                  <a:cubicBezTo>
                    <a:pt x="230791" y="1386364"/>
                    <a:pt x="232696" y="1388269"/>
                    <a:pt x="234982" y="1388269"/>
                  </a:cubicBezTo>
                  <a:cubicBezTo>
                    <a:pt x="237268" y="1388269"/>
                    <a:pt x="239173" y="1386364"/>
                    <a:pt x="239173" y="1384078"/>
                  </a:cubicBezTo>
                  <a:cubicBezTo>
                    <a:pt x="239173" y="1381792"/>
                    <a:pt x="237268" y="1379887"/>
                    <a:pt x="234982" y="1379887"/>
                  </a:cubicBezTo>
                  <a:cubicBezTo>
                    <a:pt x="232601" y="1379887"/>
                    <a:pt x="230791" y="1381792"/>
                    <a:pt x="230791" y="1384078"/>
                  </a:cubicBezTo>
                  <a:close/>
                  <a:moveTo>
                    <a:pt x="224695" y="1314355"/>
                  </a:moveTo>
                  <a:cubicBezTo>
                    <a:pt x="221456" y="1314355"/>
                    <a:pt x="218885" y="1317022"/>
                    <a:pt x="218885" y="1320260"/>
                  </a:cubicBezTo>
                  <a:cubicBezTo>
                    <a:pt x="218885" y="1323499"/>
                    <a:pt x="221552" y="1326166"/>
                    <a:pt x="224790" y="1326071"/>
                  </a:cubicBezTo>
                  <a:cubicBezTo>
                    <a:pt x="228029" y="1326071"/>
                    <a:pt x="230696" y="1323404"/>
                    <a:pt x="230600" y="1320165"/>
                  </a:cubicBezTo>
                  <a:cubicBezTo>
                    <a:pt x="230600" y="1316927"/>
                    <a:pt x="227933" y="1314355"/>
                    <a:pt x="224695" y="1314355"/>
                  </a:cubicBezTo>
                  <a:close/>
                  <a:moveTo>
                    <a:pt x="226790" y="1255776"/>
                  </a:moveTo>
                  <a:cubicBezTo>
                    <a:pt x="226790" y="1251395"/>
                    <a:pt x="223266" y="1247870"/>
                    <a:pt x="218885" y="1247870"/>
                  </a:cubicBezTo>
                  <a:cubicBezTo>
                    <a:pt x="214503" y="1247870"/>
                    <a:pt x="210979" y="1251490"/>
                    <a:pt x="211074" y="1255776"/>
                  </a:cubicBezTo>
                  <a:cubicBezTo>
                    <a:pt x="211074" y="1260158"/>
                    <a:pt x="214598" y="1263682"/>
                    <a:pt x="218980" y="1263682"/>
                  </a:cubicBezTo>
                  <a:cubicBezTo>
                    <a:pt x="223266" y="1263682"/>
                    <a:pt x="226790" y="1260158"/>
                    <a:pt x="226790" y="1255776"/>
                  </a:cubicBezTo>
                  <a:close/>
                  <a:moveTo>
                    <a:pt x="208502" y="1191197"/>
                  </a:moveTo>
                  <a:cubicBezTo>
                    <a:pt x="208502" y="1196245"/>
                    <a:pt x="212598" y="1200245"/>
                    <a:pt x="217646" y="1200245"/>
                  </a:cubicBezTo>
                  <a:cubicBezTo>
                    <a:pt x="222694" y="1200245"/>
                    <a:pt x="226695" y="1196150"/>
                    <a:pt x="226695" y="1191197"/>
                  </a:cubicBezTo>
                  <a:cubicBezTo>
                    <a:pt x="226695" y="1186148"/>
                    <a:pt x="222599" y="1182148"/>
                    <a:pt x="217646" y="1182148"/>
                  </a:cubicBezTo>
                  <a:cubicBezTo>
                    <a:pt x="212503" y="1182148"/>
                    <a:pt x="208502" y="1186244"/>
                    <a:pt x="208502" y="1191197"/>
                  </a:cubicBezTo>
                  <a:close/>
                  <a:moveTo>
                    <a:pt x="230219" y="1126617"/>
                  </a:moveTo>
                  <a:cubicBezTo>
                    <a:pt x="230219" y="1121378"/>
                    <a:pt x="225933" y="1117092"/>
                    <a:pt x="220599" y="1117092"/>
                  </a:cubicBezTo>
                  <a:cubicBezTo>
                    <a:pt x="215360" y="1117092"/>
                    <a:pt x="211074" y="1121378"/>
                    <a:pt x="211074" y="1126712"/>
                  </a:cubicBezTo>
                  <a:cubicBezTo>
                    <a:pt x="211074" y="1131951"/>
                    <a:pt x="215360" y="1136237"/>
                    <a:pt x="220694" y="1136237"/>
                  </a:cubicBezTo>
                  <a:cubicBezTo>
                    <a:pt x="226028" y="1136142"/>
                    <a:pt x="230219" y="1131856"/>
                    <a:pt x="230219" y="1126617"/>
                  </a:cubicBezTo>
                  <a:close/>
                  <a:moveTo>
                    <a:pt x="228219" y="1052798"/>
                  </a:moveTo>
                  <a:cubicBezTo>
                    <a:pt x="222980" y="1052798"/>
                    <a:pt x="218694" y="1057085"/>
                    <a:pt x="218694" y="1062419"/>
                  </a:cubicBezTo>
                  <a:cubicBezTo>
                    <a:pt x="218694" y="1067753"/>
                    <a:pt x="222980" y="1071944"/>
                    <a:pt x="228314" y="1071944"/>
                  </a:cubicBezTo>
                  <a:cubicBezTo>
                    <a:pt x="233553" y="1071944"/>
                    <a:pt x="237839" y="1067657"/>
                    <a:pt x="237839" y="1062323"/>
                  </a:cubicBezTo>
                  <a:cubicBezTo>
                    <a:pt x="237744" y="1057085"/>
                    <a:pt x="233458" y="1052798"/>
                    <a:pt x="228219" y="1052798"/>
                  </a:cubicBezTo>
                  <a:close/>
                  <a:moveTo>
                    <a:pt x="249746" y="998792"/>
                  </a:moveTo>
                  <a:cubicBezTo>
                    <a:pt x="249746" y="993458"/>
                    <a:pt x="245364" y="989267"/>
                    <a:pt x="240125" y="989267"/>
                  </a:cubicBezTo>
                  <a:cubicBezTo>
                    <a:pt x="234887" y="989267"/>
                    <a:pt x="230600" y="993553"/>
                    <a:pt x="230600" y="998887"/>
                  </a:cubicBezTo>
                  <a:cubicBezTo>
                    <a:pt x="230600" y="1004221"/>
                    <a:pt x="234887" y="1008412"/>
                    <a:pt x="240221" y="1008412"/>
                  </a:cubicBezTo>
                  <a:cubicBezTo>
                    <a:pt x="245555" y="1008412"/>
                    <a:pt x="249841" y="1004126"/>
                    <a:pt x="249746" y="998792"/>
                  </a:cubicBezTo>
                  <a:close/>
                  <a:moveTo>
                    <a:pt x="266129" y="936308"/>
                  </a:moveTo>
                  <a:cubicBezTo>
                    <a:pt x="266129" y="931069"/>
                    <a:pt x="261747" y="926783"/>
                    <a:pt x="256508" y="926783"/>
                  </a:cubicBezTo>
                  <a:cubicBezTo>
                    <a:pt x="251269" y="926783"/>
                    <a:pt x="246983" y="931069"/>
                    <a:pt x="246983" y="936403"/>
                  </a:cubicBezTo>
                  <a:cubicBezTo>
                    <a:pt x="246983" y="941642"/>
                    <a:pt x="251269" y="945928"/>
                    <a:pt x="256604" y="945928"/>
                  </a:cubicBezTo>
                  <a:cubicBezTo>
                    <a:pt x="261938" y="945928"/>
                    <a:pt x="266129" y="941546"/>
                    <a:pt x="266129" y="936308"/>
                  </a:cubicBezTo>
                  <a:close/>
                  <a:moveTo>
                    <a:pt x="288512" y="874967"/>
                  </a:moveTo>
                  <a:cubicBezTo>
                    <a:pt x="288512" y="868680"/>
                    <a:pt x="283369" y="863632"/>
                    <a:pt x="277082" y="863632"/>
                  </a:cubicBezTo>
                  <a:cubicBezTo>
                    <a:pt x="270796" y="863632"/>
                    <a:pt x="265652" y="868775"/>
                    <a:pt x="265748" y="875062"/>
                  </a:cubicBezTo>
                  <a:cubicBezTo>
                    <a:pt x="265748" y="881348"/>
                    <a:pt x="270891" y="886492"/>
                    <a:pt x="277178" y="886492"/>
                  </a:cubicBezTo>
                  <a:cubicBezTo>
                    <a:pt x="283464" y="886397"/>
                    <a:pt x="288608" y="881253"/>
                    <a:pt x="288512" y="874967"/>
                  </a:cubicBezTo>
                  <a:close/>
                  <a:moveTo>
                    <a:pt x="290894" y="815340"/>
                  </a:moveTo>
                  <a:cubicBezTo>
                    <a:pt x="290894" y="821436"/>
                    <a:pt x="295942" y="826389"/>
                    <a:pt x="301943" y="826389"/>
                  </a:cubicBezTo>
                  <a:cubicBezTo>
                    <a:pt x="308039" y="826389"/>
                    <a:pt x="312992" y="821341"/>
                    <a:pt x="312992" y="815245"/>
                  </a:cubicBezTo>
                  <a:cubicBezTo>
                    <a:pt x="312992" y="809149"/>
                    <a:pt x="308039" y="804196"/>
                    <a:pt x="301847" y="804196"/>
                  </a:cubicBezTo>
                  <a:cubicBezTo>
                    <a:pt x="295751" y="804196"/>
                    <a:pt x="290894" y="809244"/>
                    <a:pt x="290894" y="815340"/>
                  </a:cubicBezTo>
                  <a:close/>
                  <a:moveTo>
                    <a:pt x="341376" y="757428"/>
                  </a:moveTo>
                  <a:cubicBezTo>
                    <a:pt x="341376" y="751618"/>
                    <a:pt x="336614" y="746855"/>
                    <a:pt x="330803" y="746855"/>
                  </a:cubicBezTo>
                  <a:cubicBezTo>
                    <a:pt x="324898" y="746855"/>
                    <a:pt x="320231" y="751618"/>
                    <a:pt x="320231" y="757523"/>
                  </a:cubicBezTo>
                  <a:cubicBezTo>
                    <a:pt x="320231" y="763334"/>
                    <a:pt x="324993" y="768096"/>
                    <a:pt x="330803" y="768096"/>
                  </a:cubicBezTo>
                  <a:cubicBezTo>
                    <a:pt x="336614" y="768001"/>
                    <a:pt x="341376" y="763238"/>
                    <a:pt x="341376" y="757428"/>
                  </a:cubicBezTo>
                  <a:close/>
                  <a:moveTo>
                    <a:pt x="363474" y="689134"/>
                  </a:moveTo>
                  <a:cubicBezTo>
                    <a:pt x="356521" y="689134"/>
                    <a:pt x="350901" y="694849"/>
                    <a:pt x="350901" y="701802"/>
                  </a:cubicBezTo>
                  <a:cubicBezTo>
                    <a:pt x="350901" y="708755"/>
                    <a:pt x="356616" y="714375"/>
                    <a:pt x="363569" y="714375"/>
                  </a:cubicBezTo>
                  <a:cubicBezTo>
                    <a:pt x="370523" y="714375"/>
                    <a:pt x="376142" y="708660"/>
                    <a:pt x="376142" y="701707"/>
                  </a:cubicBezTo>
                  <a:cubicBezTo>
                    <a:pt x="376142" y="694754"/>
                    <a:pt x="370427" y="689038"/>
                    <a:pt x="363474" y="689134"/>
                  </a:cubicBezTo>
                  <a:close/>
                  <a:moveTo>
                    <a:pt x="400050" y="635794"/>
                  </a:moveTo>
                  <a:cubicBezTo>
                    <a:pt x="393097" y="635794"/>
                    <a:pt x="387477" y="641509"/>
                    <a:pt x="387477" y="648462"/>
                  </a:cubicBezTo>
                  <a:cubicBezTo>
                    <a:pt x="387477" y="655415"/>
                    <a:pt x="393192" y="661035"/>
                    <a:pt x="400145" y="661035"/>
                  </a:cubicBezTo>
                  <a:cubicBezTo>
                    <a:pt x="407099" y="661035"/>
                    <a:pt x="412718" y="655320"/>
                    <a:pt x="412718" y="648367"/>
                  </a:cubicBezTo>
                  <a:cubicBezTo>
                    <a:pt x="412623" y="641318"/>
                    <a:pt x="407003" y="635794"/>
                    <a:pt x="400050" y="635794"/>
                  </a:cubicBezTo>
                  <a:close/>
                  <a:moveTo>
                    <a:pt x="440246" y="612553"/>
                  </a:moveTo>
                  <a:cubicBezTo>
                    <a:pt x="448532" y="612553"/>
                    <a:pt x="455200" y="605790"/>
                    <a:pt x="455105" y="597599"/>
                  </a:cubicBezTo>
                  <a:cubicBezTo>
                    <a:pt x="455105" y="589312"/>
                    <a:pt x="448342" y="582644"/>
                    <a:pt x="440150" y="582740"/>
                  </a:cubicBezTo>
                  <a:cubicBezTo>
                    <a:pt x="431864" y="582740"/>
                    <a:pt x="425196" y="589502"/>
                    <a:pt x="425291" y="597694"/>
                  </a:cubicBezTo>
                  <a:cubicBezTo>
                    <a:pt x="425291" y="605981"/>
                    <a:pt x="432054" y="612648"/>
                    <a:pt x="440246" y="612553"/>
                  </a:cubicBezTo>
                  <a:close/>
                  <a:moveTo>
                    <a:pt x="483680" y="533400"/>
                  </a:moveTo>
                  <a:cubicBezTo>
                    <a:pt x="474631" y="533400"/>
                    <a:pt x="467297" y="540830"/>
                    <a:pt x="467297" y="549878"/>
                  </a:cubicBezTo>
                  <a:cubicBezTo>
                    <a:pt x="467297" y="558927"/>
                    <a:pt x="474726" y="566261"/>
                    <a:pt x="483775" y="566261"/>
                  </a:cubicBezTo>
                  <a:cubicBezTo>
                    <a:pt x="492824" y="566261"/>
                    <a:pt x="500158" y="558832"/>
                    <a:pt x="500158" y="549783"/>
                  </a:cubicBezTo>
                  <a:cubicBezTo>
                    <a:pt x="500158" y="540734"/>
                    <a:pt x="492728" y="533400"/>
                    <a:pt x="483680" y="533400"/>
                  </a:cubicBezTo>
                  <a:close/>
                  <a:moveTo>
                    <a:pt x="515684" y="505206"/>
                  </a:moveTo>
                  <a:cubicBezTo>
                    <a:pt x="515684" y="513398"/>
                    <a:pt x="522351" y="519970"/>
                    <a:pt x="530543" y="519875"/>
                  </a:cubicBezTo>
                  <a:cubicBezTo>
                    <a:pt x="538639" y="519875"/>
                    <a:pt x="545306" y="513207"/>
                    <a:pt x="545211" y="505016"/>
                  </a:cubicBezTo>
                  <a:cubicBezTo>
                    <a:pt x="545211" y="496824"/>
                    <a:pt x="538544" y="490252"/>
                    <a:pt x="530352" y="490347"/>
                  </a:cubicBezTo>
                  <a:cubicBezTo>
                    <a:pt x="522256" y="490442"/>
                    <a:pt x="515684" y="497015"/>
                    <a:pt x="515684" y="505206"/>
                  </a:cubicBezTo>
                  <a:close/>
                  <a:moveTo>
                    <a:pt x="565023" y="463868"/>
                  </a:moveTo>
                  <a:cubicBezTo>
                    <a:pt x="565023" y="472250"/>
                    <a:pt x="571786" y="478917"/>
                    <a:pt x="580168" y="478917"/>
                  </a:cubicBezTo>
                  <a:cubicBezTo>
                    <a:pt x="588455" y="478917"/>
                    <a:pt x="595217" y="472154"/>
                    <a:pt x="595217" y="463772"/>
                  </a:cubicBezTo>
                  <a:cubicBezTo>
                    <a:pt x="595217" y="455486"/>
                    <a:pt x="588455" y="448723"/>
                    <a:pt x="580073" y="448723"/>
                  </a:cubicBezTo>
                  <a:cubicBezTo>
                    <a:pt x="571786" y="448723"/>
                    <a:pt x="565023" y="455486"/>
                    <a:pt x="565023" y="463868"/>
                  </a:cubicBezTo>
                  <a:close/>
                  <a:moveTo>
                    <a:pt x="632651" y="438722"/>
                  </a:moveTo>
                  <a:cubicBezTo>
                    <a:pt x="639699" y="438722"/>
                    <a:pt x="645414" y="433007"/>
                    <a:pt x="645319" y="425958"/>
                  </a:cubicBezTo>
                  <a:cubicBezTo>
                    <a:pt x="645319" y="418910"/>
                    <a:pt x="639604" y="413195"/>
                    <a:pt x="632555" y="413290"/>
                  </a:cubicBezTo>
                  <a:cubicBezTo>
                    <a:pt x="625507" y="413290"/>
                    <a:pt x="619792" y="419100"/>
                    <a:pt x="619887" y="426053"/>
                  </a:cubicBezTo>
                  <a:cubicBezTo>
                    <a:pt x="619887" y="433007"/>
                    <a:pt x="625602" y="438722"/>
                    <a:pt x="632651" y="438722"/>
                  </a:cubicBezTo>
                  <a:close/>
                  <a:moveTo>
                    <a:pt x="687610" y="404622"/>
                  </a:moveTo>
                  <a:cubicBezTo>
                    <a:pt x="694658" y="404622"/>
                    <a:pt x="700373" y="398907"/>
                    <a:pt x="700278" y="391859"/>
                  </a:cubicBezTo>
                  <a:cubicBezTo>
                    <a:pt x="700278" y="384810"/>
                    <a:pt x="694563" y="379095"/>
                    <a:pt x="687515" y="379190"/>
                  </a:cubicBezTo>
                  <a:cubicBezTo>
                    <a:pt x="680466" y="379190"/>
                    <a:pt x="674751" y="385000"/>
                    <a:pt x="674751" y="391954"/>
                  </a:cubicBezTo>
                  <a:cubicBezTo>
                    <a:pt x="674751" y="398907"/>
                    <a:pt x="680561" y="404622"/>
                    <a:pt x="687610" y="404622"/>
                  </a:cubicBezTo>
                  <a:close/>
                  <a:moveTo>
                    <a:pt x="744665" y="370999"/>
                  </a:moveTo>
                  <a:cubicBezTo>
                    <a:pt x="749808" y="370999"/>
                    <a:pt x="754094" y="366713"/>
                    <a:pt x="753999" y="361569"/>
                  </a:cubicBezTo>
                  <a:cubicBezTo>
                    <a:pt x="753999" y="356330"/>
                    <a:pt x="749713" y="352139"/>
                    <a:pt x="744569" y="352235"/>
                  </a:cubicBezTo>
                  <a:cubicBezTo>
                    <a:pt x="739331" y="352235"/>
                    <a:pt x="735140" y="356521"/>
                    <a:pt x="735140" y="361664"/>
                  </a:cubicBezTo>
                  <a:cubicBezTo>
                    <a:pt x="735330" y="366808"/>
                    <a:pt x="739521" y="370999"/>
                    <a:pt x="744665" y="370999"/>
                  </a:cubicBezTo>
                  <a:close/>
                  <a:moveTo>
                    <a:pt x="803815" y="347091"/>
                  </a:moveTo>
                  <a:cubicBezTo>
                    <a:pt x="810292" y="347091"/>
                    <a:pt x="815531" y="341757"/>
                    <a:pt x="815531" y="335280"/>
                  </a:cubicBezTo>
                  <a:cubicBezTo>
                    <a:pt x="815531" y="328803"/>
                    <a:pt x="810197" y="323564"/>
                    <a:pt x="803720" y="323564"/>
                  </a:cubicBezTo>
                  <a:cubicBezTo>
                    <a:pt x="797243" y="323564"/>
                    <a:pt x="792004" y="328898"/>
                    <a:pt x="792004" y="335375"/>
                  </a:cubicBezTo>
                  <a:cubicBezTo>
                    <a:pt x="792004" y="341852"/>
                    <a:pt x="797338" y="347091"/>
                    <a:pt x="803815" y="347091"/>
                  </a:cubicBezTo>
                  <a:close/>
                  <a:moveTo>
                    <a:pt x="864584" y="326803"/>
                  </a:moveTo>
                  <a:cubicBezTo>
                    <a:pt x="872109" y="326803"/>
                    <a:pt x="878110" y="320707"/>
                    <a:pt x="878110" y="313182"/>
                  </a:cubicBezTo>
                  <a:cubicBezTo>
                    <a:pt x="878110" y="305657"/>
                    <a:pt x="872014" y="299657"/>
                    <a:pt x="864489" y="299657"/>
                  </a:cubicBezTo>
                  <a:cubicBezTo>
                    <a:pt x="856964" y="299657"/>
                    <a:pt x="850963" y="305753"/>
                    <a:pt x="850963" y="313277"/>
                  </a:cubicBezTo>
                  <a:cubicBezTo>
                    <a:pt x="850963" y="320802"/>
                    <a:pt x="857060" y="326898"/>
                    <a:pt x="864584" y="326803"/>
                  </a:cubicBezTo>
                  <a:close/>
                  <a:moveTo>
                    <a:pt x="926687" y="309467"/>
                  </a:moveTo>
                  <a:cubicBezTo>
                    <a:pt x="934498" y="309467"/>
                    <a:pt x="940784" y="303086"/>
                    <a:pt x="940784" y="295275"/>
                  </a:cubicBezTo>
                  <a:cubicBezTo>
                    <a:pt x="940784" y="287465"/>
                    <a:pt x="934403" y="281178"/>
                    <a:pt x="926592" y="281273"/>
                  </a:cubicBezTo>
                  <a:cubicBezTo>
                    <a:pt x="918782" y="281273"/>
                    <a:pt x="912495" y="287655"/>
                    <a:pt x="912495" y="295466"/>
                  </a:cubicBezTo>
                  <a:cubicBezTo>
                    <a:pt x="912590" y="303181"/>
                    <a:pt x="918972" y="309563"/>
                    <a:pt x="926687" y="309467"/>
                  </a:cubicBezTo>
                  <a:close/>
                  <a:moveTo>
                    <a:pt x="989933" y="292799"/>
                  </a:moveTo>
                  <a:cubicBezTo>
                    <a:pt x="995934" y="292799"/>
                    <a:pt x="1000792" y="287846"/>
                    <a:pt x="1000792" y="281845"/>
                  </a:cubicBezTo>
                  <a:cubicBezTo>
                    <a:pt x="1000792" y="275844"/>
                    <a:pt x="995839" y="270986"/>
                    <a:pt x="989838" y="270986"/>
                  </a:cubicBezTo>
                  <a:cubicBezTo>
                    <a:pt x="983837" y="270986"/>
                    <a:pt x="978980" y="275939"/>
                    <a:pt x="978980" y="281940"/>
                  </a:cubicBezTo>
                  <a:cubicBezTo>
                    <a:pt x="978980" y="287941"/>
                    <a:pt x="983837" y="292799"/>
                    <a:pt x="989933" y="292799"/>
                  </a:cubicBezTo>
                  <a:close/>
                  <a:moveTo>
                    <a:pt x="1053941" y="282131"/>
                  </a:moveTo>
                  <a:cubicBezTo>
                    <a:pt x="1059085" y="282131"/>
                    <a:pt x="1063371" y="277844"/>
                    <a:pt x="1063276" y="272701"/>
                  </a:cubicBezTo>
                  <a:cubicBezTo>
                    <a:pt x="1063276" y="267557"/>
                    <a:pt x="1058990" y="263366"/>
                    <a:pt x="1053846" y="263366"/>
                  </a:cubicBezTo>
                  <a:cubicBezTo>
                    <a:pt x="1048703" y="263366"/>
                    <a:pt x="1044512" y="267653"/>
                    <a:pt x="1044512" y="272796"/>
                  </a:cubicBezTo>
                  <a:cubicBezTo>
                    <a:pt x="1044512" y="277940"/>
                    <a:pt x="1048703" y="282131"/>
                    <a:pt x="1053941" y="282131"/>
                  </a:cubicBezTo>
                  <a:close/>
                  <a:moveTo>
                    <a:pt x="1118426" y="277463"/>
                  </a:moveTo>
                  <a:cubicBezTo>
                    <a:pt x="1123569" y="277463"/>
                    <a:pt x="1127760" y="273272"/>
                    <a:pt x="1127760" y="268034"/>
                  </a:cubicBezTo>
                  <a:cubicBezTo>
                    <a:pt x="1127760" y="262890"/>
                    <a:pt x="1123474" y="258699"/>
                    <a:pt x="1118330" y="258699"/>
                  </a:cubicBezTo>
                  <a:cubicBezTo>
                    <a:pt x="1113187" y="258699"/>
                    <a:pt x="1108901" y="262985"/>
                    <a:pt x="1108996" y="268129"/>
                  </a:cubicBezTo>
                  <a:cubicBezTo>
                    <a:pt x="1108996" y="273272"/>
                    <a:pt x="1113187" y="277463"/>
                    <a:pt x="1118426" y="277463"/>
                  </a:cubicBezTo>
                  <a:close/>
                  <a:moveTo>
                    <a:pt x="1183100" y="275368"/>
                  </a:moveTo>
                  <a:cubicBezTo>
                    <a:pt x="1187291" y="275368"/>
                    <a:pt x="1190625" y="271939"/>
                    <a:pt x="1190625" y="267748"/>
                  </a:cubicBezTo>
                  <a:cubicBezTo>
                    <a:pt x="1190625" y="263557"/>
                    <a:pt x="1187196" y="260223"/>
                    <a:pt x="1183005" y="260223"/>
                  </a:cubicBezTo>
                  <a:cubicBezTo>
                    <a:pt x="1178814" y="260223"/>
                    <a:pt x="1175480" y="263652"/>
                    <a:pt x="1175480" y="267843"/>
                  </a:cubicBezTo>
                  <a:cubicBezTo>
                    <a:pt x="1175480" y="272034"/>
                    <a:pt x="1178909" y="275368"/>
                    <a:pt x="1183100" y="275368"/>
                  </a:cubicBezTo>
                  <a:close/>
                  <a:moveTo>
                    <a:pt x="1247585" y="278225"/>
                  </a:moveTo>
                  <a:cubicBezTo>
                    <a:pt x="1251014" y="278225"/>
                    <a:pt x="1253776" y="275463"/>
                    <a:pt x="1253776" y="271939"/>
                  </a:cubicBezTo>
                  <a:cubicBezTo>
                    <a:pt x="1253776" y="268510"/>
                    <a:pt x="1251014" y="265748"/>
                    <a:pt x="1247585" y="265748"/>
                  </a:cubicBezTo>
                  <a:cubicBezTo>
                    <a:pt x="1244156" y="265748"/>
                    <a:pt x="1241393" y="268510"/>
                    <a:pt x="1241393" y="271939"/>
                  </a:cubicBezTo>
                  <a:cubicBezTo>
                    <a:pt x="1241393" y="275463"/>
                    <a:pt x="1244156" y="278225"/>
                    <a:pt x="1247585" y="278225"/>
                  </a:cubicBezTo>
                  <a:close/>
                  <a:moveTo>
                    <a:pt x="1311688" y="286226"/>
                  </a:moveTo>
                  <a:cubicBezTo>
                    <a:pt x="1314736" y="286226"/>
                    <a:pt x="1317212" y="283750"/>
                    <a:pt x="1317212" y="280702"/>
                  </a:cubicBezTo>
                  <a:cubicBezTo>
                    <a:pt x="1317212" y="277654"/>
                    <a:pt x="1314736" y="275177"/>
                    <a:pt x="1311688" y="275177"/>
                  </a:cubicBezTo>
                  <a:cubicBezTo>
                    <a:pt x="1308640" y="275177"/>
                    <a:pt x="1306163" y="277654"/>
                    <a:pt x="1306163" y="280702"/>
                  </a:cubicBezTo>
                  <a:cubicBezTo>
                    <a:pt x="1306068" y="283750"/>
                    <a:pt x="1308545" y="286226"/>
                    <a:pt x="1311688" y="286226"/>
                  </a:cubicBezTo>
                  <a:close/>
                  <a:moveTo>
                    <a:pt x="1375029" y="303848"/>
                  </a:moveTo>
                  <a:cubicBezTo>
                    <a:pt x="1380554" y="303848"/>
                    <a:pt x="1385030" y="299276"/>
                    <a:pt x="1385030" y="293751"/>
                  </a:cubicBezTo>
                  <a:cubicBezTo>
                    <a:pt x="1385030" y="288227"/>
                    <a:pt x="1380458" y="283655"/>
                    <a:pt x="1374934" y="283750"/>
                  </a:cubicBezTo>
                  <a:cubicBezTo>
                    <a:pt x="1369409" y="283750"/>
                    <a:pt x="1364933" y="288322"/>
                    <a:pt x="1364933" y="293846"/>
                  </a:cubicBezTo>
                  <a:cubicBezTo>
                    <a:pt x="1364837" y="299371"/>
                    <a:pt x="1369409" y="303848"/>
                    <a:pt x="1375029" y="303848"/>
                  </a:cubicBezTo>
                  <a:close/>
                  <a:moveTo>
                    <a:pt x="1437227" y="319945"/>
                  </a:moveTo>
                  <a:cubicBezTo>
                    <a:pt x="1442085" y="319945"/>
                    <a:pt x="1445895" y="316040"/>
                    <a:pt x="1445895" y="311182"/>
                  </a:cubicBezTo>
                  <a:cubicBezTo>
                    <a:pt x="1445895" y="306324"/>
                    <a:pt x="1441990" y="302419"/>
                    <a:pt x="1437132" y="302514"/>
                  </a:cubicBezTo>
                  <a:cubicBezTo>
                    <a:pt x="1432370" y="302514"/>
                    <a:pt x="1428464" y="306419"/>
                    <a:pt x="1428464" y="311277"/>
                  </a:cubicBezTo>
                  <a:cubicBezTo>
                    <a:pt x="1428464" y="316040"/>
                    <a:pt x="1432465" y="319945"/>
                    <a:pt x="1437227" y="319945"/>
                  </a:cubicBezTo>
                  <a:close/>
                  <a:moveTo>
                    <a:pt x="1498187" y="340424"/>
                  </a:moveTo>
                  <a:cubicBezTo>
                    <a:pt x="1502378" y="340424"/>
                    <a:pt x="1505712" y="336995"/>
                    <a:pt x="1505712" y="332899"/>
                  </a:cubicBezTo>
                  <a:cubicBezTo>
                    <a:pt x="1505712" y="328708"/>
                    <a:pt x="1502283" y="325374"/>
                    <a:pt x="1498092" y="325374"/>
                  </a:cubicBezTo>
                  <a:cubicBezTo>
                    <a:pt x="1493901" y="325374"/>
                    <a:pt x="1490567" y="328803"/>
                    <a:pt x="1490567" y="332994"/>
                  </a:cubicBezTo>
                  <a:cubicBezTo>
                    <a:pt x="1490567" y="336995"/>
                    <a:pt x="1493996" y="340424"/>
                    <a:pt x="1498187" y="340424"/>
                  </a:cubicBezTo>
                  <a:close/>
                  <a:moveTo>
                    <a:pt x="1557433" y="365379"/>
                  </a:moveTo>
                  <a:cubicBezTo>
                    <a:pt x="1561148" y="365379"/>
                    <a:pt x="1564100" y="362331"/>
                    <a:pt x="1564100" y="358616"/>
                  </a:cubicBezTo>
                  <a:cubicBezTo>
                    <a:pt x="1564100" y="354901"/>
                    <a:pt x="1561052" y="351949"/>
                    <a:pt x="1557338" y="351949"/>
                  </a:cubicBezTo>
                  <a:cubicBezTo>
                    <a:pt x="1553623" y="351949"/>
                    <a:pt x="1550670" y="354997"/>
                    <a:pt x="1550670" y="358712"/>
                  </a:cubicBezTo>
                  <a:cubicBezTo>
                    <a:pt x="1550765" y="362331"/>
                    <a:pt x="1553718" y="365379"/>
                    <a:pt x="1557433" y="365379"/>
                  </a:cubicBezTo>
                  <a:close/>
                  <a:moveTo>
                    <a:pt x="1614868" y="401574"/>
                  </a:moveTo>
                  <a:cubicBezTo>
                    <a:pt x="1622108" y="401574"/>
                    <a:pt x="1627918" y="395669"/>
                    <a:pt x="1627918" y="388430"/>
                  </a:cubicBezTo>
                  <a:cubicBezTo>
                    <a:pt x="1627918" y="381191"/>
                    <a:pt x="1622012" y="375380"/>
                    <a:pt x="1614773" y="375380"/>
                  </a:cubicBezTo>
                  <a:cubicBezTo>
                    <a:pt x="1607534" y="375380"/>
                    <a:pt x="1601724" y="381286"/>
                    <a:pt x="1601724" y="388525"/>
                  </a:cubicBezTo>
                  <a:cubicBezTo>
                    <a:pt x="1601724" y="395764"/>
                    <a:pt x="1607630" y="401574"/>
                    <a:pt x="1614868" y="401574"/>
                  </a:cubicBezTo>
                  <a:close/>
                  <a:moveTo>
                    <a:pt x="1670018" y="434626"/>
                  </a:moveTo>
                  <a:cubicBezTo>
                    <a:pt x="1676876" y="434626"/>
                    <a:pt x="1682401" y="429006"/>
                    <a:pt x="1682401" y="422148"/>
                  </a:cubicBezTo>
                  <a:cubicBezTo>
                    <a:pt x="1682401" y="415290"/>
                    <a:pt x="1676781" y="409766"/>
                    <a:pt x="1669923" y="409766"/>
                  </a:cubicBezTo>
                  <a:cubicBezTo>
                    <a:pt x="1663065" y="409766"/>
                    <a:pt x="1657541" y="415385"/>
                    <a:pt x="1657541" y="422243"/>
                  </a:cubicBezTo>
                  <a:cubicBezTo>
                    <a:pt x="1657541" y="429101"/>
                    <a:pt x="1663160" y="434626"/>
                    <a:pt x="1670018" y="434626"/>
                  </a:cubicBezTo>
                  <a:close/>
                  <a:moveTo>
                    <a:pt x="1722692" y="474726"/>
                  </a:moveTo>
                  <a:cubicBezTo>
                    <a:pt x="1731074" y="474726"/>
                    <a:pt x="1737741" y="467963"/>
                    <a:pt x="1737741" y="459581"/>
                  </a:cubicBezTo>
                  <a:cubicBezTo>
                    <a:pt x="1737741" y="451199"/>
                    <a:pt x="1730978" y="444532"/>
                    <a:pt x="1722596" y="444532"/>
                  </a:cubicBezTo>
                  <a:cubicBezTo>
                    <a:pt x="1714310" y="444532"/>
                    <a:pt x="1707547" y="451390"/>
                    <a:pt x="1707547" y="459676"/>
                  </a:cubicBezTo>
                  <a:cubicBezTo>
                    <a:pt x="1707547" y="468059"/>
                    <a:pt x="1714405" y="474821"/>
                    <a:pt x="1722692" y="474726"/>
                  </a:cubicBezTo>
                  <a:close/>
                  <a:moveTo>
                    <a:pt x="1759553" y="500729"/>
                  </a:moveTo>
                  <a:cubicBezTo>
                    <a:pt x="1759553" y="507968"/>
                    <a:pt x="1765459" y="513779"/>
                    <a:pt x="1772698" y="513779"/>
                  </a:cubicBezTo>
                  <a:cubicBezTo>
                    <a:pt x="1779937" y="513779"/>
                    <a:pt x="1785747" y="507873"/>
                    <a:pt x="1785747" y="500634"/>
                  </a:cubicBezTo>
                  <a:cubicBezTo>
                    <a:pt x="1785747" y="493395"/>
                    <a:pt x="1779842" y="487585"/>
                    <a:pt x="1772603" y="487585"/>
                  </a:cubicBezTo>
                  <a:cubicBezTo>
                    <a:pt x="1765364" y="487585"/>
                    <a:pt x="1759553" y="493490"/>
                    <a:pt x="1759553" y="500729"/>
                  </a:cubicBezTo>
                  <a:close/>
                  <a:moveTo>
                    <a:pt x="1804130" y="545116"/>
                  </a:moveTo>
                  <a:cubicBezTo>
                    <a:pt x="1804130" y="553784"/>
                    <a:pt x="1811179" y="560737"/>
                    <a:pt x="1819751" y="560642"/>
                  </a:cubicBezTo>
                  <a:cubicBezTo>
                    <a:pt x="1828324" y="560642"/>
                    <a:pt x="1835372" y="553593"/>
                    <a:pt x="1835277" y="545021"/>
                  </a:cubicBezTo>
                  <a:cubicBezTo>
                    <a:pt x="1835277" y="536448"/>
                    <a:pt x="1828229" y="529495"/>
                    <a:pt x="1819656" y="529495"/>
                  </a:cubicBezTo>
                  <a:cubicBezTo>
                    <a:pt x="1810988" y="529400"/>
                    <a:pt x="1804035" y="536448"/>
                    <a:pt x="1804130" y="545116"/>
                  </a:cubicBezTo>
                  <a:close/>
                  <a:moveTo>
                    <a:pt x="1849279" y="592550"/>
                  </a:moveTo>
                  <a:cubicBezTo>
                    <a:pt x="1849279" y="600456"/>
                    <a:pt x="1855756" y="606743"/>
                    <a:pt x="1863566" y="606743"/>
                  </a:cubicBezTo>
                  <a:cubicBezTo>
                    <a:pt x="1871472" y="606743"/>
                    <a:pt x="1877759" y="600266"/>
                    <a:pt x="1877759" y="592455"/>
                  </a:cubicBezTo>
                  <a:cubicBezTo>
                    <a:pt x="1877759" y="584549"/>
                    <a:pt x="1871377" y="578263"/>
                    <a:pt x="1863471" y="578263"/>
                  </a:cubicBezTo>
                  <a:cubicBezTo>
                    <a:pt x="1855661" y="578263"/>
                    <a:pt x="1849279" y="584645"/>
                    <a:pt x="1849279" y="592550"/>
                  </a:cubicBezTo>
                  <a:close/>
                  <a:moveTo>
                    <a:pt x="1889760" y="642938"/>
                  </a:moveTo>
                  <a:cubicBezTo>
                    <a:pt x="1889760" y="650843"/>
                    <a:pt x="1896237" y="657225"/>
                    <a:pt x="1904048" y="657130"/>
                  </a:cubicBezTo>
                  <a:cubicBezTo>
                    <a:pt x="1911953" y="657130"/>
                    <a:pt x="1918335" y="650653"/>
                    <a:pt x="1918240" y="642842"/>
                  </a:cubicBezTo>
                  <a:cubicBezTo>
                    <a:pt x="1918240" y="634937"/>
                    <a:pt x="1911763" y="628650"/>
                    <a:pt x="1903952" y="628650"/>
                  </a:cubicBezTo>
                  <a:cubicBezTo>
                    <a:pt x="1896142" y="628650"/>
                    <a:pt x="1889760" y="635032"/>
                    <a:pt x="1889760" y="642938"/>
                  </a:cubicBezTo>
                  <a:close/>
                  <a:moveTo>
                    <a:pt x="1941005" y="709041"/>
                  </a:moveTo>
                  <a:cubicBezTo>
                    <a:pt x="1948243" y="709041"/>
                    <a:pt x="1954054" y="703136"/>
                    <a:pt x="1954054" y="695897"/>
                  </a:cubicBezTo>
                  <a:cubicBezTo>
                    <a:pt x="1954054" y="688658"/>
                    <a:pt x="1948148" y="682847"/>
                    <a:pt x="1940909" y="682847"/>
                  </a:cubicBezTo>
                  <a:cubicBezTo>
                    <a:pt x="1933670" y="682847"/>
                    <a:pt x="1927860" y="688753"/>
                    <a:pt x="1927860" y="695992"/>
                  </a:cubicBezTo>
                  <a:cubicBezTo>
                    <a:pt x="1927955" y="703231"/>
                    <a:pt x="1933766" y="709136"/>
                    <a:pt x="1941005" y="709041"/>
                  </a:cubicBezTo>
                  <a:close/>
                  <a:moveTo>
                    <a:pt x="1974247" y="767906"/>
                  </a:moveTo>
                  <a:cubicBezTo>
                    <a:pt x="1983296" y="767906"/>
                    <a:pt x="1990630" y="760476"/>
                    <a:pt x="1990630" y="751427"/>
                  </a:cubicBezTo>
                  <a:cubicBezTo>
                    <a:pt x="1990630" y="742283"/>
                    <a:pt x="1983200" y="735044"/>
                    <a:pt x="1974152" y="735044"/>
                  </a:cubicBezTo>
                  <a:cubicBezTo>
                    <a:pt x="1965103" y="735044"/>
                    <a:pt x="1957768" y="742474"/>
                    <a:pt x="1957768" y="751523"/>
                  </a:cubicBezTo>
                  <a:cubicBezTo>
                    <a:pt x="1957768" y="760667"/>
                    <a:pt x="1965103" y="768001"/>
                    <a:pt x="1974247" y="767906"/>
                  </a:cubicBezTo>
                  <a:close/>
                  <a:moveTo>
                    <a:pt x="2003489" y="824294"/>
                  </a:moveTo>
                  <a:cubicBezTo>
                    <a:pt x="2011775" y="824294"/>
                    <a:pt x="2018538" y="817436"/>
                    <a:pt x="2018538" y="809149"/>
                  </a:cubicBezTo>
                  <a:cubicBezTo>
                    <a:pt x="2018538" y="800767"/>
                    <a:pt x="2011775" y="794099"/>
                    <a:pt x="2003393" y="794099"/>
                  </a:cubicBezTo>
                  <a:cubicBezTo>
                    <a:pt x="1995107" y="794099"/>
                    <a:pt x="1988344" y="800862"/>
                    <a:pt x="1988344" y="809244"/>
                  </a:cubicBezTo>
                  <a:cubicBezTo>
                    <a:pt x="1988344" y="817531"/>
                    <a:pt x="1995107" y="824294"/>
                    <a:pt x="2003489" y="824294"/>
                  </a:cubicBezTo>
                  <a:close/>
                  <a:moveTo>
                    <a:pt x="2009680" y="868775"/>
                  </a:moveTo>
                  <a:cubicBezTo>
                    <a:pt x="2009680" y="879253"/>
                    <a:pt x="2018252" y="887730"/>
                    <a:pt x="2028730" y="887730"/>
                  </a:cubicBezTo>
                  <a:cubicBezTo>
                    <a:pt x="2039207" y="887730"/>
                    <a:pt x="2047685" y="879158"/>
                    <a:pt x="2047589" y="868680"/>
                  </a:cubicBezTo>
                  <a:cubicBezTo>
                    <a:pt x="2047589" y="858203"/>
                    <a:pt x="2039017" y="849725"/>
                    <a:pt x="2028539" y="849821"/>
                  </a:cubicBezTo>
                  <a:cubicBezTo>
                    <a:pt x="2018062" y="849725"/>
                    <a:pt x="2009680" y="858298"/>
                    <a:pt x="2009680" y="868775"/>
                  </a:cubicBezTo>
                  <a:close/>
                  <a:moveTo>
                    <a:pt x="2030730" y="929831"/>
                  </a:moveTo>
                  <a:cubicBezTo>
                    <a:pt x="2030730" y="940308"/>
                    <a:pt x="2039303" y="948785"/>
                    <a:pt x="2049780" y="948690"/>
                  </a:cubicBezTo>
                  <a:cubicBezTo>
                    <a:pt x="2060258" y="948690"/>
                    <a:pt x="2068735" y="940118"/>
                    <a:pt x="2068639" y="929640"/>
                  </a:cubicBezTo>
                  <a:cubicBezTo>
                    <a:pt x="2068639" y="919163"/>
                    <a:pt x="2060067" y="910685"/>
                    <a:pt x="2049589" y="910781"/>
                  </a:cubicBezTo>
                  <a:cubicBezTo>
                    <a:pt x="2039112" y="910876"/>
                    <a:pt x="2030730" y="919448"/>
                    <a:pt x="2030730" y="929831"/>
                  </a:cubicBezTo>
                  <a:close/>
                  <a:moveTo>
                    <a:pt x="2084070" y="992219"/>
                  </a:moveTo>
                  <a:cubicBezTo>
                    <a:pt x="2084070" y="982504"/>
                    <a:pt x="2076164" y="974598"/>
                    <a:pt x="2066354" y="974693"/>
                  </a:cubicBezTo>
                  <a:cubicBezTo>
                    <a:pt x="2056638" y="974693"/>
                    <a:pt x="2048732" y="982599"/>
                    <a:pt x="2048828" y="992410"/>
                  </a:cubicBezTo>
                  <a:cubicBezTo>
                    <a:pt x="2048923" y="1002221"/>
                    <a:pt x="2056733" y="1010031"/>
                    <a:pt x="2066544" y="1009936"/>
                  </a:cubicBezTo>
                  <a:cubicBezTo>
                    <a:pt x="2076260" y="1009840"/>
                    <a:pt x="2084070" y="1001935"/>
                    <a:pt x="2084070" y="992219"/>
                  </a:cubicBezTo>
                  <a:close/>
                  <a:moveTo>
                    <a:pt x="2078927" y="1074325"/>
                  </a:moveTo>
                  <a:cubicBezTo>
                    <a:pt x="2089214" y="1074325"/>
                    <a:pt x="2097500" y="1065943"/>
                    <a:pt x="2097500" y="1055656"/>
                  </a:cubicBezTo>
                  <a:cubicBezTo>
                    <a:pt x="2097500" y="1045369"/>
                    <a:pt x="2089118" y="1037082"/>
                    <a:pt x="2078831" y="1037082"/>
                  </a:cubicBezTo>
                  <a:cubicBezTo>
                    <a:pt x="2068544" y="1037082"/>
                    <a:pt x="2060258" y="1045464"/>
                    <a:pt x="2060258" y="1055751"/>
                  </a:cubicBezTo>
                  <a:cubicBezTo>
                    <a:pt x="2060258" y="1066038"/>
                    <a:pt x="2068639" y="1074325"/>
                    <a:pt x="2078927" y="1074325"/>
                  </a:cubicBezTo>
                  <a:close/>
                  <a:moveTo>
                    <a:pt x="2068830" y="1119950"/>
                  </a:moveTo>
                  <a:cubicBezTo>
                    <a:pt x="2068830" y="1129951"/>
                    <a:pt x="2077022" y="1138047"/>
                    <a:pt x="2087023" y="1138047"/>
                  </a:cubicBezTo>
                  <a:cubicBezTo>
                    <a:pt x="2097024" y="1138047"/>
                    <a:pt x="2105120" y="1129856"/>
                    <a:pt x="2105120" y="1119854"/>
                  </a:cubicBezTo>
                  <a:cubicBezTo>
                    <a:pt x="2105120" y="1109853"/>
                    <a:pt x="2096929" y="1101757"/>
                    <a:pt x="2086928" y="1101757"/>
                  </a:cubicBezTo>
                  <a:cubicBezTo>
                    <a:pt x="2076831" y="1101757"/>
                    <a:pt x="2068735" y="1109948"/>
                    <a:pt x="2068830" y="1119950"/>
                  </a:cubicBezTo>
                  <a:close/>
                  <a:moveTo>
                    <a:pt x="2090452" y="1166622"/>
                  </a:moveTo>
                  <a:cubicBezTo>
                    <a:pt x="2080641" y="1166622"/>
                    <a:pt x="2072640" y="1174623"/>
                    <a:pt x="2072735" y="1184529"/>
                  </a:cubicBezTo>
                  <a:cubicBezTo>
                    <a:pt x="2072735" y="1194340"/>
                    <a:pt x="2080736" y="1202246"/>
                    <a:pt x="2090642" y="1202246"/>
                  </a:cubicBezTo>
                  <a:cubicBezTo>
                    <a:pt x="2100453" y="1202246"/>
                    <a:pt x="2108454" y="1194245"/>
                    <a:pt x="2108359" y="1184434"/>
                  </a:cubicBezTo>
                  <a:cubicBezTo>
                    <a:pt x="2108264" y="1174528"/>
                    <a:pt x="2100263" y="1166622"/>
                    <a:pt x="2090452" y="1166622"/>
                  </a:cubicBezTo>
                  <a:close/>
                  <a:moveTo>
                    <a:pt x="2106930" y="1249013"/>
                  </a:moveTo>
                  <a:cubicBezTo>
                    <a:pt x="2106835" y="1239488"/>
                    <a:pt x="2099120" y="1231773"/>
                    <a:pt x="2089595" y="1231773"/>
                  </a:cubicBezTo>
                  <a:cubicBezTo>
                    <a:pt x="2080070" y="1231773"/>
                    <a:pt x="2072354" y="1239584"/>
                    <a:pt x="2072354" y="1249109"/>
                  </a:cubicBezTo>
                  <a:cubicBezTo>
                    <a:pt x="2072354" y="1258634"/>
                    <a:pt x="2080165" y="1266349"/>
                    <a:pt x="2089690" y="1266349"/>
                  </a:cubicBezTo>
                  <a:cubicBezTo>
                    <a:pt x="2099215" y="1266349"/>
                    <a:pt x="2106930" y="1258538"/>
                    <a:pt x="2106930" y="1249013"/>
                  </a:cubicBezTo>
                  <a:close/>
                  <a:moveTo>
                    <a:pt x="2084356" y="1329785"/>
                  </a:moveTo>
                  <a:cubicBezTo>
                    <a:pt x="2093309" y="1329785"/>
                    <a:pt x="2100548" y="1322451"/>
                    <a:pt x="2100548" y="1313498"/>
                  </a:cubicBezTo>
                  <a:cubicBezTo>
                    <a:pt x="2100548" y="1304544"/>
                    <a:pt x="2093214" y="1297210"/>
                    <a:pt x="2084165" y="1297305"/>
                  </a:cubicBezTo>
                  <a:cubicBezTo>
                    <a:pt x="2075212" y="1297305"/>
                    <a:pt x="2067878" y="1304639"/>
                    <a:pt x="2067973" y="1313593"/>
                  </a:cubicBezTo>
                  <a:cubicBezTo>
                    <a:pt x="2068068" y="1322546"/>
                    <a:pt x="2075402" y="1329785"/>
                    <a:pt x="2084356" y="1329785"/>
                  </a:cubicBezTo>
                  <a:close/>
                  <a:moveTo>
                    <a:pt x="2074450" y="1362456"/>
                  </a:moveTo>
                  <a:cubicBezTo>
                    <a:pt x="2066163" y="1362456"/>
                    <a:pt x="2059496" y="1369219"/>
                    <a:pt x="2059591" y="1377410"/>
                  </a:cubicBezTo>
                  <a:cubicBezTo>
                    <a:pt x="2059591" y="1385697"/>
                    <a:pt x="2066354" y="1392364"/>
                    <a:pt x="2074545" y="1392269"/>
                  </a:cubicBezTo>
                  <a:cubicBezTo>
                    <a:pt x="2082737" y="1392269"/>
                    <a:pt x="2089404" y="1385507"/>
                    <a:pt x="2089404" y="1377315"/>
                  </a:cubicBezTo>
                  <a:cubicBezTo>
                    <a:pt x="2089404" y="1369124"/>
                    <a:pt x="2082737" y="1362456"/>
                    <a:pt x="2074450" y="1362456"/>
                  </a:cubicBezTo>
                  <a:close/>
                  <a:moveTo>
                    <a:pt x="2060258" y="1425702"/>
                  </a:moveTo>
                  <a:cubicBezTo>
                    <a:pt x="2052066" y="1425702"/>
                    <a:pt x="2045494" y="1432370"/>
                    <a:pt x="2045589" y="1440466"/>
                  </a:cubicBezTo>
                  <a:cubicBezTo>
                    <a:pt x="2045589" y="1448657"/>
                    <a:pt x="2052257" y="1455230"/>
                    <a:pt x="2060448" y="1455230"/>
                  </a:cubicBezTo>
                  <a:cubicBezTo>
                    <a:pt x="2068544" y="1455230"/>
                    <a:pt x="2075212" y="1448562"/>
                    <a:pt x="2075117" y="1440371"/>
                  </a:cubicBezTo>
                  <a:cubicBezTo>
                    <a:pt x="2075117" y="1432274"/>
                    <a:pt x="2068449" y="1425702"/>
                    <a:pt x="2060258" y="1425702"/>
                  </a:cubicBezTo>
                  <a:close/>
                  <a:moveTo>
                    <a:pt x="2041970" y="1517237"/>
                  </a:moveTo>
                  <a:cubicBezTo>
                    <a:pt x="2050161" y="1517237"/>
                    <a:pt x="2056733" y="1510570"/>
                    <a:pt x="2056733" y="1502378"/>
                  </a:cubicBezTo>
                  <a:cubicBezTo>
                    <a:pt x="2056733" y="1494187"/>
                    <a:pt x="2050066" y="1487614"/>
                    <a:pt x="2041874" y="1487710"/>
                  </a:cubicBezTo>
                  <a:cubicBezTo>
                    <a:pt x="2033683" y="1487710"/>
                    <a:pt x="2027111" y="1494377"/>
                    <a:pt x="2027111" y="1502569"/>
                  </a:cubicBezTo>
                  <a:cubicBezTo>
                    <a:pt x="2027111" y="1510665"/>
                    <a:pt x="2033778" y="1517237"/>
                    <a:pt x="2041970" y="1517237"/>
                  </a:cubicBezTo>
                  <a:close/>
                  <a:moveTo>
                    <a:pt x="2019110" y="1549908"/>
                  </a:moveTo>
                  <a:cubicBezTo>
                    <a:pt x="2011871" y="1549908"/>
                    <a:pt x="2006060" y="1555814"/>
                    <a:pt x="2006060" y="1563053"/>
                  </a:cubicBezTo>
                  <a:cubicBezTo>
                    <a:pt x="2006060" y="1570292"/>
                    <a:pt x="2011966" y="1576102"/>
                    <a:pt x="2019205" y="1576102"/>
                  </a:cubicBezTo>
                  <a:cubicBezTo>
                    <a:pt x="2026444" y="1576102"/>
                    <a:pt x="2032254" y="1570196"/>
                    <a:pt x="2032254" y="1562957"/>
                  </a:cubicBezTo>
                  <a:cubicBezTo>
                    <a:pt x="2032254" y="1555718"/>
                    <a:pt x="2026349" y="1549908"/>
                    <a:pt x="2019110" y="1549908"/>
                  </a:cubicBezTo>
                  <a:close/>
                  <a:moveTo>
                    <a:pt x="1992249" y="1611630"/>
                  </a:moveTo>
                  <a:cubicBezTo>
                    <a:pt x="1986629" y="1611630"/>
                    <a:pt x="1982057" y="1616202"/>
                    <a:pt x="1982057" y="1621917"/>
                  </a:cubicBezTo>
                  <a:cubicBezTo>
                    <a:pt x="1982057" y="1627537"/>
                    <a:pt x="1986725" y="1632109"/>
                    <a:pt x="1992344" y="1632109"/>
                  </a:cubicBezTo>
                  <a:cubicBezTo>
                    <a:pt x="1997964" y="1632109"/>
                    <a:pt x="2002536" y="1627442"/>
                    <a:pt x="2002536" y="1621822"/>
                  </a:cubicBezTo>
                  <a:cubicBezTo>
                    <a:pt x="2002536" y="1616107"/>
                    <a:pt x="1997964" y="1611535"/>
                    <a:pt x="1992249" y="1611630"/>
                  </a:cubicBezTo>
                  <a:close/>
                  <a:moveTo>
                    <a:pt x="1961483" y="1669066"/>
                  </a:moveTo>
                  <a:cubicBezTo>
                    <a:pt x="1956149" y="1669066"/>
                    <a:pt x="1951958" y="1673352"/>
                    <a:pt x="1951958" y="1678686"/>
                  </a:cubicBezTo>
                  <a:cubicBezTo>
                    <a:pt x="1951958" y="1683925"/>
                    <a:pt x="1956245" y="1688211"/>
                    <a:pt x="1961579" y="1688211"/>
                  </a:cubicBezTo>
                  <a:cubicBezTo>
                    <a:pt x="1966817" y="1688211"/>
                    <a:pt x="1971104" y="1683925"/>
                    <a:pt x="1971104" y="1678591"/>
                  </a:cubicBezTo>
                  <a:cubicBezTo>
                    <a:pt x="1971008" y="1673352"/>
                    <a:pt x="1966722" y="1669066"/>
                    <a:pt x="1961483" y="1669066"/>
                  </a:cubicBezTo>
                  <a:close/>
                  <a:moveTo>
                    <a:pt x="1926812" y="1726216"/>
                  </a:moveTo>
                  <a:cubicBezTo>
                    <a:pt x="1922907" y="1726216"/>
                    <a:pt x="1919764" y="1729359"/>
                    <a:pt x="1919764" y="1733264"/>
                  </a:cubicBezTo>
                  <a:cubicBezTo>
                    <a:pt x="1919764" y="1737170"/>
                    <a:pt x="1922907" y="1740313"/>
                    <a:pt x="1926812" y="1740313"/>
                  </a:cubicBezTo>
                  <a:cubicBezTo>
                    <a:pt x="1930718" y="1740313"/>
                    <a:pt x="1933861" y="1737170"/>
                    <a:pt x="1933861" y="1733264"/>
                  </a:cubicBezTo>
                  <a:cubicBezTo>
                    <a:pt x="1933861" y="1729359"/>
                    <a:pt x="1930718" y="1726121"/>
                    <a:pt x="1926812" y="1726216"/>
                  </a:cubicBezTo>
                  <a:close/>
                  <a:moveTo>
                    <a:pt x="1888427" y="1776032"/>
                  </a:moveTo>
                  <a:cubicBezTo>
                    <a:pt x="1883283" y="1776032"/>
                    <a:pt x="1879187" y="1780223"/>
                    <a:pt x="1879283" y="1785271"/>
                  </a:cubicBezTo>
                  <a:cubicBezTo>
                    <a:pt x="1879283" y="1790414"/>
                    <a:pt x="1883474" y="1794510"/>
                    <a:pt x="1888522" y="1794510"/>
                  </a:cubicBezTo>
                  <a:cubicBezTo>
                    <a:pt x="1893665" y="1794510"/>
                    <a:pt x="1897761" y="1790319"/>
                    <a:pt x="1897761" y="1785271"/>
                  </a:cubicBezTo>
                  <a:cubicBezTo>
                    <a:pt x="1897666" y="1780127"/>
                    <a:pt x="1893570" y="1776032"/>
                    <a:pt x="1888427" y="1776032"/>
                  </a:cubicBezTo>
                  <a:close/>
                  <a:moveTo>
                    <a:pt x="1846612" y="1825657"/>
                  </a:moveTo>
                  <a:cubicBezTo>
                    <a:pt x="1841659" y="1825657"/>
                    <a:pt x="1837754" y="1829657"/>
                    <a:pt x="1837754" y="1834610"/>
                  </a:cubicBezTo>
                  <a:cubicBezTo>
                    <a:pt x="1837754" y="1839563"/>
                    <a:pt x="1841754" y="1843468"/>
                    <a:pt x="1846707" y="1843468"/>
                  </a:cubicBezTo>
                  <a:cubicBezTo>
                    <a:pt x="1851660" y="1843468"/>
                    <a:pt x="1855565" y="1839468"/>
                    <a:pt x="1855565" y="1834515"/>
                  </a:cubicBezTo>
                  <a:cubicBezTo>
                    <a:pt x="1855470" y="1829657"/>
                    <a:pt x="1851470" y="1825657"/>
                    <a:pt x="1846612" y="1825657"/>
                  </a:cubicBezTo>
                  <a:close/>
                  <a:moveTo>
                    <a:pt x="1801463" y="1874806"/>
                  </a:moveTo>
                  <a:cubicBezTo>
                    <a:pt x="1798130" y="1874806"/>
                    <a:pt x="1795463" y="1877568"/>
                    <a:pt x="1795463" y="1880902"/>
                  </a:cubicBezTo>
                  <a:cubicBezTo>
                    <a:pt x="1795463" y="1884236"/>
                    <a:pt x="1798130" y="1886903"/>
                    <a:pt x="1801463" y="1886903"/>
                  </a:cubicBezTo>
                  <a:cubicBezTo>
                    <a:pt x="1804797" y="1886903"/>
                    <a:pt x="1807464" y="1884140"/>
                    <a:pt x="1807464" y="1880807"/>
                  </a:cubicBezTo>
                  <a:cubicBezTo>
                    <a:pt x="1807464" y="1877473"/>
                    <a:pt x="1804797" y="1874806"/>
                    <a:pt x="1801463" y="1874806"/>
                  </a:cubicBezTo>
                  <a:close/>
                  <a:moveTo>
                    <a:pt x="1762125" y="1923860"/>
                  </a:moveTo>
                  <a:cubicBezTo>
                    <a:pt x="1762125" y="1918907"/>
                    <a:pt x="1758125" y="1915001"/>
                    <a:pt x="1753172" y="1915001"/>
                  </a:cubicBezTo>
                  <a:cubicBezTo>
                    <a:pt x="1748218" y="1915001"/>
                    <a:pt x="1744313" y="1919002"/>
                    <a:pt x="1744313" y="1923955"/>
                  </a:cubicBezTo>
                  <a:cubicBezTo>
                    <a:pt x="1744313" y="1928908"/>
                    <a:pt x="1748314" y="1932813"/>
                    <a:pt x="1753267" y="1932813"/>
                  </a:cubicBezTo>
                  <a:cubicBezTo>
                    <a:pt x="1758220" y="1932813"/>
                    <a:pt x="1762125" y="1928813"/>
                    <a:pt x="1762125" y="1923860"/>
                  </a:cubicBezTo>
                  <a:close/>
                  <a:moveTo>
                    <a:pt x="1709547" y="1963484"/>
                  </a:moveTo>
                  <a:cubicBezTo>
                    <a:pt x="1709547" y="1959388"/>
                    <a:pt x="1706213" y="1956149"/>
                    <a:pt x="1702118" y="1956149"/>
                  </a:cubicBezTo>
                  <a:cubicBezTo>
                    <a:pt x="1698022" y="1956149"/>
                    <a:pt x="1694688" y="1959483"/>
                    <a:pt x="1694783" y="1963579"/>
                  </a:cubicBezTo>
                  <a:cubicBezTo>
                    <a:pt x="1694783" y="1967675"/>
                    <a:pt x="1698117" y="1971008"/>
                    <a:pt x="1702213" y="1970913"/>
                  </a:cubicBezTo>
                  <a:cubicBezTo>
                    <a:pt x="1706213" y="1970913"/>
                    <a:pt x="1709547" y="1967579"/>
                    <a:pt x="1709547" y="1963484"/>
                  </a:cubicBezTo>
                  <a:close/>
                  <a:moveTo>
                    <a:pt x="1655826" y="1999488"/>
                  </a:moveTo>
                  <a:cubicBezTo>
                    <a:pt x="1655826" y="1995392"/>
                    <a:pt x="1652492" y="1992154"/>
                    <a:pt x="1648397" y="1992154"/>
                  </a:cubicBezTo>
                  <a:cubicBezTo>
                    <a:pt x="1644301" y="1992154"/>
                    <a:pt x="1640967" y="1995488"/>
                    <a:pt x="1641062" y="1999583"/>
                  </a:cubicBezTo>
                  <a:cubicBezTo>
                    <a:pt x="1641062" y="2003679"/>
                    <a:pt x="1644396" y="2006918"/>
                    <a:pt x="1648492" y="2006918"/>
                  </a:cubicBezTo>
                  <a:cubicBezTo>
                    <a:pt x="1652492" y="2006918"/>
                    <a:pt x="1655826" y="2003584"/>
                    <a:pt x="1655826" y="1999488"/>
                  </a:cubicBezTo>
                  <a:close/>
                  <a:moveTo>
                    <a:pt x="1598200" y="2031683"/>
                  </a:moveTo>
                  <a:cubicBezTo>
                    <a:pt x="1598200" y="2028444"/>
                    <a:pt x="1595533" y="2025777"/>
                    <a:pt x="1592294" y="2025872"/>
                  </a:cubicBezTo>
                  <a:cubicBezTo>
                    <a:pt x="1589056" y="2025872"/>
                    <a:pt x="1586389" y="2028539"/>
                    <a:pt x="1586484" y="2031778"/>
                  </a:cubicBezTo>
                  <a:cubicBezTo>
                    <a:pt x="1586484" y="2035016"/>
                    <a:pt x="1589151" y="2037683"/>
                    <a:pt x="1592389" y="2037683"/>
                  </a:cubicBezTo>
                  <a:cubicBezTo>
                    <a:pt x="1595628" y="2037588"/>
                    <a:pt x="1598200" y="2034921"/>
                    <a:pt x="1598200" y="2031683"/>
                  </a:cubicBezTo>
                  <a:close/>
                  <a:moveTo>
                    <a:pt x="1534192" y="2052923"/>
                  </a:moveTo>
                  <a:cubicBezTo>
                    <a:pt x="1530287" y="2052923"/>
                    <a:pt x="1527143" y="2056067"/>
                    <a:pt x="1527143" y="2059972"/>
                  </a:cubicBezTo>
                  <a:cubicBezTo>
                    <a:pt x="1527143" y="2063877"/>
                    <a:pt x="1530287" y="2067020"/>
                    <a:pt x="1534192" y="2067020"/>
                  </a:cubicBezTo>
                  <a:cubicBezTo>
                    <a:pt x="1538097" y="2067020"/>
                    <a:pt x="1541240" y="2063877"/>
                    <a:pt x="1541240" y="2059972"/>
                  </a:cubicBezTo>
                  <a:cubicBezTo>
                    <a:pt x="1541240" y="2056067"/>
                    <a:pt x="1538097" y="2052923"/>
                    <a:pt x="1534192" y="2052923"/>
                  </a:cubicBezTo>
                  <a:close/>
                  <a:moveTo>
                    <a:pt x="1474184" y="2076260"/>
                  </a:moveTo>
                  <a:cubicBezTo>
                    <a:pt x="1469803" y="2076260"/>
                    <a:pt x="1466279" y="2079784"/>
                    <a:pt x="1466279" y="2084165"/>
                  </a:cubicBezTo>
                  <a:cubicBezTo>
                    <a:pt x="1466279" y="2088547"/>
                    <a:pt x="1469803" y="2092071"/>
                    <a:pt x="1474184" y="2091976"/>
                  </a:cubicBezTo>
                  <a:cubicBezTo>
                    <a:pt x="1478566" y="2091976"/>
                    <a:pt x="1482090" y="2088452"/>
                    <a:pt x="1481995" y="2084070"/>
                  </a:cubicBezTo>
                  <a:cubicBezTo>
                    <a:pt x="1482090" y="2079784"/>
                    <a:pt x="1478566" y="2076260"/>
                    <a:pt x="1474184" y="2076260"/>
                  </a:cubicBezTo>
                  <a:close/>
                  <a:moveTo>
                    <a:pt x="1412748" y="2098453"/>
                  </a:moveTo>
                  <a:cubicBezTo>
                    <a:pt x="1409605" y="2098453"/>
                    <a:pt x="1407033" y="2101025"/>
                    <a:pt x="1407033" y="2104168"/>
                  </a:cubicBezTo>
                  <a:cubicBezTo>
                    <a:pt x="1407033" y="2107311"/>
                    <a:pt x="1409605" y="2109883"/>
                    <a:pt x="1412748" y="2109883"/>
                  </a:cubicBezTo>
                  <a:cubicBezTo>
                    <a:pt x="1415891" y="2109883"/>
                    <a:pt x="1418463" y="2107311"/>
                    <a:pt x="1418463" y="2104168"/>
                  </a:cubicBezTo>
                  <a:cubicBezTo>
                    <a:pt x="1418463" y="2101025"/>
                    <a:pt x="1415891" y="2098453"/>
                    <a:pt x="1412748" y="2098453"/>
                  </a:cubicBezTo>
                  <a:close/>
                  <a:moveTo>
                    <a:pt x="1350074" y="2114169"/>
                  </a:moveTo>
                  <a:cubicBezTo>
                    <a:pt x="1346930" y="2114169"/>
                    <a:pt x="1344359" y="2116741"/>
                    <a:pt x="1344359" y="2119884"/>
                  </a:cubicBezTo>
                  <a:cubicBezTo>
                    <a:pt x="1344359" y="2123027"/>
                    <a:pt x="1346930" y="2125599"/>
                    <a:pt x="1350074" y="2125599"/>
                  </a:cubicBezTo>
                  <a:cubicBezTo>
                    <a:pt x="1353217" y="2125599"/>
                    <a:pt x="1355789" y="2123027"/>
                    <a:pt x="1355789" y="2119884"/>
                  </a:cubicBezTo>
                  <a:cubicBezTo>
                    <a:pt x="1355693" y="2116646"/>
                    <a:pt x="1353122" y="2114169"/>
                    <a:pt x="1350074" y="2114169"/>
                  </a:cubicBezTo>
                  <a:close/>
                  <a:moveTo>
                    <a:pt x="1286351" y="2125313"/>
                  </a:moveTo>
                  <a:cubicBezTo>
                    <a:pt x="1283113" y="2125313"/>
                    <a:pt x="1280446" y="2127980"/>
                    <a:pt x="1280541" y="2131219"/>
                  </a:cubicBezTo>
                  <a:cubicBezTo>
                    <a:pt x="1280541" y="2134457"/>
                    <a:pt x="1283208" y="2137124"/>
                    <a:pt x="1286447" y="2137029"/>
                  </a:cubicBezTo>
                  <a:cubicBezTo>
                    <a:pt x="1289685" y="2137029"/>
                    <a:pt x="1292352" y="2134362"/>
                    <a:pt x="1292257" y="2131124"/>
                  </a:cubicBezTo>
                  <a:cubicBezTo>
                    <a:pt x="1292257" y="2127885"/>
                    <a:pt x="1289590" y="2125313"/>
                    <a:pt x="1286351" y="2125313"/>
                  </a:cubicBezTo>
                  <a:close/>
                  <a:moveTo>
                    <a:pt x="1222058" y="2131886"/>
                  </a:moveTo>
                  <a:cubicBezTo>
                    <a:pt x="1218629" y="2131886"/>
                    <a:pt x="1215866" y="2134648"/>
                    <a:pt x="1215866" y="2138172"/>
                  </a:cubicBezTo>
                  <a:cubicBezTo>
                    <a:pt x="1215866" y="2141601"/>
                    <a:pt x="1218629" y="2144363"/>
                    <a:pt x="1222058" y="2144363"/>
                  </a:cubicBezTo>
                  <a:cubicBezTo>
                    <a:pt x="1225487" y="2144363"/>
                    <a:pt x="1228249" y="2141601"/>
                    <a:pt x="1228249" y="2138172"/>
                  </a:cubicBezTo>
                  <a:cubicBezTo>
                    <a:pt x="1228344" y="2134648"/>
                    <a:pt x="1225487" y="2131886"/>
                    <a:pt x="1222058" y="2131886"/>
                  </a:cubicBezTo>
                  <a:close/>
                  <a:moveTo>
                    <a:pt x="1157764" y="2208086"/>
                  </a:moveTo>
                  <a:cubicBezTo>
                    <a:pt x="1155287" y="2208086"/>
                    <a:pt x="1153192" y="2210181"/>
                    <a:pt x="1153287" y="2212658"/>
                  </a:cubicBezTo>
                  <a:cubicBezTo>
                    <a:pt x="1153287" y="2215134"/>
                    <a:pt x="1155287" y="2217134"/>
                    <a:pt x="1157859" y="2217134"/>
                  </a:cubicBezTo>
                  <a:cubicBezTo>
                    <a:pt x="1160336" y="2217134"/>
                    <a:pt x="1162431" y="2215134"/>
                    <a:pt x="1162431" y="2212562"/>
                  </a:cubicBezTo>
                  <a:cubicBezTo>
                    <a:pt x="1162241" y="2210086"/>
                    <a:pt x="1160240" y="2208086"/>
                    <a:pt x="1157764" y="2208086"/>
                  </a:cubicBezTo>
                  <a:close/>
                  <a:moveTo>
                    <a:pt x="1093089" y="2205609"/>
                  </a:moveTo>
                  <a:cubicBezTo>
                    <a:pt x="1090232" y="2205609"/>
                    <a:pt x="1087850" y="2207990"/>
                    <a:pt x="1087946" y="2210848"/>
                  </a:cubicBezTo>
                  <a:cubicBezTo>
                    <a:pt x="1087946" y="2213705"/>
                    <a:pt x="1090327" y="2215991"/>
                    <a:pt x="1093184" y="2215991"/>
                  </a:cubicBezTo>
                  <a:cubicBezTo>
                    <a:pt x="1096042" y="2215991"/>
                    <a:pt x="1098423" y="2213610"/>
                    <a:pt x="1098328" y="2210753"/>
                  </a:cubicBezTo>
                  <a:cubicBezTo>
                    <a:pt x="1098328" y="2207895"/>
                    <a:pt x="1095947" y="2205609"/>
                    <a:pt x="1093089" y="2205609"/>
                  </a:cubicBezTo>
                  <a:close/>
                  <a:moveTo>
                    <a:pt x="1028700" y="2199418"/>
                  </a:moveTo>
                  <a:cubicBezTo>
                    <a:pt x="1025747" y="2199418"/>
                    <a:pt x="1023366" y="2201799"/>
                    <a:pt x="1023366" y="2204847"/>
                  </a:cubicBezTo>
                  <a:cubicBezTo>
                    <a:pt x="1023366" y="2207800"/>
                    <a:pt x="1025747" y="2210181"/>
                    <a:pt x="1028795" y="2210181"/>
                  </a:cubicBezTo>
                  <a:cubicBezTo>
                    <a:pt x="1031748" y="2210181"/>
                    <a:pt x="1034129" y="2207705"/>
                    <a:pt x="1034129" y="2204752"/>
                  </a:cubicBezTo>
                  <a:cubicBezTo>
                    <a:pt x="1034129" y="2201799"/>
                    <a:pt x="1031653" y="2199418"/>
                    <a:pt x="1028700" y="2199418"/>
                  </a:cubicBezTo>
                  <a:close/>
                  <a:moveTo>
                    <a:pt x="964883" y="2189512"/>
                  </a:moveTo>
                  <a:cubicBezTo>
                    <a:pt x="962025" y="2189512"/>
                    <a:pt x="959739" y="2191893"/>
                    <a:pt x="959739" y="2194751"/>
                  </a:cubicBezTo>
                  <a:cubicBezTo>
                    <a:pt x="959739" y="2197608"/>
                    <a:pt x="962120" y="2199894"/>
                    <a:pt x="964978" y="2199894"/>
                  </a:cubicBezTo>
                  <a:cubicBezTo>
                    <a:pt x="967835" y="2199894"/>
                    <a:pt x="970121" y="2197513"/>
                    <a:pt x="970121" y="2194655"/>
                  </a:cubicBezTo>
                  <a:cubicBezTo>
                    <a:pt x="970026" y="2191798"/>
                    <a:pt x="967740" y="2189512"/>
                    <a:pt x="964883" y="2189512"/>
                  </a:cubicBezTo>
                  <a:close/>
                  <a:moveTo>
                    <a:pt x="901732" y="2175891"/>
                  </a:moveTo>
                  <a:cubicBezTo>
                    <a:pt x="899160" y="2175891"/>
                    <a:pt x="897065" y="2177987"/>
                    <a:pt x="897065" y="2180654"/>
                  </a:cubicBezTo>
                  <a:cubicBezTo>
                    <a:pt x="897065" y="2183321"/>
                    <a:pt x="899160" y="2185321"/>
                    <a:pt x="901827" y="2185321"/>
                  </a:cubicBezTo>
                  <a:cubicBezTo>
                    <a:pt x="904399" y="2185321"/>
                    <a:pt x="906494" y="2183225"/>
                    <a:pt x="906494" y="2180654"/>
                  </a:cubicBezTo>
                  <a:cubicBezTo>
                    <a:pt x="906494" y="2177987"/>
                    <a:pt x="904399" y="2175891"/>
                    <a:pt x="901732" y="2175891"/>
                  </a:cubicBezTo>
                  <a:close/>
                  <a:moveTo>
                    <a:pt x="839724" y="2156555"/>
                  </a:moveTo>
                  <a:cubicBezTo>
                    <a:pt x="836486" y="2156555"/>
                    <a:pt x="833819" y="2159222"/>
                    <a:pt x="833914" y="2162461"/>
                  </a:cubicBezTo>
                  <a:cubicBezTo>
                    <a:pt x="833914" y="2165699"/>
                    <a:pt x="836581" y="2168366"/>
                    <a:pt x="839819" y="2168271"/>
                  </a:cubicBezTo>
                  <a:cubicBezTo>
                    <a:pt x="843058" y="2168271"/>
                    <a:pt x="845630" y="2165604"/>
                    <a:pt x="845630" y="2162366"/>
                  </a:cubicBezTo>
                  <a:cubicBezTo>
                    <a:pt x="845534" y="2159127"/>
                    <a:pt x="842963" y="2156460"/>
                    <a:pt x="839724" y="2156555"/>
                  </a:cubicBezTo>
                  <a:close/>
                  <a:moveTo>
                    <a:pt x="778955" y="2134457"/>
                  </a:moveTo>
                  <a:cubicBezTo>
                    <a:pt x="775716" y="2134457"/>
                    <a:pt x="773049" y="2137124"/>
                    <a:pt x="773144" y="2140363"/>
                  </a:cubicBezTo>
                  <a:cubicBezTo>
                    <a:pt x="773144" y="2143601"/>
                    <a:pt x="775811" y="2146173"/>
                    <a:pt x="779050" y="2146173"/>
                  </a:cubicBezTo>
                  <a:cubicBezTo>
                    <a:pt x="782288" y="2146173"/>
                    <a:pt x="784860" y="2143506"/>
                    <a:pt x="784860" y="2140268"/>
                  </a:cubicBezTo>
                  <a:cubicBezTo>
                    <a:pt x="784860" y="2137029"/>
                    <a:pt x="782193" y="2134362"/>
                    <a:pt x="778955" y="2134457"/>
                  </a:cubicBezTo>
                  <a:close/>
                  <a:moveTo>
                    <a:pt x="719709" y="2110169"/>
                  </a:moveTo>
                  <a:cubicBezTo>
                    <a:pt x="717423" y="2110169"/>
                    <a:pt x="715518" y="2112074"/>
                    <a:pt x="715518" y="2114360"/>
                  </a:cubicBezTo>
                  <a:cubicBezTo>
                    <a:pt x="715518" y="2116646"/>
                    <a:pt x="717423" y="2118551"/>
                    <a:pt x="719709" y="2118551"/>
                  </a:cubicBezTo>
                  <a:cubicBezTo>
                    <a:pt x="721995" y="2118551"/>
                    <a:pt x="723900" y="2116646"/>
                    <a:pt x="723900" y="2114360"/>
                  </a:cubicBezTo>
                  <a:cubicBezTo>
                    <a:pt x="723900" y="2111978"/>
                    <a:pt x="721995" y="2110073"/>
                    <a:pt x="719709" y="2110169"/>
                  </a:cubicBezTo>
                  <a:close/>
                  <a:moveTo>
                    <a:pt x="662273" y="2080927"/>
                  </a:moveTo>
                  <a:cubicBezTo>
                    <a:pt x="660273" y="2080927"/>
                    <a:pt x="658654" y="2082546"/>
                    <a:pt x="658559" y="2084642"/>
                  </a:cubicBezTo>
                  <a:cubicBezTo>
                    <a:pt x="658559" y="2086642"/>
                    <a:pt x="660273" y="2088356"/>
                    <a:pt x="662273" y="2088356"/>
                  </a:cubicBezTo>
                  <a:cubicBezTo>
                    <a:pt x="664274" y="2088356"/>
                    <a:pt x="665988" y="2086642"/>
                    <a:pt x="665988" y="2084642"/>
                  </a:cubicBezTo>
                  <a:cubicBezTo>
                    <a:pt x="665988" y="2082546"/>
                    <a:pt x="664369" y="2080927"/>
                    <a:pt x="662273" y="2080927"/>
                  </a:cubicBezTo>
                  <a:close/>
                  <a:moveTo>
                    <a:pt x="606933" y="2048637"/>
                  </a:moveTo>
                  <a:cubicBezTo>
                    <a:pt x="605409" y="2048637"/>
                    <a:pt x="604266" y="2049875"/>
                    <a:pt x="604266" y="2051304"/>
                  </a:cubicBezTo>
                  <a:cubicBezTo>
                    <a:pt x="604266" y="2052828"/>
                    <a:pt x="605504" y="2053971"/>
                    <a:pt x="606933" y="2053971"/>
                  </a:cubicBezTo>
                  <a:cubicBezTo>
                    <a:pt x="608457" y="2053971"/>
                    <a:pt x="609600" y="2052733"/>
                    <a:pt x="609600" y="2051304"/>
                  </a:cubicBezTo>
                  <a:cubicBezTo>
                    <a:pt x="609600" y="2049780"/>
                    <a:pt x="608362" y="2048637"/>
                    <a:pt x="606933" y="2048637"/>
                  </a:cubicBezTo>
                  <a:close/>
                  <a:moveTo>
                    <a:pt x="553688" y="2011109"/>
                  </a:moveTo>
                  <a:cubicBezTo>
                    <a:pt x="551879" y="2011109"/>
                    <a:pt x="550355" y="2012633"/>
                    <a:pt x="550355" y="2014442"/>
                  </a:cubicBezTo>
                  <a:cubicBezTo>
                    <a:pt x="550355" y="2016252"/>
                    <a:pt x="551879" y="2017776"/>
                    <a:pt x="553688" y="2017776"/>
                  </a:cubicBezTo>
                  <a:cubicBezTo>
                    <a:pt x="555593" y="2017776"/>
                    <a:pt x="557022" y="2016252"/>
                    <a:pt x="557022" y="2014442"/>
                  </a:cubicBezTo>
                  <a:cubicBezTo>
                    <a:pt x="557117" y="2012633"/>
                    <a:pt x="555593" y="2011109"/>
                    <a:pt x="553688" y="2011109"/>
                  </a:cubicBezTo>
                  <a:close/>
                  <a:moveTo>
                    <a:pt x="503015" y="1971675"/>
                  </a:moveTo>
                  <a:cubicBezTo>
                    <a:pt x="501491" y="1971675"/>
                    <a:pt x="500348" y="1972913"/>
                    <a:pt x="500348" y="1974342"/>
                  </a:cubicBezTo>
                  <a:cubicBezTo>
                    <a:pt x="500348" y="1975866"/>
                    <a:pt x="501587" y="1977009"/>
                    <a:pt x="503111" y="1977009"/>
                  </a:cubicBezTo>
                  <a:cubicBezTo>
                    <a:pt x="504539" y="1977009"/>
                    <a:pt x="505778" y="1975771"/>
                    <a:pt x="505778" y="1974342"/>
                  </a:cubicBezTo>
                  <a:cubicBezTo>
                    <a:pt x="505682" y="1972913"/>
                    <a:pt x="504539" y="1971675"/>
                    <a:pt x="503015" y="1971675"/>
                  </a:cubicBezTo>
                  <a:close/>
                  <a:moveTo>
                    <a:pt x="455009" y="1928241"/>
                  </a:moveTo>
                  <a:cubicBezTo>
                    <a:pt x="453390" y="1928241"/>
                    <a:pt x="452152" y="1929479"/>
                    <a:pt x="452152" y="1931099"/>
                  </a:cubicBezTo>
                  <a:cubicBezTo>
                    <a:pt x="452152" y="1932718"/>
                    <a:pt x="453485" y="1933956"/>
                    <a:pt x="455009" y="1933956"/>
                  </a:cubicBezTo>
                  <a:cubicBezTo>
                    <a:pt x="456533" y="1933956"/>
                    <a:pt x="457867" y="1932623"/>
                    <a:pt x="457867" y="1931099"/>
                  </a:cubicBezTo>
                  <a:cubicBezTo>
                    <a:pt x="457867" y="1929479"/>
                    <a:pt x="456533" y="1928241"/>
                    <a:pt x="455009" y="1928241"/>
                  </a:cubicBezTo>
                  <a:close/>
                  <a:moveTo>
                    <a:pt x="409861" y="1881950"/>
                  </a:moveTo>
                  <a:cubicBezTo>
                    <a:pt x="408337" y="1881950"/>
                    <a:pt x="407003" y="1883188"/>
                    <a:pt x="407003" y="1884807"/>
                  </a:cubicBezTo>
                  <a:cubicBezTo>
                    <a:pt x="407003" y="1886331"/>
                    <a:pt x="408242" y="1887664"/>
                    <a:pt x="409861" y="1887664"/>
                  </a:cubicBezTo>
                  <a:cubicBezTo>
                    <a:pt x="411480" y="1887664"/>
                    <a:pt x="412718" y="1886331"/>
                    <a:pt x="412718" y="1884807"/>
                  </a:cubicBezTo>
                  <a:cubicBezTo>
                    <a:pt x="412718" y="1883188"/>
                    <a:pt x="411385" y="1881950"/>
                    <a:pt x="409861" y="1881950"/>
                  </a:cubicBezTo>
                  <a:close/>
                  <a:moveTo>
                    <a:pt x="367760" y="1832324"/>
                  </a:moveTo>
                  <a:cubicBezTo>
                    <a:pt x="365950" y="1832324"/>
                    <a:pt x="364426" y="1833848"/>
                    <a:pt x="364426" y="1835658"/>
                  </a:cubicBezTo>
                  <a:cubicBezTo>
                    <a:pt x="364426" y="1837468"/>
                    <a:pt x="365950" y="1838992"/>
                    <a:pt x="367760" y="1838992"/>
                  </a:cubicBezTo>
                  <a:cubicBezTo>
                    <a:pt x="369570" y="1838992"/>
                    <a:pt x="371094" y="1837468"/>
                    <a:pt x="371094" y="1835563"/>
                  </a:cubicBezTo>
                  <a:cubicBezTo>
                    <a:pt x="371094" y="1833848"/>
                    <a:pt x="369570" y="1832324"/>
                    <a:pt x="367760" y="1832324"/>
                  </a:cubicBezTo>
                  <a:close/>
                  <a:moveTo>
                    <a:pt x="328898" y="1779461"/>
                  </a:moveTo>
                  <a:cubicBezTo>
                    <a:pt x="326422" y="1779461"/>
                    <a:pt x="324422" y="1781461"/>
                    <a:pt x="324422" y="1784033"/>
                  </a:cubicBezTo>
                  <a:cubicBezTo>
                    <a:pt x="324422" y="1786604"/>
                    <a:pt x="326422" y="1788605"/>
                    <a:pt x="328994" y="1788605"/>
                  </a:cubicBezTo>
                  <a:cubicBezTo>
                    <a:pt x="331470" y="1788605"/>
                    <a:pt x="333470" y="1786509"/>
                    <a:pt x="333470" y="1784033"/>
                  </a:cubicBezTo>
                  <a:cubicBezTo>
                    <a:pt x="333470" y="1781556"/>
                    <a:pt x="331375" y="1779461"/>
                    <a:pt x="328898" y="1779461"/>
                  </a:cubicBezTo>
                  <a:close/>
                  <a:moveTo>
                    <a:pt x="293465" y="1724978"/>
                  </a:moveTo>
                  <a:cubicBezTo>
                    <a:pt x="290703" y="1724978"/>
                    <a:pt x="288417" y="1727264"/>
                    <a:pt x="288417" y="1730026"/>
                  </a:cubicBezTo>
                  <a:cubicBezTo>
                    <a:pt x="288417" y="1732788"/>
                    <a:pt x="290703" y="1735074"/>
                    <a:pt x="293465" y="1735074"/>
                  </a:cubicBezTo>
                  <a:cubicBezTo>
                    <a:pt x="296228" y="1735074"/>
                    <a:pt x="298514" y="1732788"/>
                    <a:pt x="298514" y="1730026"/>
                  </a:cubicBezTo>
                  <a:cubicBezTo>
                    <a:pt x="298514" y="1727168"/>
                    <a:pt x="296228" y="1724978"/>
                    <a:pt x="293465" y="1724978"/>
                  </a:cubicBezTo>
                  <a:close/>
                  <a:moveTo>
                    <a:pt x="261461" y="1670399"/>
                  </a:moveTo>
                  <a:cubicBezTo>
                    <a:pt x="259556" y="1670399"/>
                    <a:pt x="258128" y="1671923"/>
                    <a:pt x="258128" y="1673733"/>
                  </a:cubicBezTo>
                  <a:cubicBezTo>
                    <a:pt x="258128" y="1675543"/>
                    <a:pt x="259652" y="1677067"/>
                    <a:pt x="261461" y="1677067"/>
                  </a:cubicBezTo>
                  <a:cubicBezTo>
                    <a:pt x="263366" y="1677067"/>
                    <a:pt x="264795" y="1675543"/>
                    <a:pt x="264795" y="1673733"/>
                  </a:cubicBezTo>
                  <a:cubicBezTo>
                    <a:pt x="264890" y="1671923"/>
                    <a:pt x="263366" y="1670399"/>
                    <a:pt x="261461" y="1670399"/>
                  </a:cubicBezTo>
                  <a:close/>
                  <a:moveTo>
                    <a:pt x="235934" y="1615631"/>
                  </a:moveTo>
                  <a:cubicBezTo>
                    <a:pt x="235934" y="1614202"/>
                    <a:pt x="234791" y="1612964"/>
                    <a:pt x="233267" y="1612964"/>
                  </a:cubicBezTo>
                  <a:cubicBezTo>
                    <a:pt x="231743" y="1612964"/>
                    <a:pt x="230600" y="1614202"/>
                    <a:pt x="230600" y="1615631"/>
                  </a:cubicBezTo>
                  <a:cubicBezTo>
                    <a:pt x="230600" y="1617059"/>
                    <a:pt x="231839" y="1618298"/>
                    <a:pt x="233363" y="1618298"/>
                  </a:cubicBezTo>
                  <a:cubicBezTo>
                    <a:pt x="234791" y="1618298"/>
                    <a:pt x="235934" y="1617059"/>
                    <a:pt x="235934" y="1615631"/>
                  </a:cubicBezTo>
                  <a:close/>
                  <a:moveTo>
                    <a:pt x="208788" y="1553432"/>
                  </a:moveTo>
                  <a:cubicBezTo>
                    <a:pt x="207455" y="1553432"/>
                    <a:pt x="206407" y="1554480"/>
                    <a:pt x="206407" y="1555814"/>
                  </a:cubicBezTo>
                  <a:cubicBezTo>
                    <a:pt x="206407" y="1557147"/>
                    <a:pt x="207455" y="1558195"/>
                    <a:pt x="208788" y="1558195"/>
                  </a:cubicBezTo>
                  <a:cubicBezTo>
                    <a:pt x="210122" y="1558195"/>
                    <a:pt x="211169" y="1557147"/>
                    <a:pt x="211169" y="1555814"/>
                  </a:cubicBezTo>
                  <a:cubicBezTo>
                    <a:pt x="211074" y="1554480"/>
                    <a:pt x="210026" y="1553432"/>
                    <a:pt x="208788" y="1553432"/>
                  </a:cubicBezTo>
                  <a:close/>
                  <a:moveTo>
                    <a:pt x="188119" y="1492949"/>
                  </a:moveTo>
                  <a:cubicBezTo>
                    <a:pt x="187262" y="1492949"/>
                    <a:pt x="186595" y="1493615"/>
                    <a:pt x="186595" y="1494473"/>
                  </a:cubicBezTo>
                  <a:cubicBezTo>
                    <a:pt x="186595" y="1495330"/>
                    <a:pt x="187262" y="1495997"/>
                    <a:pt x="188119" y="1495997"/>
                  </a:cubicBezTo>
                  <a:cubicBezTo>
                    <a:pt x="188976" y="1495997"/>
                    <a:pt x="189643" y="1495330"/>
                    <a:pt x="189643" y="1494473"/>
                  </a:cubicBezTo>
                  <a:cubicBezTo>
                    <a:pt x="189643" y="1493615"/>
                    <a:pt x="188976" y="1492949"/>
                    <a:pt x="188119" y="1492949"/>
                  </a:cubicBezTo>
                  <a:close/>
                  <a:moveTo>
                    <a:pt x="171545" y="1429512"/>
                  </a:moveTo>
                  <a:cubicBezTo>
                    <a:pt x="170117" y="1429512"/>
                    <a:pt x="169069" y="1430655"/>
                    <a:pt x="169069" y="1431989"/>
                  </a:cubicBezTo>
                  <a:cubicBezTo>
                    <a:pt x="169069" y="1433322"/>
                    <a:pt x="170212" y="1434465"/>
                    <a:pt x="171545" y="1434465"/>
                  </a:cubicBezTo>
                  <a:cubicBezTo>
                    <a:pt x="172974" y="1434465"/>
                    <a:pt x="174117" y="1433322"/>
                    <a:pt x="174022" y="1431893"/>
                  </a:cubicBezTo>
                  <a:cubicBezTo>
                    <a:pt x="174022" y="1430560"/>
                    <a:pt x="172879" y="1429417"/>
                    <a:pt x="171545" y="1429512"/>
                  </a:cubicBezTo>
                  <a:close/>
                  <a:moveTo>
                    <a:pt x="158972" y="1364837"/>
                  </a:moveTo>
                  <a:cubicBezTo>
                    <a:pt x="156972" y="1364837"/>
                    <a:pt x="155353" y="1366552"/>
                    <a:pt x="155353" y="1368552"/>
                  </a:cubicBezTo>
                  <a:cubicBezTo>
                    <a:pt x="155353" y="1370552"/>
                    <a:pt x="157067" y="1372267"/>
                    <a:pt x="159068" y="1372267"/>
                  </a:cubicBezTo>
                  <a:cubicBezTo>
                    <a:pt x="161068" y="1372267"/>
                    <a:pt x="162782" y="1370648"/>
                    <a:pt x="162782" y="1368552"/>
                  </a:cubicBezTo>
                  <a:cubicBezTo>
                    <a:pt x="162592" y="1366457"/>
                    <a:pt x="160973" y="1364837"/>
                    <a:pt x="158972" y="1364837"/>
                  </a:cubicBezTo>
                  <a:close/>
                  <a:moveTo>
                    <a:pt x="150400" y="1300734"/>
                  </a:moveTo>
                  <a:cubicBezTo>
                    <a:pt x="148400" y="1300734"/>
                    <a:pt x="146685" y="1302449"/>
                    <a:pt x="146685" y="1304449"/>
                  </a:cubicBezTo>
                  <a:cubicBezTo>
                    <a:pt x="146685" y="1306449"/>
                    <a:pt x="148304" y="1308164"/>
                    <a:pt x="150400" y="1308164"/>
                  </a:cubicBezTo>
                  <a:cubicBezTo>
                    <a:pt x="152400" y="1308164"/>
                    <a:pt x="154019" y="1306544"/>
                    <a:pt x="154019" y="1304449"/>
                  </a:cubicBezTo>
                  <a:cubicBezTo>
                    <a:pt x="154115" y="1302449"/>
                    <a:pt x="152495" y="1300734"/>
                    <a:pt x="150400" y="1300734"/>
                  </a:cubicBezTo>
                  <a:close/>
                  <a:moveTo>
                    <a:pt x="151638" y="1239964"/>
                  </a:moveTo>
                  <a:cubicBezTo>
                    <a:pt x="151638" y="1236917"/>
                    <a:pt x="149162" y="1234440"/>
                    <a:pt x="146114" y="1234440"/>
                  </a:cubicBezTo>
                  <a:cubicBezTo>
                    <a:pt x="143066" y="1234440"/>
                    <a:pt x="140589" y="1236917"/>
                    <a:pt x="140589" y="1239964"/>
                  </a:cubicBezTo>
                  <a:cubicBezTo>
                    <a:pt x="140589" y="1243013"/>
                    <a:pt x="143066" y="1245489"/>
                    <a:pt x="146209" y="1245489"/>
                  </a:cubicBezTo>
                  <a:cubicBezTo>
                    <a:pt x="149162" y="1245489"/>
                    <a:pt x="151638" y="1243013"/>
                    <a:pt x="151638" y="1239964"/>
                  </a:cubicBezTo>
                  <a:close/>
                  <a:moveTo>
                    <a:pt x="145828" y="1181481"/>
                  </a:moveTo>
                  <a:cubicBezTo>
                    <a:pt x="149257" y="1181481"/>
                    <a:pt x="152019" y="1178719"/>
                    <a:pt x="152019" y="1175195"/>
                  </a:cubicBezTo>
                  <a:cubicBezTo>
                    <a:pt x="152019" y="1171766"/>
                    <a:pt x="149257" y="1169003"/>
                    <a:pt x="145828" y="1169003"/>
                  </a:cubicBezTo>
                  <a:cubicBezTo>
                    <a:pt x="142399" y="1169003"/>
                    <a:pt x="139637" y="1171861"/>
                    <a:pt x="139637" y="1175290"/>
                  </a:cubicBezTo>
                  <a:cubicBezTo>
                    <a:pt x="139637" y="1178719"/>
                    <a:pt x="142399" y="1181481"/>
                    <a:pt x="145828" y="1181481"/>
                  </a:cubicBezTo>
                  <a:close/>
                  <a:moveTo>
                    <a:pt x="149733" y="1104233"/>
                  </a:moveTo>
                  <a:cubicBezTo>
                    <a:pt x="146114" y="1104233"/>
                    <a:pt x="143256" y="1107186"/>
                    <a:pt x="143256" y="1110806"/>
                  </a:cubicBezTo>
                  <a:cubicBezTo>
                    <a:pt x="143256" y="1114425"/>
                    <a:pt x="146209" y="1117378"/>
                    <a:pt x="149828" y="1117283"/>
                  </a:cubicBezTo>
                  <a:cubicBezTo>
                    <a:pt x="153448" y="1117283"/>
                    <a:pt x="156305" y="1114330"/>
                    <a:pt x="156305" y="1110710"/>
                  </a:cubicBezTo>
                  <a:cubicBezTo>
                    <a:pt x="156305" y="1107091"/>
                    <a:pt x="153353" y="1104233"/>
                    <a:pt x="149733" y="1104233"/>
                  </a:cubicBezTo>
                  <a:close/>
                  <a:moveTo>
                    <a:pt x="157734" y="1039844"/>
                  </a:moveTo>
                  <a:cubicBezTo>
                    <a:pt x="154019" y="1039844"/>
                    <a:pt x="151067" y="1042892"/>
                    <a:pt x="151067" y="1046607"/>
                  </a:cubicBezTo>
                  <a:cubicBezTo>
                    <a:pt x="151067" y="1050322"/>
                    <a:pt x="154115" y="1053275"/>
                    <a:pt x="157829" y="1053275"/>
                  </a:cubicBezTo>
                  <a:cubicBezTo>
                    <a:pt x="161544" y="1053275"/>
                    <a:pt x="164497" y="1050227"/>
                    <a:pt x="164497" y="1046512"/>
                  </a:cubicBezTo>
                  <a:cubicBezTo>
                    <a:pt x="164497" y="1042892"/>
                    <a:pt x="161449" y="1039844"/>
                    <a:pt x="157734" y="1039844"/>
                  </a:cubicBezTo>
                  <a:close/>
                  <a:moveTo>
                    <a:pt x="169926" y="976408"/>
                  </a:moveTo>
                  <a:cubicBezTo>
                    <a:pt x="166211" y="976408"/>
                    <a:pt x="163259" y="979456"/>
                    <a:pt x="163259" y="983171"/>
                  </a:cubicBezTo>
                  <a:cubicBezTo>
                    <a:pt x="163259" y="986885"/>
                    <a:pt x="166306" y="989933"/>
                    <a:pt x="170021" y="989838"/>
                  </a:cubicBezTo>
                  <a:cubicBezTo>
                    <a:pt x="173736" y="989838"/>
                    <a:pt x="176689" y="986790"/>
                    <a:pt x="176689" y="983075"/>
                  </a:cubicBezTo>
                  <a:cubicBezTo>
                    <a:pt x="176594" y="979361"/>
                    <a:pt x="173641" y="976313"/>
                    <a:pt x="169926" y="976408"/>
                  </a:cubicBezTo>
                  <a:close/>
                  <a:moveTo>
                    <a:pt x="186023" y="914210"/>
                  </a:moveTo>
                  <a:cubicBezTo>
                    <a:pt x="182594" y="914210"/>
                    <a:pt x="179832" y="917067"/>
                    <a:pt x="179832" y="920496"/>
                  </a:cubicBezTo>
                  <a:cubicBezTo>
                    <a:pt x="179832" y="923925"/>
                    <a:pt x="182594" y="926687"/>
                    <a:pt x="186023" y="926687"/>
                  </a:cubicBezTo>
                  <a:cubicBezTo>
                    <a:pt x="189452" y="926687"/>
                    <a:pt x="192215" y="923925"/>
                    <a:pt x="192215" y="920496"/>
                  </a:cubicBezTo>
                  <a:cubicBezTo>
                    <a:pt x="192310" y="917067"/>
                    <a:pt x="189452" y="914210"/>
                    <a:pt x="186023" y="914210"/>
                  </a:cubicBezTo>
                  <a:close/>
                  <a:moveTo>
                    <a:pt x="215170" y="858965"/>
                  </a:moveTo>
                  <a:cubicBezTo>
                    <a:pt x="215170" y="854107"/>
                    <a:pt x="211169" y="850106"/>
                    <a:pt x="206216" y="850106"/>
                  </a:cubicBezTo>
                  <a:cubicBezTo>
                    <a:pt x="201359" y="850106"/>
                    <a:pt x="197358" y="854107"/>
                    <a:pt x="197358" y="859060"/>
                  </a:cubicBezTo>
                  <a:cubicBezTo>
                    <a:pt x="197358" y="864013"/>
                    <a:pt x="201359" y="867918"/>
                    <a:pt x="206312" y="867918"/>
                  </a:cubicBezTo>
                  <a:cubicBezTo>
                    <a:pt x="211169" y="867918"/>
                    <a:pt x="215170" y="863918"/>
                    <a:pt x="215170" y="858965"/>
                  </a:cubicBezTo>
                  <a:close/>
                  <a:moveTo>
                    <a:pt x="230315" y="807911"/>
                  </a:moveTo>
                  <a:cubicBezTo>
                    <a:pt x="235268" y="807911"/>
                    <a:pt x="239173" y="803910"/>
                    <a:pt x="239173" y="798957"/>
                  </a:cubicBezTo>
                  <a:cubicBezTo>
                    <a:pt x="239173" y="794004"/>
                    <a:pt x="235172" y="790099"/>
                    <a:pt x="230219" y="790099"/>
                  </a:cubicBezTo>
                  <a:cubicBezTo>
                    <a:pt x="225362" y="790099"/>
                    <a:pt x="221361" y="794099"/>
                    <a:pt x="221361" y="799052"/>
                  </a:cubicBezTo>
                  <a:cubicBezTo>
                    <a:pt x="221456" y="804005"/>
                    <a:pt x="225457" y="807911"/>
                    <a:pt x="230315" y="807911"/>
                  </a:cubicBezTo>
                  <a:close/>
                  <a:moveTo>
                    <a:pt x="250031" y="740664"/>
                  </a:moveTo>
                  <a:cubicBezTo>
                    <a:pt x="250031" y="745141"/>
                    <a:pt x="253651" y="748665"/>
                    <a:pt x="258128" y="748665"/>
                  </a:cubicBezTo>
                  <a:cubicBezTo>
                    <a:pt x="262604" y="748665"/>
                    <a:pt x="266129" y="745046"/>
                    <a:pt x="266129" y="740569"/>
                  </a:cubicBezTo>
                  <a:cubicBezTo>
                    <a:pt x="266129" y="736092"/>
                    <a:pt x="262509" y="732568"/>
                    <a:pt x="258032" y="732568"/>
                  </a:cubicBezTo>
                  <a:cubicBezTo>
                    <a:pt x="253651" y="732663"/>
                    <a:pt x="250127" y="736283"/>
                    <a:pt x="250031" y="740664"/>
                  </a:cubicBezTo>
                  <a:close/>
                  <a:moveTo>
                    <a:pt x="299561" y="684181"/>
                  </a:moveTo>
                  <a:cubicBezTo>
                    <a:pt x="299561" y="678656"/>
                    <a:pt x="295085" y="674275"/>
                    <a:pt x="289560" y="674275"/>
                  </a:cubicBezTo>
                  <a:cubicBezTo>
                    <a:pt x="284131" y="674275"/>
                    <a:pt x="279654" y="678752"/>
                    <a:pt x="279749" y="684181"/>
                  </a:cubicBezTo>
                  <a:cubicBezTo>
                    <a:pt x="279749" y="689610"/>
                    <a:pt x="284226" y="694087"/>
                    <a:pt x="289655" y="694087"/>
                  </a:cubicBezTo>
                  <a:cubicBezTo>
                    <a:pt x="295180" y="694087"/>
                    <a:pt x="299561" y="689610"/>
                    <a:pt x="299561" y="684181"/>
                  </a:cubicBezTo>
                  <a:close/>
                  <a:moveTo>
                    <a:pt x="324803" y="639604"/>
                  </a:moveTo>
                  <a:cubicBezTo>
                    <a:pt x="330137" y="639604"/>
                    <a:pt x="334518" y="635222"/>
                    <a:pt x="334518" y="629793"/>
                  </a:cubicBezTo>
                  <a:cubicBezTo>
                    <a:pt x="334518" y="624459"/>
                    <a:pt x="330137" y="620078"/>
                    <a:pt x="324707" y="620078"/>
                  </a:cubicBezTo>
                  <a:cubicBezTo>
                    <a:pt x="319373" y="620078"/>
                    <a:pt x="314992" y="624459"/>
                    <a:pt x="314992" y="629888"/>
                  </a:cubicBezTo>
                  <a:cubicBezTo>
                    <a:pt x="314992" y="635318"/>
                    <a:pt x="319373" y="639699"/>
                    <a:pt x="324803" y="639604"/>
                  </a:cubicBezTo>
                  <a:close/>
                  <a:moveTo>
                    <a:pt x="363284" y="590550"/>
                  </a:moveTo>
                  <a:cubicBezTo>
                    <a:pt x="370237" y="590550"/>
                    <a:pt x="375857" y="584835"/>
                    <a:pt x="375857" y="577882"/>
                  </a:cubicBezTo>
                  <a:cubicBezTo>
                    <a:pt x="375857" y="570929"/>
                    <a:pt x="370237" y="565309"/>
                    <a:pt x="363188" y="565309"/>
                  </a:cubicBezTo>
                  <a:cubicBezTo>
                    <a:pt x="356235" y="565309"/>
                    <a:pt x="350615" y="571024"/>
                    <a:pt x="350615" y="577977"/>
                  </a:cubicBezTo>
                  <a:cubicBezTo>
                    <a:pt x="350615" y="584930"/>
                    <a:pt x="356330" y="590550"/>
                    <a:pt x="363284" y="590550"/>
                  </a:cubicBezTo>
                  <a:close/>
                  <a:moveTo>
                    <a:pt x="405003" y="543306"/>
                  </a:moveTo>
                  <a:cubicBezTo>
                    <a:pt x="413195" y="543306"/>
                    <a:pt x="419767" y="536639"/>
                    <a:pt x="419672" y="528542"/>
                  </a:cubicBezTo>
                  <a:cubicBezTo>
                    <a:pt x="419672" y="520351"/>
                    <a:pt x="413004" y="513779"/>
                    <a:pt x="404813" y="513874"/>
                  </a:cubicBezTo>
                  <a:cubicBezTo>
                    <a:pt x="396621" y="513874"/>
                    <a:pt x="390049" y="520541"/>
                    <a:pt x="390049" y="528733"/>
                  </a:cubicBezTo>
                  <a:cubicBezTo>
                    <a:pt x="390239" y="536734"/>
                    <a:pt x="396812" y="543306"/>
                    <a:pt x="405003" y="543306"/>
                  </a:cubicBezTo>
                  <a:close/>
                  <a:moveTo>
                    <a:pt x="449771" y="495205"/>
                  </a:moveTo>
                  <a:cubicBezTo>
                    <a:pt x="457105" y="495205"/>
                    <a:pt x="463010" y="489204"/>
                    <a:pt x="463010" y="481870"/>
                  </a:cubicBezTo>
                  <a:cubicBezTo>
                    <a:pt x="463010" y="474536"/>
                    <a:pt x="457010" y="468630"/>
                    <a:pt x="449675" y="468630"/>
                  </a:cubicBezTo>
                  <a:cubicBezTo>
                    <a:pt x="442341" y="468630"/>
                    <a:pt x="436436" y="474631"/>
                    <a:pt x="436436" y="481965"/>
                  </a:cubicBezTo>
                  <a:cubicBezTo>
                    <a:pt x="436531" y="489299"/>
                    <a:pt x="442532" y="495205"/>
                    <a:pt x="449771" y="495205"/>
                  </a:cubicBezTo>
                  <a:close/>
                  <a:moveTo>
                    <a:pt x="497491" y="453104"/>
                  </a:moveTo>
                  <a:cubicBezTo>
                    <a:pt x="505682" y="453104"/>
                    <a:pt x="512255" y="446437"/>
                    <a:pt x="512159" y="438245"/>
                  </a:cubicBezTo>
                  <a:cubicBezTo>
                    <a:pt x="512159" y="430054"/>
                    <a:pt x="505492" y="423482"/>
                    <a:pt x="497300" y="423577"/>
                  </a:cubicBezTo>
                  <a:cubicBezTo>
                    <a:pt x="489109" y="423577"/>
                    <a:pt x="482537" y="430244"/>
                    <a:pt x="482632" y="438436"/>
                  </a:cubicBezTo>
                  <a:cubicBezTo>
                    <a:pt x="482727" y="446532"/>
                    <a:pt x="489395" y="453104"/>
                    <a:pt x="497491" y="453104"/>
                  </a:cubicBezTo>
                  <a:close/>
                  <a:moveTo>
                    <a:pt x="535305" y="397859"/>
                  </a:moveTo>
                  <a:cubicBezTo>
                    <a:pt x="535305" y="404813"/>
                    <a:pt x="541020" y="410432"/>
                    <a:pt x="547878" y="410432"/>
                  </a:cubicBezTo>
                  <a:cubicBezTo>
                    <a:pt x="554831" y="410432"/>
                    <a:pt x="560451" y="404717"/>
                    <a:pt x="560451" y="397764"/>
                  </a:cubicBezTo>
                  <a:cubicBezTo>
                    <a:pt x="560451" y="390811"/>
                    <a:pt x="554736" y="385191"/>
                    <a:pt x="547783" y="385191"/>
                  </a:cubicBezTo>
                  <a:cubicBezTo>
                    <a:pt x="540925" y="385286"/>
                    <a:pt x="535305" y="390906"/>
                    <a:pt x="535305" y="397859"/>
                  </a:cubicBezTo>
                  <a:close/>
                  <a:moveTo>
                    <a:pt x="600837" y="368046"/>
                  </a:moveTo>
                  <a:cubicBezTo>
                    <a:pt x="604933" y="368046"/>
                    <a:pt x="608171" y="364712"/>
                    <a:pt x="608171" y="360617"/>
                  </a:cubicBezTo>
                  <a:cubicBezTo>
                    <a:pt x="608171" y="356521"/>
                    <a:pt x="604838" y="353282"/>
                    <a:pt x="600742" y="353282"/>
                  </a:cubicBezTo>
                  <a:cubicBezTo>
                    <a:pt x="596646" y="353282"/>
                    <a:pt x="593408" y="356616"/>
                    <a:pt x="593408" y="360712"/>
                  </a:cubicBezTo>
                  <a:cubicBezTo>
                    <a:pt x="593408" y="364712"/>
                    <a:pt x="596741" y="368046"/>
                    <a:pt x="600837" y="368046"/>
                  </a:cubicBezTo>
                  <a:close/>
                  <a:moveTo>
                    <a:pt x="655987" y="334613"/>
                  </a:moveTo>
                  <a:cubicBezTo>
                    <a:pt x="660273" y="334613"/>
                    <a:pt x="663702" y="331089"/>
                    <a:pt x="663702" y="326898"/>
                  </a:cubicBezTo>
                  <a:cubicBezTo>
                    <a:pt x="663702" y="322612"/>
                    <a:pt x="660178" y="319183"/>
                    <a:pt x="655987" y="319183"/>
                  </a:cubicBezTo>
                  <a:cubicBezTo>
                    <a:pt x="651701" y="319183"/>
                    <a:pt x="648272" y="322707"/>
                    <a:pt x="648272" y="326898"/>
                  </a:cubicBezTo>
                  <a:cubicBezTo>
                    <a:pt x="648272" y="331184"/>
                    <a:pt x="651701" y="334613"/>
                    <a:pt x="655987" y="334613"/>
                  </a:cubicBezTo>
                  <a:close/>
                  <a:moveTo>
                    <a:pt x="713232" y="306229"/>
                  </a:moveTo>
                  <a:cubicBezTo>
                    <a:pt x="718471" y="306229"/>
                    <a:pt x="722662" y="301943"/>
                    <a:pt x="722567" y="296799"/>
                  </a:cubicBezTo>
                  <a:cubicBezTo>
                    <a:pt x="722567" y="291560"/>
                    <a:pt x="718280" y="287369"/>
                    <a:pt x="713137" y="287465"/>
                  </a:cubicBezTo>
                  <a:cubicBezTo>
                    <a:pt x="707898" y="287465"/>
                    <a:pt x="703707" y="291751"/>
                    <a:pt x="703707" y="296894"/>
                  </a:cubicBezTo>
                  <a:cubicBezTo>
                    <a:pt x="703802" y="302038"/>
                    <a:pt x="707993" y="306229"/>
                    <a:pt x="713232" y="306229"/>
                  </a:cubicBezTo>
                  <a:close/>
                  <a:moveTo>
                    <a:pt x="772192" y="278797"/>
                  </a:moveTo>
                  <a:cubicBezTo>
                    <a:pt x="776859" y="278797"/>
                    <a:pt x="780574" y="274987"/>
                    <a:pt x="780574" y="270320"/>
                  </a:cubicBezTo>
                  <a:cubicBezTo>
                    <a:pt x="780574" y="265748"/>
                    <a:pt x="776764" y="261938"/>
                    <a:pt x="772192" y="261938"/>
                  </a:cubicBezTo>
                  <a:cubicBezTo>
                    <a:pt x="767525" y="261938"/>
                    <a:pt x="763810" y="265748"/>
                    <a:pt x="763810" y="270320"/>
                  </a:cubicBezTo>
                  <a:cubicBezTo>
                    <a:pt x="763810" y="275082"/>
                    <a:pt x="767620" y="278797"/>
                    <a:pt x="772192" y="278797"/>
                  </a:cubicBezTo>
                  <a:close/>
                  <a:moveTo>
                    <a:pt x="832866" y="256223"/>
                  </a:moveTo>
                  <a:cubicBezTo>
                    <a:pt x="837533" y="256223"/>
                    <a:pt x="841248" y="252413"/>
                    <a:pt x="841248" y="247841"/>
                  </a:cubicBezTo>
                  <a:cubicBezTo>
                    <a:pt x="841248" y="243173"/>
                    <a:pt x="837438" y="239459"/>
                    <a:pt x="832771" y="239459"/>
                  </a:cubicBezTo>
                  <a:cubicBezTo>
                    <a:pt x="828104" y="239459"/>
                    <a:pt x="824389" y="243269"/>
                    <a:pt x="824389" y="247936"/>
                  </a:cubicBezTo>
                  <a:cubicBezTo>
                    <a:pt x="824389" y="252508"/>
                    <a:pt x="828199" y="256223"/>
                    <a:pt x="832866" y="256223"/>
                  </a:cubicBezTo>
                  <a:close/>
                  <a:moveTo>
                    <a:pt x="894779" y="240316"/>
                  </a:moveTo>
                  <a:cubicBezTo>
                    <a:pt x="900875" y="240316"/>
                    <a:pt x="905828" y="235363"/>
                    <a:pt x="905828" y="229172"/>
                  </a:cubicBezTo>
                  <a:cubicBezTo>
                    <a:pt x="905828" y="223076"/>
                    <a:pt x="900779" y="218123"/>
                    <a:pt x="894683" y="218123"/>
                  </a:cubicBezTo>
                  <a:cubicBezTo>
                    <a:pt x="888587" y="218123"/>
                    <a:pt x="883634" y="223076"/>
                    <a:pt x="883634" y="229267"/>
                  </a:cubicBezTo>
                  <a:cubicBezTo>
                    <a:pt x="883634" y="235363"/>
                    <a:pt x="888587" y="240316"/>
                    <a:pt x="894779" y="240316"/>
                  </a:cubicBezTo>
                  <a:close/>
                  <a:moveTo>
                    <a:pt x="957739" y="224314"/>
                  </a:moveTo>
                  <a:cubicBezTo>
                    <a:pt x="963073" y="224314"/>
                    <a:pt x="967454" y="219932"/>
                    <a:pt x="967454" y="214503"/>
                  </a:cubicBezTo>
                  <a:cubicBezTo>
                    <a:pt x="967454" y="209169"/>
                    <a:pt x="963073" y="204788"/>
                    <a:pt x="957644" y="204788"/>
                  </a:cubicBezTo>
                  <a:cubicBezTo>
                    <a:pt x="952310" y="204788"/>
                    <a:pt x="947928" y="209169"/>
                    <a:pt x="947928" y="214598"/>
                  </a:cubicBezTo>
                  <a:cubicBezTo>
                    <a:pt x="948023" y="220028"/>
                    <a:pt x="952405" y="224314"/>
                    <a:pt x="957739" y="224314"/>
                  </a:cubicBezTo>
                  <a:close/>
                  <a:moveTo>
                    <a:pt x="1021556" y="213455"/>
                  </a:moveTo>
                  <a:cubicBezTo>
                    <a:pt x="1026700" y="213455"/>
                    <a:pt x="1030891" y="209169"/>
                    <a:pt x="1030891" y="204026"/>
                  </a:cubicBezTo>
                  <a:cubicBezTo>
                    <a:pt x="1030891" y="198882"/>
                    <a:pt x="1026605" y="194596"/>
                    <a:pt x="1021461" y="194691"/>
                  </a:cubicBezTo>
                  <a:cubicBezTo>
                    <a:pt x="1016222" y="194691"/>
                    <a:pt x="1012031" y="198977"/>
                    <a:pt x="1012127" y="204121"/>
                  </a:cubicBezTo>
                  <a:cubicBezTo>
                    <a:pt x="1012127" y="209264"/>
                    <a:pt x="1016318" y="213455"/>
                    <a:pt x="1021556" y="213455"/>
                  </a:cubicBezTo>
                  <a:close/>
                  <a:moveTo>
                    <a:pt x="1085850" y="205550"/>
                  </a:moveTo>
                  <a:cubicBezTo>
                    <a:pt x="1090232" y="205550"/>
                    <a:pt x="1093756" y="202025"/>
                    <a:pt x="1093661" y="197644"/>
                  </a:cubicBezTo>
                  <a:cubicBezTo>
                    <a:pt x="1093661" y="193262"/>
                    <a:pt x="1090136" y="189738"/>
                    <a:pt x="1085755" y="189833"/>
                  </a:cubicBezTo>
                  <a:cubicBezTo>
                    <a:pt x="1081373" y="189833"/>
                    <a:pt x="1077849" y="193358"/>
                    <a:pt x="1077849" y="197739"/>
                  </a:cubicBezTo>
                  <a:cubicBezTo>
                    <a:pt x="1077944" y="202025"/>
                    <a:pt x="1081469" y="205550"/>
                    <a:pt x="1085850" y="205550"/>
                  </a:cubicBezTo>
                  <a:close/>
                  <a:moveTo>
                    <a:pt x="1150430" y="200311"/>
                  </a:moveTo>
                  <a:cubicBezTo>
                    <a:pt x="1153192" y="200311"/>
                    <a:pt x="1155478" y="198025"/>
                    <a:pt x="1155478" y="195263"/>
                  </a:cubicBezTo>
                  <a:cubicBezTo>
                    <a:pt x="1155478" y="192500"/>
                    <a:pt x="1153192" y="190214"/>
                    <a:pt x="1150430" y="190214"/>
                  </a:cubicBezTo>
                  <a:cubicBezTo>
                    <a:pt x="1147667" y="190214"/>
                    <a:pt x="1145381" y="192500"/>
                    <a:pt x="1145381" y="195263"/>
                  </a:cubicBezTo>
                  <a:cubicBezTo>
                    <a:pt x="1145381" y="198120"/>
                    <a:pt x="1147667" y="200406"/>
                    <a:pt x="1150430" y="200311"/>
                  </a:cubicBezTo>
                  <a:close/>
                  <a:moveTo>
                    <a:pt x="1215104" y="200025"/>
                  </a:moveTo>
                  <a:cubicBezTo>
                    <a:pt x="1216628" y="200025"/>
                    <a:pt x="1217962" y="198787"/>
                    <a:pt x="1217962" y="197168"/>
                  </a:cubicBezTo>
                  <a:cubicBezTo>
                    <a:pt x="1217962" y="195644"/>
                    <a:pt x="1216724" y="194310"/>
                    <a:pt x="1215104" y="194310"/>
                  </a:cubicBezTo>
                  <a:cubicBezTo>
                    <a:pt x="1213580" y="194310"/>
                    <a:pt x="1212247" y="195548"/>
                    <a:pt x="1212247" y="197168"/>
                  </a:cubicBezTo>
                  <a:cubicBezTo>
                    <a:pt x="1212247" y="198787"/>
                    <a:pt x="1213485" y="200025"/>
                    <a:pt x="1215104" y="200025"/>
                  </a:cubicBezTo>
                  <a:close/>
                  <a:moveTo>
                    <a:pt x="1279493" y="204978"/>
                  </a:moveTo>
                  <a:cubicBezTo>
                    <a:pt x="1280541" y="204978"/>
                    <a:pt x="1281303" y="204121"/>
                    <a:pt x="1281303" y="203168"/>
                  </a:cubicBezTo>
                  <a:cubicBezTo>
                    <a:pt x="1281303" y="202121"/>
                    <a:pt x="1280446" y="201359"/>
                    <a:pt x="1279398" y="201359"/>
                  </a:cubicBezTo>
                  <a:cubicBezTo>
                    <a:pt x="1278350" y="201359"/>
                    <a:pt x="1277588" y="202216"/>
                    <a:pt x="1277588" y="203264"/>
                  </a:cubicBezTo>
                  <a:cubicBezTo>
                    <a:pt x="1277588" y="204121"/>
                    <a:pt x="1278446" y="204978"/>
                    <a:pt x="1279493" y="204978"/>
                  </a:cubicBezTo>
                  <a:close/>
                  <a:moveTo>
                    <a:pt x="1343311" y="214694"/>
                  </a:moveTo>
                  <a:cubicBezTo>
                    <a:pt x="1344168" y="214694"/>
                    <a:pt x="1344835" y="214027"/>
                    <a:pt x="1344835" y="213169"/>
                  </a:cubicBezTo>
                  <a:cubicBezTo>
                    <a:pt x="1344835" y="212312"/>
                    <a:pt x="1344168" y="211646"/>
                    <a:pt x="1343311" y="211646"/>
                  </a:cubicBezTo>
                  <a:cubicBezTo>
                    <a:pt x="1342454" y="211646"/>
                    <a:pt x="1341787" y="212312"/>
                    <a:pt x="1341787" y="213169"/>
                  </a:cubicBezTo>
                  <a:cubicBezTo>
                    <a:pt x="1341787" y="214027"/>
                    <a:pt x="1342454" y="214694"/>
                    <a:pt x="1343311" y="214694"/>
                  </a:cubicBezTo>
                  <a:close/>
                  <a:moveTo>
                    <a:pt x="1406462" y="232124"/>
                  </a:moveTo>
                  <a:cubicBezTo>
                    <a:pt x="1409033" y="232124"/>
                    <a:pt x="1411129" y="230029"/>
                    <a:pt x="1411129" y="227457"/>
                  </a:cubicBezTo>
                  <a:cubicBezTo>
                    <a:pt x="1411129" y="224885"/>
                    <a:pt x="1409033" y="222790"/>
                    <a:pt x="1406366" y="222790"/>
                  </a:cubicBezTo>
                  <a:cubicBezTo>
                    <a:pt x="1403795" y="222790"/>
                    <a:pt x="1401699" y="224885"/>
                    <a:pt x="1401699" y="227552"/>
                  </a:cubicBezTo>
                  <a:cubicBezTo>
                    <a:pt x="1401699" y="230029"/>
                    <a:pt x="1403795" y="232124"/>
                    <a:pt x="1406462" y="232124"/>
                  </a:cubicBezTo>
                  <a:close/>
                  <a:moveTo>
                    <a:pt x="1468469" y="249079"/>
                  </a:moveTo>
                  <a:cubicBezTo>
                    <a:pt x="1470374" y="249079"/>
                    <a:pt x="1471993" y="247460"/>
                    <a:pt x="1471993" y="245555"/>
                  </a:cubicBezTo>
                  <a:cubicBezTo>
                    <a:pt x="1471993" y="243650"/>
                    <a:pt x="1470374" y="242030"/>
                    <a:pt x="1468469" y="242030"/>
                  </a:cubicBezTo>
                  <a:cubicBezTo>
                    <a:pt x="1466469" y="242030"/>
                    <a:pt x="1464945" y="243650"/>
                    <a:pt x="1464945" y="245555"/>
                  </a:cubicBezTo>
                  <a:cubicBezTo>
                    <a:pt x="1464945" y="247555"/>
                    <a:pt x="1466564" y="249079"/>
                    <a:pt x="1468469" y="249079"/>
                  </a:cubicBezTo>
                  <a:close/>
                  <a:moveTo>
                    <a:pt x="1529239" y="270510"/>
                  </a:moveTo>
                  <a:cubicBezTo>
                    <a:pt x="1530858" y="270510"/>
                    <a:pt x="1532096" y="269177"/>
                    <a:pt x="1532096" y="267653"/>
                  </a:cubicBezTo>
                  <a:cubicBezTo>
                    <a:pt x="1532096" y="266033"/>
                    <a:pt x="1530858" y="264795"/>
                    <a:pt x="1529239" y="264795"/>
                  </a:cubicBezTo>
                  <a:cubicBezTo>
                    <a:pt x="1527715" y="264795"/>
                    <a:pt x="1526381" y="266033"/>
                    <a:pt x="1526381" y="267653"/>
                  </a:cubicBezTo>
                  <a:cubicBezTo>
                    <a:pt x="1526381" y="269272"/>
                    <a:pt x="1527620" y="270510"/>
                    <a:pt x="1529239" y="270510"/>
                  </a:cubicBezTo>
                  <a:close/>
                  <a:moveTo>
                    <a:pt x="1588484" y="300323"/>
                  </a:moveTo>
                  <a:cubicBezTo>
                    <a:pt x="1592199" y="300323"/>
                    <a:pt x="1595152" y="297275"/>
                    <a:pt x="1595152" y="293561"/>
                  </a:cubicBezTo>
                  <a:cubicBezTo>
                    <a:pt x="1595152" y="289846"/>
                    <a:pt x="1592104" y="286798"/>
                    <a:pt x="1588389" y="286893"/>
                  </a:cubicBezTo>
                  <a:cubicBezTo>
                    <a:pt x="1584674" y="286893"/>
                    <a:pt x="1581722" y="289941"/>
                    <a:pt x="1581722" y="293656"/>
                  </a:cubicBezTo>
                  <a:cubicBezTo>
                    <a:pt x="1581722" y="297371"/>
                    <a:pt x="1584770" y="300323"/>
                    <a:pt x="1588484" y="300323"/>
                  </a:cubicBezTo>
                  <a:close/>
                  <a:moveTo>
                    <a:pt x="1645920" y="329375"/>
                  </a:moveTo>
                  <a:cubicBezTo>
                    <a:pt x="1649254" y="329375"/>
                    <a:pt x="1651921" y="326612"/>
                    <a:pt x="1651921" y="323279"/>
                  </a:cubicBezTo>
                  <a:cubicBezTo>
                    <a:pt x="1651921" y="319945"/>
                    <a:pt x="1649159" y="317278"/>
                    <a:pt x="1645825" y="317278"/>
                  </a:cubicBezTo>
                  <a:cubicBezTo>
                    <a:pt x="1642491" y="317278"/>
                    <a:pt x="1639824" y="320040"/>
                    <a:pt x="1639824" y="323374"/>
                  </a:cubicBezTo>
                  <a:cubicBezTo>
                    <a:pt x="1639824" y="326708"/>
                    <a:pt x="1642586" y="329375"/>
                    <a:pt x="1645920" y="329375"/>
                  </a:cubicBezTo>
                  <a:close/>
                  <a:moveTo>
                    <a:pt x="1701356" y="362045"/>
                  </a:moveTo>
                  <a:cubicBezTo>
                    <a:pt x="1704308" y="362045"/>
                    <a:pt x="1706689" y="359569"/>
                    <a:pt x="1706689" y="356616"/>
                  </a:cubicBezTo>
                  <a:cubicBezTo>
                    <a:pt x="1706689" y="353663"/>
                    <a:pt x="1704213" y="351282"/>
                    <a:pt x="1701260" y="351282"/>
                  </a:cubicBezTo>
                  <a:cubicBezTo>
                    <a:pt x="1698308" y="351282"/>
                    <a:pt x="1695926" y="353663"/>
                    <a:pt x="1695926" y="356711"/>
                  </a:cubicBezTo>
                  <a:cubicBezTo>
                    <a:pt x="1695926" y="359664"/>
                    <a:pt x="1698308" y="362045"/>
                    <a:pt x="1701356" y="362045"/>
                  </a:cubicBezTo>
                  <a:close/>
                  <a:moveTo>
                    <a:pt x="1754505" y="404717"/>
                  </a:moveTo>
                  <a:cubicBezTo>
                    <a:pt x="1760696" y="404717"/>
                    <a:pt x="1765745" y="399669"/>
                    <a:pt x="1765745" y="393478"/>
                  </a:cubicBezTo>
                  <a:cubicBezTo>
                    <a:pt x="1765745" y="387287"/>
                    <a:pt x="1760696" y="382238"/>
                    <a:pt x="1754505" y="382238"/>
                  </a:cubicBezTo>
                  <a:cubicBezTo>
                    <a:pt x="1748314" y="382238"/>
                    <a:pt x="1743266" y="387287"/>
                    <a:pt x="1743266" y="393478"/>
                  </a:cubicBezTo>
                  <a:cubicBezTo>
                    <a:pt x="1743266" y="399669"/>
                    <a:pt x="1748314" y="404717"/>
                    <a:pt x="1754505" y="404717"/>
                  </a:cubicBezTo>
                  <a:close/>
                  <a:moveTo>
                    <a:pt x="1805178" y="446627"/>
                  </a:moveTo>
                  <a:cubicBezTo>
                    <a:pt x="1812417" y="446627"/>
                    <a:pt x="1818227" y="440722"/>
                    <a:pt x="1818227" y="433483"/>
                  </a:cubicBezTo>
                  <a:cubicBezTo>
                    <a:pt x="1818227" y="426244"/>
                    <a:pt x="1812322" y="420434"/>
                    <a:pt x="1805083" y="420434"/>
                  </a:cubicBezTo>
                  <a:cubicBezTo>
                    <a:pt x="1797844" y="420434"/>
                    <a:pt x="1792034" y="426339"/>
                    <a:pt x="1792034" y="433578"/>
                  </a:cubicBezTo>
                  <a:cubicBezTo>
                    <a:pt x="1792129" y="440817"/>
                    <a:pt x="1797939" y="446723"/>
                    <a:pt x="1805178" y="446627"/>
                  </a:cubicBezTo>
                  <a:close/>
                  <a:moveTo>
                    <a:pt x="1843468" y="476917"/>
                  </a:moveTo>
                  <a:cubicBezTo>
                    <a:pt x="1843468" y="482251"/>
                    <a:pt x="1847850" y="486632"/>
                    <a:pt x="1853279" y="486632"/>
                  </a:cubicBezTo>
                  <a:cubicBezTo>
                    <a:pt x="1858613" y="486632"/>
                    <a:pt x="1862995" y="482251"/>
                    <a:pt x="1862995" y="476822"/>
                  </a:cubicBezTo>
                  <a:cubicBezTo>
                    <a:pt x="1862995" y="471488"/>
                    <a:pt x="1858613" y="467106"/>
                    <a:pt x="1853184" y="467106"/>
                  </a:cubicBezTo>
                  <a:cubicBezTo>
                    <a:pt x="1847755" y="467106"/>
                    <a:pt x="1843373" y="471488"/>
                    <a:pt x="1843468" y="476917"/>
                  </a:cubicBezTo>
                  <a:close/>
                  <a:moveTo>
                    <a:pt x="1886903" y="523208"/>
                  </a:moveTo>
                  <a:cubicBezTo>
                    <a:pt x="1886903" y="529495"/>
                    <a:pt x="1892046" y="534638"/>
                    <a:pt x="1898333" y="534638"/>
                  </a:cubicBezTo>
                  <a:cubicBezTo>
                    <a:pt x="1904619" y="534638"/>
                    <a:pt x="1909763" y="529495"/>
                    <a:pt x="1909763" y="523113"/>
                  </a:cubicBezTo>
                  <a:cubicBezTo>
                    <a:pt x="1909763" y="516826"/>
                    <a:pt x="1904619" y="511683"/>
                    <a:pt x="1898333" y="511778"/>
                  </a:cubicBezTo>
                  <a:cubicBezTo>
                    <a:pt x="1891951" y="511778"/>
                    <a:pt x="1886903" y="516922"/>
                    <a:pt x="1886903" y="523208"/>
                  </a:cubicBezTo>
                  <a:close/>
                  <a:moveTo>
                    <a:pt x="1934528" y="572262"/>
                  </a:moveTo>
                  <a:cubicBezTo>
                    <a:pt x="1934528" y="575501"/>
                    <a:pt x="1937195" y="578072"/>
                    <a:pt x="1940433" y="578072"/>
                  </a:cubicBezTo>
                  <a:cubicBezTo>
                    <a:pt x="1943672" y="578072"/>
                    <a:pt x="1946339" y="575405"/>
                    <a:pt x="1946243" y="572167"/>
                  </a:cubicBezTo>
                  <a:cubicBezTo>
                    <a:pt x="1946243" y="568928"/>
                    <a:pt x="1943576" y="566261"/>
                    <a:pt x="1940338" y="566261"/>
                  </a:cubicBezTo>
                  <a:cubicBezTo>
                    <a:pt x="1937195" y="566357"/>
                    <a:pt x="1934528" y="569024"/>
                    <a:pt x="1934528" y="572262"/>
                  </a:cubicBezTo>
                  <a:close/>
                  <a:moveTo>
                    <a:pt x="1969675" y="623983"/>
                  </a:moveTo>
                  <a:cubicBezTo>
                    <a:pt x="1969675" y="629222"/>
                    <a:pt x="1974056" y="633508"/>
                    <a:pt x="1979295" y="633508"/>
                  </a:cubicBezTo>
                  <a:cubicBezTo>
                    <a:pt x="1984629" y="633508"/>
                    <a:pt x="1988820" y="629222"/>
                    <a:pt x="1988820" y="623888"/>
                  </a:cubicBezTo>
                  <a:cubicBezTo>
                    <a:pt x="1988820" y="618649"/>
                    <a:pt x="1984534" y="614363"/>
                    <a:pt x="1979200" y="614363"/>
                  </a:cubicBezTo>
                  <a:cubicBezTo>
                    <a:pt x="1973961" y="614363"/>
                    <a:pt x="1969675" y="618649"/>
                    <a:pt x="1969675" y="623983"/>
                  </a:cubicBezTo>
                  <a:close/>
                  <a:moveTo>
                    <a:pt x="2014823" y="687515"/>
                  </a:moveTo>
                  <a:cubicBezTo>
                    <a:pt x="2020062" y="687515"/>
                    <a:pt x="2024348" y="683228"/>
                    <a:pt x="2024348" y="677894"/>
                  </a:cubicBezTo>
                  <a:cubicBezTo>
                    <a:pt x="2024348" y="672656"/>
                    <a:pt x="2020062" y="668369"/>
                    <a:pt x="2014728" y="668369"/>
                  </a:cubicBezTo>
                  <a:cubicBezTo>
                    <a:pt x="2009489" y="668369"/>
                    <a:pt x="2005203" y="672656"/>
                    <a:pt x="2005203" y="677990"/>
                  </a:cubicBezTo>
                  <a:cubicBezTo>
                    <a:pt x="2005203" y="683324"/>
                    <a:pt x="2009489" y="687515"/>
                    <a:pt x="2014823" y="687515"/>
                  </a:cubicBezTo>
                  <a:close/>
                  <a:moveTo>
                    <a:pt x="2046732" y="746570"/>
                  </a:moveTo>
                  <a:cubicBezTo>
                    <a:pt x="2053590" y="746570"/>
                    <a:pt x="2059114" y="740950"/>
                    <a:pt x="2059114" y="734092"/>
                  </a:cubicBezTo>
                  <a:cubicBezTo>
                    <a:pt x="2059114" y="727234"/>
                    <a:pt x="2053495" y="721709"/>
                    <a:pt x="2046637" y="721709"/>
                  </a:cubicBezTo>
                  <a:cubicBezTo>
                    <a:pt x="2039779" y="721709"/>
                    <a:pt x="2034254" y="727329"/>
                    <a:pt x="2034254" y="734187"/>
                  </a:cubicBezTo>
                  <a:cubicBezTo>
                    <a:pt x="2034350" y="741045"/>
                    <a:pt x="2039874" y="746665"/>
                    <a:pt x="2046732" y="746570"/>
                  </a:cubicBezTo>
                  <a:close/>
                  <a:moveTo>
                    <a:pt x="2075021" y="802291"/>
                  </a:moveTo>
                  <a:cubicBezTo>
                    <a:pt x="2080451" y="802291"/>
                    <a:pt x="2084927" y="797814"/>
                    <a:pt x="2084927" y="792385"/>
                  </a:cubicBezTo>
                  <a:cubicBezTo>
                    <a:pt x="2084927" y="786956"/>
                    <a:pt x="2080451" y="782479"/>
                    <a:pt x="2075021" y="782479"/>
                  </a:cubicBezTo>
                  <a:cubicBezTo>
                    <a:pt x="2069592" y="782479"/>
                    <a:pt x="2065115" y="786956"/>
                    <a:pt x="2065115" y="792385"/>
                  </a:cubicBezTo>
                  <a:cubicBezTo>
                    <a:pt x="2065020" y="797814"/>
                    <a:pt x="2069497" y="802291"/>
                    <a:pt x="2075021" y="802291"/>
                  </a:cubicBezTo>
                  <a:close/>
                  <a:moveTo>
                    <a:pt x="2089499" y="852202"/>
                  </a:moveTo>
                  <a:cubicBezTo>
                    <a:pt x="2089499" y="857631"/>
                    <a:pt x="2093976" y="862108"/>
                    <a:pt x="2099405" y="862108"/>
                  </a:cubicBezTo>
                  <a:cubicBezTo>
                    <a:pt x="2104835" y="862108"/>
                    <a:pt x="2109311" y="857631"/>
                    <a:pt x="2109311" y="852202"/>
                  </a:cubicBezTo>
                  <a:cubicBezTo>
                    <a:pt x="2109311" y="846773"/>
                    <a:pt x="2104835" y="842296"/>
                    <a:pt x="2099405" y="842296"/>
                  </a:cubicBezTo>
                  <a:cubicBezTo>
                    <a:pt x="2093881" y="842296"/>
                    <a:pt x="2089499" y="846773"/>
                    <a:pt x="2089499" y="852202"/>
                  </a:cubicBezTo>
                  <a:close/>
                  <a:moveTo>
                    <a:pt x="2120075" y="928211"/>
                  </a:moveTo>
                  <a:cubicBezTo>
                    <a:pt x="2128266" y="928211"/>
                    <a:pt x="2134838" y="921544"/>
                    <a:pt x="2134743" y="913352"/>
                  </a:cubicBezTo>
                  <a:cubicBezTo>
                    <a:pt x="2134743" y="905161"/>
                    <a:pt x="2128076" y="898588"/>
                    <a:pt x="2119884" y="898684"/>
                  </a:cubicBezTo>
                  <a:cubicBezTo>
                    <a:pt x="2111788" y="898684"/>
                    <a:pt x="2105120" y="905351"/>
                    <a:pt x="2105216" y="913543"/>
                  </a:cubicBezTo>
                  <a:cubicBezTo>
                    <a:pt x="2105311" y="921639"/>
                    <a:pt x="2111883" y="928307"/>
                    <a:pt x="2120075" y="928211"/>
                  </a:cubicBezTo>
                  <a:close/>
                  <a:moveTo>
                    <a:pt x="2123694" y="976027"/>
                  </a:moveTo>
                  <a:cubicBezTo>
                    <a:pt x="2123694" y="983171"/>
                    <a:pt x="2129504" y="988886"/>
                    <a:pt x="2136648" y="988886"/>
                  </a:cubicBezTo>
                  <a:cubicBezTo>
                    <a:pt x="2143792" y="988886"/>
                    <a:pt x="2149602" y="983075"/>
                    <a:pt x="2149507" y="975932"/>
                  </a:cubicBezTo>
                  <a:cubicBezTo>
                    <a:pt x="2149507" y="968788"/>
                    <a:pt x="2143697" y="963073"/>
                    <a:pt x="2136553" y="963073"/>
                  </a:cubicBezTo>
                  <a:cubicBezTo>
                    <a:pt x="2129504" y="963073"/>
                    <a:pt x="2123694" y="968883"/>
                    <a:pt x="2123694" y="976027"/>
                  </a:cubicBezTo>
                  <a:close/>
                  <a:moveTo>
                    <a:pt x="2135600" y="1039463"/>
                  </a:moveTo>
                  <a:cubicBezTo>
                    <a:pt x="2135600" y="1046988"/>
                    <a:pt x="2141696" y="1053084"/>
                    <a:pt x="2149221" y="1052989"/>
                  </a:cubicBezTo>
                  <a:cubicBezTo>
                    <a:pt x="2156746" y="1052989"/>
                    <a:pt x="2162842" y="1046893"/>
                    <a:pt x="2162747" y="1039368"/>
                  </a:cubicBezTo>
                  <a:cubicBezTo>
                    <a:pt x="2162747" y="1031843"/>
                    <a:pt x="2156555" y="1025747"/>
                    <a:pt x="2149126" y="1025843"/>
                  </a:cubicBezTo>
                  <a:cubicBezTo>
                    <a:pt x="2141696" y="1025843"/>
                    <a:pt x="2135600" y="1031938"/>
                    <a:pt x="2135600" y="1039463"/>
                  </a:cubicBezTo>
                  <a:close/>
                  <a:moveTo>
                    <a:pt x="2171224" y="1103471"/>
                  </a:moveTo>
                  <a:cubicBezTo>
                    <a:pt x="2171224" y="1096042"/>
                    <a:pt x="2165128" y="1090041"/>
                    <a:pt x="2157698" y="1090136"/>
                  </a:cubicBezTo>
                  <a:cubicBezTo>
                    <a:pt x="2150269" y="1090136"/>
                    <a:pt x="2144268" y="1096232"/>
                    <a:pt x="2144268" y="1103567"/>
                  </a:cubicBezTo>
                  <a:cubicBezTo>
                    <a:pt x="2144268" y="1110996"/>
                    <a:pt x="2150364" y="1116997"/>
                    <a:pt x="2157794" y="1116997"/>
                  </a:cubicBezTo>
                  <a:cubicBezTo>
                    <a:pt x="2165223" y="1116902"/>
                    <a:pt x="2171224" y="1110806"/>
                    <a:pt x="2171224" y="1103471"/>
                  </a:cubicBezTo>
                  <a:close/>
                  <a:moveTo>
                    <a:pt x="2162175" y="1181767"/>
                  </a:moveTo>
                  <a:cubicBezTo>
                    <a:pt x="2169795" y="1181767"/>
                    <a:pt x="2175891" y="1175576"/>
                    <a:pt x="2175891" y="1167956"/>
                  </a:cubicBezTo>
                  <a:cubicBezTo>
                    <a:pt x="2175891" y="1160336"/>
                    <a:pt x="2169700" y="1154240"/>
                    <a:pt x="2162080" y="1154240"/>
                  </a:cubicBezTo>
                  <a:cubicBezTo>
                    <a:pt x="2154460" y="1154240"/>
                    <a:pt x="2148364" y="1160431"/>
                    <a:pt x="2148364" y="1168051"/>
                  </a:cubicBezTo>
                  <a:cubicBezTo>
                    <a:pt x="2148364" y="1175671"/>
                    <a:pt x="2154555" y="1181767"/>
                    <a:pt x="2162175" y="1181767"/>
                  </a:cubicBezTo>
                  <a:close/>
                  <a:moveTo>
                    <a:pt x="2162270" y="1218914"/>
                  </a:moveTo>
                  <a:cubicBezTo>
                    <a:pt x="2154650" y="1218914"/>
                    <a:pt x="2148554" y="1225106"/>
                    <a:pt x="2148554" y="1232726"/>
                  </a:cubicBezTo>
                  <a:cubicBezTo>
                    <a:pt x="2148554" y="1240346"/>
                    <a:pt x="2154746" y="1246442"/>
                    <a:pt x="2162366" y="1246442"/>
                  </a:cubicBezTo>
                  <a:cubicBezTo>
                    <a:pt x="2169986" y="1246442"/>
                    <a:pt x="2176082" y="1240250"/>
                    <a:pt x="2176082" y="1232630"/>
                  </a:cubicBezTo>
                  <a:cubicBezTo>
                    <a:pt x="2176082" y="1225010"/>
                    <a:pt x="2169890" y="1218819"/>
                    <a:pt x="2162270" y="1218914"/>
                  </a:cubicBezTo>
                  <a:close/>
                  <a:moveTo>
                    <a:pt x="2158365" y="1284637"/>
                  </a:moveTo>
                  <a:cubicBezTo>
                    <a:pt x="2151412" y="1284637"/>
                    <a:pt x="2145792" y="1290352"/>
                    <a:pt x="2145792" y="1297305"/>
                  </a:cubicBezTo>
                  <a:cubicBezTo>
                    <a:pt x="2145792" y="1304258"/>
                    <a:pt x="2151507" y="1309878"/>
                    <a:pt x="2158365" y="1309878"/>
                  </a:cubicBezTo>
                  <a:cubicBezTo>
                    <a:pt x="2165318" y="1309878"/>
                    <a:pt x="2170938" y="1304163"/>
                    <a:pt x="2170938" y="1297210"/>
                  </a:cubicBezTo>
                  <a:cubicBezTo>
                    <a:pt x="2171033" y="1290161"/>
                    <a:pt x="2165318" y="1284542"/>
                    <a:pt x="2158365" y="1284637"/>
                  </a:cubicBezTo>
                  <a:close/>
                  <a:moveTo>
                    <a:pt x="2163032" y="1361313"/>
                  </a:moveTo>
                  <a:cubicBezTo>
                    <a:pt x="2163032" y="1354360"/>
                    <a:pt x="2157317" y="1348740"/>
                    <a:pt x="2150364" y="1348740"/>
                  </a:cubicBezTo>
                  <a:cubicBezTo>
                    <a:pt x="2143411" y="1348740"/>
                    <a:pt x="2137791" y="1354455"/>
                    <a:pt x="2137791" y="1361408"/>
                  </a:cubicBezTo>
                  <a:cubicBezTo>
                    <a:pt x="2137791" y="1368362"/>
                    <a:pt x="2143506" y="1373981"/>
                    <a:pt x="2150364" y="1373981"/>
                  </a:cubicBezTo>
                  <a:cubicBezTo>
                    <a:pt x="2157413" y="1373886"/>
                    <a:pt x="2163032" y="1368266"/>
                    <a:pt x="2163032" y="1361313"/>
                  </a:cubicBezTo>
                  <a:close/>
                  <a:moveTo>
                    <a:pt x="2138267" y="1414082"/>
                  </a:moveTo>
                  <a:cubicBezTo>
                    <a:pt x="2132362" y="1414082"/>
                    <a:pt x="2127599" y="1418939"/>
                    <a:pt x="2127599" y="1424845"/>
                  </a:cubicBezTo>
                  <a:cubicBezTo>
                    <a:pt x="2127599" y="1430750"/>
                    <a:pt x="2132457" y="1435513"/>
                    <a:pt x="2138363" y="1435513"/>
                  </a:cubicBezTo>
                  <a:cubicBezTo>
                    <a:pt x="2144268" y="1435513"/>
                    <a:pt x="2149031" y="1430655"/>
                    <a:pt x="2149031" y="1424750"/>
                  </a:cubicBezTo>
                  <a:cubicBezTo>
                    <a:pt x="2149031" y="1418844"/>
                    <a:pt x="2144173" y="1414082"/>
                    <a:pt x="2138267" y="1414082"/>
                  </a:cubicBezTo>
                  <a:close/>
                  <a:moveTo>
                    <a:pt x="2122075" y="1474851"/>
                  </a:moveTo>
                  <a:cubicBezTo>
                    <a:pt x="2115122" y="1474851"/>
                    <a:pt x="2109502" y="1480566"/>
                    <a:pt x="2109502" y="1487519"/>
                  </a:cubicBezTo>
                  <a:cubicBezTo>
                    <a:pt x="2109502" y="1494473"/>
                    <a:pt x="2115217" y="1500092"/>
                    <a:pt x="2122170" y="1500092"/>
                  </a:cubicBezTo>
                  <a:cubicBezTo>
                    <a:pt x="2129123" y="1500092"/>
                    <a:pt x="2134743" y="1494377"/>
                    <a:pt x="2134743" y="1487424"/>
                  </a:cubicBezTo>
                  <a:cubicBezTo>
                    <a:pt x="2134648" y="1480471"/>
                    <a:pt x="2129028" y="1474851"/>
                    <a:pt x="2122075" y="1474851"/>
                  </a:cubicBezTo>
                  <a:close/>
                  <a:moveTo>
                    <a:pt x="2101882" y="1538954"/>
                  </a:moveTo>
                  <a:cubicBezTo>
                    <a:pt x="2096453" y="1538954"/>
                    <a:pt x="2091976" y="1543431"/>
                    <a:pt x="2091976" y="1548860"/>
                  </a:cubicBezTo>
                  <a:cubicBezTo>
                    <a:pt x="2091976" y="1554289"/>
                    <a:pt x="2096453" y="1558766"/>
                    <a:pt x="2101882" y="1558766"/>
                  </a:cubicBezTo>
                  <a:cubicBezTo>
                    <a:pt x="2107311" y="1558766"/>
                    <a:pt x="2111788" y="1554289"/>
                    <a:pt x="2111788" y="1548860"/>
                  </a:cubicBezTo>
                  <a:cubicBezTo>
                    <a:pt x="2111788" y="1543431"/>
                    <a:pt x="2107406" y="1538954"/>
                    <a:pt x="2101882" y="1538954"/>
                  </a:cubicBezTo>
                  <a:close/>
                  <a:moveTo>
                    <a:pt x="2077879" y="1602391"/>
                  </a:moveTo>
                  <a:cubicBezTo>
                    <a:pt x="2074259" y="1602391"/>
                    <a:pt x="2071307" y="1605343"/>
                    <a:pt x="2071402" y="1608963"/>
                  </a:cubicBezTo>
                  <a:cubicBezTo>
                    <a:pt x="2071402" y="1612583"/>
                    <a:pt x="2074355" y="1615535"/>
                    <a:pt x="2077974" y="1615440"/>
                  </a:cubicBezTo>
                  <a:cubicBezTo>
                    <a:pt x="2081593" y="1615440"/>
                    <a:pt x="2084546" y="1612487"/>
                    <a:pt x="2084451" y="1608868"/>
                  </a:cubicBezTo>
                  <a:cubicBezTo>
                    <a:pt x="2084451" y="1605248"/>
                    <a:pt x="2081498" y="1602391"/>
                    <a:pt x="2077879" y="1602391"/>
                  </a:cubicBezTo>
                  <a:close/>
                  <a:moveTo>
                    <a:pt x="2050066" y="1659922"/>
                  </a:moveTo>
                  <a:cubicBezTo>
                    <a:pt x="2045970" y="1659922"/>
                    <a:pt x="2042636" y="1663256"/>
                    <a:pt x="2042732" y="1667351"/>
                  </a:cubicBezTo>
                  <a:cubicBezTo>
                    <a:pt x="2042732" y="1671447"/>
                    <a:pt x="2046065" y="1674686"/>
                    <a:pt x="2050161" y="1674686"/>
                  </a:cubicBezTo>
                  <a:cubicBezTo>
                    <a:pt x="2054257" y="1674686"/>
                    <a:pt x="2057495" y="1671352"/>
                    <a:pt x="2057495" y="1667256"/>
                  </a:cubicBezTo>
                  <a:cubicBezTo>
                    <a:pt x="2057400" y="1663160"/>
                    <a:pt x="2054066" y="1659922"/>
                    <a:pt x="2050066" y="1659922"/>
                  </a:cubicBezTo>
                  <a:close/>
                  <a:moveTo>
                    <a:pt x="2018538" y="1716310"/>
                  </a:moveTo>
                  <a:cubicBezTo>
                    <a:pt x="2014442" y="1716310"/>
                    <a:pt x="2011204" y="1719643"/>
                    <a:pt x="2011204" y="1723739"/>
                  </a:cubicBezTo>
                  <a:cubicBezTo>
                    <a:pt x="2011204" y="1727835"/>
                    <a:pt x="2014538" y="1731074"/>
                    <a:pt x="2018633" y="1731074"/>
                  </a:cubicBezTo>
                  <a:cubicBezTo>
                    <a:pt x="2022729" y="1731074"/>
                    <a:pt x="2025968" y="1727740"/>
                    <a:pt x="2025968" y="1723644"/>
                  </a:cubicBezTo>
                  <a:cubicBezTo>
                    <a:pt x="2025968" y="1719643"/>
                    <a:pt x="2022634" y="1716310"/>
                    <a:pt x="2018538" y="1716310"/>
                  </a:cubicBezTo>
                  <a:close/>
                  <a:moveTo>
                    <a:pt x="1983391" y="1770983"/>
                  </a:moveTo>
                  <a:cubicBezTo>
                    <a:pt x="1979486" y="1770983"/>
                    <a:pt x="1976342" y="1774127"/>
                    <a:pt x="1976342" y="1778032"/>
                  </a:cubicBezTo>
                  <a:cubicBezTo>
                    <a:pt x="1976342" y="1781937"/>
                    <a:pt x="1979486" y="1785080"/>
                    <a:pt x="1983391" y="1785080"/>
                  </a:cubicBezTo>
                  <a:cubicBezTo>
                    <a:pt x="1987296" y="1785080"/>
                    <a:pt x="1990439" y="1781937"/>
                    <a:pt x="1990439" y="1778032"/>
                  </a:cubicBezTo>
                  <a:cubicBezTo>
                    <a:pt x="1990439" y="1774127"/>
                    <a:pt x="1987296" y="1770983"/>
                    <a:pt x="1983391" y="1770983"/>
                  </a:cubicBezTo>
                  <a:close/>
                  <a:moveTo>
                    <a:pt x="1944910" y="1826133"/>
                  </a:moveTo>
                  <a:cubicBezTo>
                    <a:pt x="1942814" y="1826133"/>
                    <a:pt x="1941100" y="1827848"/>
                    <a:pt x="1941100" y="1830038"/>
                  </a:cubicBezTo>
                  <a:cubicBezTo>
                    <a:pt x="1941100" y="1832134"/>
                    <a:pt x="1942814" y="1833943"/>
                    <a:pt x="1945005" y="1833848"/>
                  </a:cubicBezTo>
                  <a:cubicBezTo>
                    <a:pt x="1947196" y="1833753"/>
                    <a:pt x="1948910" y="1832134"/>
                    <a:pt x="1948815" y="1829943"/>
                  </a:cubicBezTo>
                  <a:cubicBezTo>
                    <a:pt x="1948815" y="1827848"/>
                    <a:pt x="1947101" y="1826133"/>
                    <a:pt x="1944910" y="1826133"/>
                  </a:cubicBezTo>
                  <a:close/>
                  <a:moveTo>
                    <a:pt x="1903190" y="1875568"/>
                  </a:moveTo>
                  <a:cubicBezTo>
                    <a:pt x="1901095" y="1875568"/>
                    <a:pt x="1899380" y="1877282"/>
                    <a:pt x="1899380" y="1879473"/>
                  </a:cubicBezTo>
                  <a:cubicBezTo>
                    <a:pt x="1899380" y="1881568"/>
                    <a:pt x="1901190" y="1883283"/>
                    <a:pt x="1903286" y="1883283"/>
                  </a:cubicBezTo>
                  <a:cubicBezTo>
                    <a:pt x="1905476" y="1883283"/>
                    <a:pt x="1907191" y="1881568"/>
                    <a:pt x="1907096" y="1879378"/>
                  </a:cubicBezTo>
                  <a:cubicBezTo>
                    <a:pt x="1907096" y="1877282"/>
                    <a:pt x="1905381" y="1875473"/>
                    <a:pt x="1903190" y="1875568"/>
                  </a:cubicBezTo>
                  <a:close/>
                  <a:moveTo>
                    <a:pt x="1858423" y="1922145"/>
                  </a:moveTo>
                  <a:cubicBezTo>
                    <a:pt x="1856327" y="1922145"/>
                    <a:pt x="1854613" y="1923860"/>
                    <a:pt x="1854613" y="1926050"/>
                  </a:cubicBezTo>
                  <a:cubicBezTo>
                    <a:pt x="1854613" y="1928146"/>
                    <a:pt x="1856327" y="1929860"/>
                    <a:pt x="1858518" y="1929860"/>
                  </a:cubicBezTo>
                  <a:cubicBezTo>
                    <a:pt x="1860614" y="1929860"/>
                    <a:pt x="1862328" y="1928146"/>
                    <a:pt x="1862328" y="1925955"/>
                  </a:cubicBezTo>
                  <a:cubicBezTo>
                    <a:pt x="1862328" y="1923860"/>
                    <a:pt x="1860518" y="1922145"/>
                    <a:pt x="1858423" y="1922145"/>
                  </a:cubicBezTo>
                  <a:close/>
                  <a:moveTo>
                    <a:pt x="1810703" y="1966627"/>
                  </a:moveTo>
                  <a:cubicBezTo>
                    <a:pt x="1809083" y="1966627"/>
                    <a:pt x="1807655" y="1967960"/>
                    <a:pt x="1807750" y="1969675"/>
                  </a:cubicBezTo>
                  <a:cubicBezTo>
                    <a:pt x="1807750" y="1971389"/>
                    <a:pt x="1809083" y="1972723"/>
                    <a:pt x="1810798" y="1972723"/>
                  </a:cubicBezTo>
                  <a:cubicBezTo>
                    <a:pt x="1812512" y="1972723"/>
                    <a:pt x="1813846" y="1971389"/>
                    <a:pt x="1813846" y="1969675"/>
                  </a:cubicBezTo>
                  <a:cubicBezTo>
                    <a:pt x="1813751" y="1967960"/>
                    <a:pt x="1812417" y="1966627"/>
                    <a:pt x="1810703" y="1966627"/>
                  </a:cubicBezTo>
                  <a:close/>
                  <a:moveTo>
                    <a:pt x="1760315" y="2004727"/>
                  </a:moveTo>
                  <a:cubicBezTo>
                    <a:pt x="1757363" y="2004727"/>
                    <a:pt x="1754886" y="2007108"/>
                    <a:pt x="1754981" y="2010061"/>
                  </a:cubicBezTo>
                  <a:cubicBezTo>
                    <a:pt x="1754981" y="2013014"/>
                    <a:pt x="1757363" y="2015395"/>
                    <a:pt x="1760315" y="2015395"/>
                  </a:cubicBezTo>
                  <a:cubicBezTo>
                    <a:pt x="1763268" y="2015395"/>
                    <a:pt x="1765649" y="2012918"/>
                    <a:pt x="1765649" y="2009966"/>
                  </a:cubicBezTo>
                  <a:cubicBezTo>
                    <a:pt x="1765649" y="2007108"/>
                    <a:pt x="1763268" y="2004727"/>
                    <a:pt x="1760315" y="2004727"/>
                  </a:cubicBezTo>
                  <a:close/>
                  <a:moveTo>
                    <a:pt x="1707452" y="2044637"/>
                  </a:moveTo>
                  <a:cubicBezTo>
                    <a:pt x="1705928" y="2044637"/>
                    <a:pt x="1704785" y="2045875"/>
                    <a:pt x="1704785" y="2047304"/>
                  </a:cubicBezTo>
                  <a:cubicBezTo>
                    <a:pt x="1704785" y="2048828"/>
                    <a:pt x="1706023" y="2049971"/>
                    <a:pt x="1707452" y="2049971"/>
                  </a:cubicBezTo>
                  <a:cubicBezTo>
                    <a:pt x="1708976" y="2049971"/>
                    <a:pt x="1710118" y="2048732"/>
                    <a:pt x="1710118" y="2047304"/>
                  </a:cubicBezTo>
                  <a:cubicBezTo>
                    <a:pt x="1710118" y="2045875"/>
                    <a:pt x="1708880" y="2044637"/>
                    <a:pt x="1707452" y="2044637"/>
                  </a:cubicBezTo>
                  <a:close/>
                  <a:moveTo>
                    <a:pt x="1656493" y="2081022"/>
                  </a:moveTo>
                  <a:cubicBezTo>
                    <a:pt x="1656493" y="2078736"/>
                    <a:pt x="1654588" y="2076831"/>
                    <a:pt x="1652302" y="2076831"/>
                  </a:cubicBezTo>
                  <a:cubicBezTo>
                    <a:pt x="1650016" y="2076831"/>
                    <a:pt x="1648111" y="2078736"/>
                    <a:pt x="1648111" y="2081022"/>
                  </a:cubicBezTo>
                  <a:cubicBezTo>
                    <a:pt x="1648111" y="2083403"/>
                    <a:pt x="1650016" y="2085213"/>
                    <a:pt x="1652302" y="2085213"/>
                  </a:cubicBezTo>
                  <a:cubicBezTo>
                    <a:pt x="1654588" y="2085213"/>
                    <a:pt x="1656493" y="2083308"/>
                    <a:pt x="1656493" y="2081022"/>
                  </a:cubicBezTo>
                  <a:close/>
                  <a:moveTo>
                    <a:pt x="1597914" y="2111121"/>
                  </a:moveTo>
                  <a:cubicBezTo>
                    <a:pt x="1597914" y="2109502"/>
                    <a:pt x="1596676" y="2108264"/>
                    <a:pt x="1595057" y="2108264"/>
                  </a:cubicBezTo>
                  <a:cubicBezTo>
                    <a:pt x="1593533" y="2108264"/>
                    <a:pt x="1592199" y="2109502"/>
                    <a:pt x="1592199" y="2111121"/>
                  </a:cubicBezTo>
                  <a:cubicBezTo>
                    <a:pt x="1592199" y="2112740"/>
                    <a:pt x="1593533" y="2113979"/>
                    <a:pt x="1595057" y="2113979"/>
                  </a:cubicBezTo>
                  <a:cubicBezTo>
                    <a:pt x="1596581" y="2113979"/>
                    <a:pt x="1597914" y="2112740"/>
                    <a:pt x="1597914" y="2111121"/>
                  </a:cubicBezTo>
                  <a:close/>
                  <a:moveTo>
                    <a:pt x="1536002" y="2133505"/>
                  </a:moveTo>
                  <a:cubicBezTo>
                    <a:pt x="1533716" y="2133505"/>
                    <a:pt x="1532001" y="2135315"/>
                    <a:pt x="1532001" y="2137505"/>
                  </a:cubicBezTo>
                  <a:cubicBezTo>
                    <a:pt x="1532001" y="2139696"/>
                    <a:pt x="1533811" y="2141506"/>
                    <a:pt x="1536097" y="2141506"/>
                  </a:cubicBezTo>
                  <a:cubicBezTo>
                    <a:pt x="1538288" y="2141506"/>
                    <a:pt x="1540097" y="2139696"/>
                    <a:pt x="1540097" y="2137505"/>
                  </a:cubicBezTo>
                  <a:cubicBezTo>
                    <a:pt x="1540002" y="2135315"/>
                    <a:pt x="1538192" y="2133505"/>
                    <a:pt x="1536002" y="2133505"/>
                  </a:cubicBezTo>
                  <a:close/>
                  <a:moveTo>
                    <a:pt x="1475423" y="2155222"/>
                  </a:moveTo>
                  <a:cubicBezTo>
                    <a:pt x="1472756" y="2155222"/>
                    <a:pt x="1470565" y="2157413"/>
                    <a:pt x="1470565" y="2160080"/>
                  </a:cubicBezTo>
                  <a:cubicBezTo>
                    <a:pt x="1470565" y="2162747"/>
                    <a:pt x="1472756" y="2164937"/>
                    <a:pt x="1475423" y="2164937"/>
                  </a:cubicBezTo>
                  <a:cubicBezTo>
                    <a:pt x="1478089" y="2164937"/>
                    <a:pt x="1480280" y="2162747"/>
                    <a:pt x="1480280" y="2160080"/>
                  </a:cubicBezTo>
                  <a:cubicBezTo>
                    <a:pt x="1480280" y="2157413"/>
                    <a:pt x="1478089" y="2155222"/>
                    <a:pt x="1475423" y="2155222"/>
                  </a:cubicBezTo>
                  <a:close/>
                  <a:moveTo>
                    <a:pt x="1413415" y="2175891"/>
                  </a:moveTo>
                  <a:cubicBezTo>
                    <a:pt x="1411891" y="2175891"/>
                    <a:pt x="1410557" y="2177225"/>
                    <a:pt x="1410557" y="2178749"/>
                  </a:cubicBezTo>
                  <a:cubicBezTo>
                    <a:pt x="1410557" y="2180368"/>
                    <a:pt x="1411891" y="2181606"/>
                    <a:pt x="1413415" y="2181606"/>
                  </a:cubicBezTo>
                  <a:cubicBezTo>
                    <a:pt x="1414939" y="2181606"/>
                    <a:pt x="1416272" y="2180368"/>
                    <a:pt x="1416272" y="2178749"/>
                  </a:cubicBezTo>
                  <a:cubicBezTo>
                    <a:pt x="1416368" y="2177129"/>
                    <a:pt x="1415034" y="2175891"/>
                    <a:pt x="1413415" y="2175891"/>
                  </a:cubicBezTo>
                  <a:close/>
                  <a:moveTo>
                    <a:pt x="1350550" y="2190464"/>
                  </a:moveTo>
                  <a:cubicBezTo>
                    <a:pt x="1348931" y="2190464"/>
                    <a:pt x="1347692" y="2191798"/>
                    <a:pt x="1347692" y="2193322"/>
                  </a:cubicBezTo>
                  <a:cubicBezTo>
                    <a:pt x="1347692" y="2194941"/>
                    <a:pt x="1348931" y="2196179"/>
                    <a:pt x="1350550" y="2196179"/>
                  </a:cubicBezTo>
                  <a:cubicBezTo>
                    <a:pt x="1352169" y="2196179"/>
                    <a:pt x="1353407" y="2194941"/>
                    <a:pt x="1353407" y="2193322"/>
                  </a:cubicBezTo>
                  <a:cubicBezTo>
                    <a:pt x="1353312" y="2191703"/>
                    <a:pt x="1352074" y="2190464"/>
                    <a:pt x="1350550" y="2190464"/>
                  </a:cubicBezTo>
                  <a:close/>
                  <a:moveTo>
                    <a:pt x="1286732" y="2200656"/>
                  </a:moveTo>
                  <a:cubicBezTo>
                    <a:pt x="1285018" y="2200656"/>
                    <a:pt x="1283589" y="2202085"/>
                    <a:pt x="1283589" y="2203799"/>
                  </a:cubicBezTo>
                  <a:cubicBezTo>
                    <a:pt x="1283589" y="2205514"/>
                    <a:pt x="1285018" y="2207038"/>
                    <a:pt x="1286828" y="2206943"/>
                  </a:cubicBezTo>
                  <a:cubicBezTo>
                    <a:pt x="1288542" y="2206943"/>
                    <a:pt x="1289971" y="2205514"/>
                    <a:pt x="1289971" y="2203704"/>
                  </a:cubicBezTo>
                  <a:cubicBezTo>
                    <a:pt x="1289876" y="2202085"/>
                    <a:pt x="1288447" y="2200656"/>
                    <a:pt x="1286732" y="2200656"/>
                  </a:cubicBezTo>
                  <a:close/>
                  <a:moveTo>
                    <a:pt x="1222343" y="2206466"/>
                  </a:moveTo>
                  <a:cubicBezTo>
                    <a:pt x="1220248" y="2206466"/>
                    <a:pt x="1218533" y="2208181"/>
                    <a:pt x="1218533" y="2210372"/>
                  </a:cubicBezTo>
                  <a:cubicBezTo>
                    <a:pt x="1218533" y="2212562"/>
                    <a:pt x="1220248" y="2214277"/>
                    <a:pt x="1222439" y="2214182"/>
                  </a:cubicBezTo>
                  <a:cubicBezTo>
                    <a:pt x="1224629" y="2214182"/>
                    <a:pt x="1226249" y="2212467"/>
                    <a:pt x="1226249" y="2210276"/>
                  </a:cubicBezTo>
                  <a:cubicBezTo>
                    <a:pt x="1226249" y="2208181"/>
                    <a:pt x="1224439" y="2206466"/>
                    <a:pt x="1222343" y="2206466"/>
                  </a:cubicBezTo>
                  <a:close/>
                  <a:moveTo>
                    <a:pt x="1158050" y="2282666"/>
                  </a:moveTo>
                  <a:cubicBezTo>
                    <a:pt x="1156907" y="2282666"/>
                    <a:pt x="1156049" y="2283524"/>
                    <a:pt x="1156049" y="2284667"/>
                  </a:cubicBezTo>
                  <a:cubicBezTo>
                    <a:pt x="1156049" y="2285810"/>
                    <a:pt x="1156907" y="2286667"/>
                    <a:pt x="1158050" y="2286667"/>
                  </a:cubicBezTo>
                  <a:cubicBezTo>
                    <a:pt x="1159193" y="2286667"/>
                    <a:pt x="1160050" y="2285714"/>
                    <a:pt x="1160050" y="2284667"/>
                  </a:cubicBezTo>
                  <a:cubicBezTo>
                    <a:pt x="1160050" y="2283524"/>
                    <a:pt x="1159097" y="2282666"/>
                    <a:pt x="1158050" y="2282666"/>
                  </a:cubicBezTo>
                  <a:close/>
                  <a:moveTo>
                    <a:pt x="1093280" y="2280285"/>
                  </a:moveTo>
                  <a:cubicBezTo>
                    <a:pt x="1091946" y="2280285"/>
                    <a:pt x="1090898" y="2281333"/>
                    <a:pt x="1090898" y="2282666"/>
                  </a:cubicBezTo>
                  <a:lnTo>
                    <a:pt x="1095661" y="2282666"/>
                  </a:lnTo>
                  <a:cubicBezTo>
                    <a:pt x="1095661" y="2281333"/>
                    <a:pt x="1094613" y="2280285"/>
                    <a:pt x="1093280" y="2280285"/>
                  </a:cubicBezTo>
                  <a:close/>
                  <a:moveTo>
                    <a:pt x="445961" y="2018538"/>
                  </a:moveTo>
                  <a:cubicBezTo>
                    <a:pt x="444913" y="2018538"/>
                    <a:pt x="444151" y="2019395"/>
                    <a:pt x="444151" y="2020443"/>
                  </a:cubicBezTo>
                  <a:cubicBezTo>
                    <a:pt x="444151" y="2021396"/>
                    <a:pt x="445008" y="2022253"/>
                    <a:pt x="445961" y="2022253"/>
                  </a:cubicBezTo>
                  <a:cubicBezTo>
                    <a:pt x="447008" y="2022253"/>
                    <a:pt x="447866" y="2021396"/>
                    <a:pt x="447770" y="2020348"/>
                  </a:cubicBezTo>
                  <a:cubicBezTo>
                    <a:pt x="447866" y="2019395"/>
                    <a:pt x="447008" y="2018538"/>
                    <a:pt x="445961" y="2018538"/>
                  </a:cubicBezTo>
                  <a:close/>
                  <a:moveTo>
                    <a:pt x="398431" y="1975199"/>
                  </a:moveTo>
                  <a:cubicBezTo>
                    <a:pt x="397669" y="1975199"/>
                    <a:pt x="397097" y="1975771"/>
                    <a:pt x="397097" y="1976533"/>
                  </a:cubicBezTo>
                  <a:cubicBezTo>
                    <a:pt x="397097" y="1977295"/>
                    <a:pt x="397669" y="1977866"/>
                    <a:pt x="398431" y="1977866"/>
                  </a:cubicBezTo>
                  <a:cubicBezTo>
                    <a:pt x="399193" y="1977866"/>
                    <a:pt x="399764" y="1977295"/>
                    <a:pt x="399764" y="1976533"/>
                  </a:cubicBezTo>
                  <a:cubicBezTo>
                    <a:pt x="399764" y="1975866"/>
                    <a:pt x="399193" y="1975295"/>
                    <a:pt x="398431" y="1975199"/>
                  </a:cubicBezTo>
                  <a:close/>
                  <a:moveTo>
                    <a:pt x="353568" y="1927670"/>
                  </a:moveTo>
                  <a:cubicBezTo>
                    <a:pt x="352235" y="1927670"/>
                    <a:pt x="351187" y="1928717"/>
                    <a:pt x="351187" y="1930051"/>
                  </a:cubicBezTo>
                  <a:cubicBezTo>
                    <a:pt x="351187" y="1931289"/>
                    <a:pt x="352235" y="1932432"/>
                    <a:pt x="353568" y="1932432"/>
                  </a:cubicBezTo>
                  <a:cubicBezTo>
                    <a:pt x="354806" y="1932432"/>
                    <a:pt x="355949" y="1931384"/>
                    <a:pt x="355949" y="1930051"/>
                  </a:cubicBezTo>
                  <a:cubicBezTo>
                    <a:pt x="355949" y="1928717"/>
                    <a:pt x="354901" y="1927670"/>
                    <a:pt x="353568" y="1927670"/>
                  </a:cubicBezTo>
                  <a:close/>
                  <a:moveTo>
                    <a:pt x="311563" y="1878997"/>
                  </a:moveTo>
                  <a:cubicBezTo>
                    <a:pt x="310610" y="1878997"/>
                    <a:pt x="309753" y="1879854"/>
                    <a:pt x="309753" y="1880902"/>
                  </a:cubicBezTo>
                  <a:cubicBezTo>
                    <a:pt x="309753" y="1881950"/>
                    <a:pt x="310610" y="1882712"/>
                    <a:pt x="311658" y="1882712"/>
                  </a:cubicBezTo>
                  <a:cubicBezTo>
                    <a:pt x="312706" y="1882712"/>
                    <a:pt x="313468" y="1881854"/>
                    <a:pt x="313468" y="1880807"/>
                  </a:cubicBezTo>
                  <a:cubicBezTo>
                    <a:pt x="313468" y="1879854"/>
                    <a:pt x="312611" y="1878997"/>
                    <a:pt x="311563" y="1878997"/>
                  </a:cubicBezTo>
                  <a:close/>
                  <a:moveTo>
                    <a:pt x="272606" y="1826228"/>
                  </a:moveTo>
                  <a:cubicBezTo>
                    <a:pt x="270986" y="1826228"/>
                    <a:pt x="269653" y="1827562"/>
                    <a:pt x="269558" y="1829276"/>
                  </a:cubicBezTo>
                  <a:cubicBezTo>
                    <a:pt x="269558" y="1830896"/>
                    <a:pt x="270891" y="1832324"/>
                    <a:pt x="272606" y="1832229"/>
                  </a:cubicBezTo>
                  <a:cubicBezTo>
                    <a:pt x="274320" y="1832229"/>
                    <a:pt x="275654" y="1830896"/>
                    <a:pt x="275654" y="1829181"/>
                  </a:cubicBezTo>
                  <a:cubicBezTo>
                    <a:pt x="275654" y="1827562"/>
                    <a:pt x="274320" y="1826228"/>
                    <a:pt x="272606" y="1826228"/>
                  </a:cubicBezTo>
                  <a:close/>
                  <a:moveTo>
                    <a:pt x="236792" y="1772031"/>
                  </a:moveTo>
                  <a:cubicBezTo>
                    <a:pt x="234887" y="1772031"/>
                    <a:pt x="233458" y="1773555"/>
                    <a:pt x="233458" y="1775365"/>
                  </a:cubicBezTo>
                  <a:cubicBezTo>
                    <a:pt x="233458" y="1777175"/>
                    <a:pt x="234982" y="1778699"/>
                    <a:pt x="236887" y="1778699"/>
                  </a:cubicBezTo>
                  <a:cubicBezTo>
                    <a:pt x="238697" y="1778699"/>
                    <a:pt x="240221" y="1777175"/>
                    <a:pt x="240221" y="1775365"/>
                  </a:cubicBezTo>
                  <a:cubicBezTo>
                    <a:pt x="240125" y="1773555"/>
                    <a:pt x="238697" y="1772031"/>
                    <a:pt x="236792" y="1772031"/>
                  </a:cubicBezTo>
                  <a:close/>
                  <a:moveTo>
                    <a:pt x="204311" y="1716119"/>
                  </a:moveTo>
                  <a:cubicBezTo>
                    <a:pt x="202406" y="1716119"/>
                    <a:pt x="200978" y="1717643"/>
                    <a:pt x="200978" y="1719453"/>
                  </a:cubicBezTo>
                  <a:cubicBezTo>
                    <a:pt x="200978" y="1721263"/>
                    <a:pt x="202502" y="1722787"/>
                    <a:pt x="204406" y="1722787"/>
                  </a:cubicBezTo>
                  <a:cubicBezTo>
                    <a:pt x="206312" y="1722787"/>
                    <a:pt x="207740" y="1721263"/>
                    <a:pt x="207740" y="1719453"/>
                  </a:cubicBezTo>
                  <a:cubicBezTo>
                    <a:pt x="207645" y="1717643"/>
                    <a:pt x="206121" y="1716119"/>
                    <a:pt x="204311" y="1716119"/>
                  </a:cubicBezTo>
                  <a:close/>
                  <a:moveTo>
                    <a:pt x="175165" y="1660779"/>
                  </a:moveTo>
                  <a:cubicBezTo>
                    <a:pt x="174593" y="1660779"/>
                    <a:pt x="174117" y="1661255"/>
                    <a:pt x="174117" y="1661827"/>
                  </a:cubicBezTo>
                  <a:cubicBezTo>
                    <a:pt x="174117" y="1662398"/>
                    <a:pt x="174593" y="1662875"/>
                    <a:pt x="175165" y="1662875"/>
                  </a:cubicBezTo>
                  <a:cubicBezTo>
                    <a:pt x="175736" y="1662875"/>
                    <a:pt x="176213" y="1662398"/>
                    <a:pt x="176213" y="1661827"/>
                  </a:cubicBezTo>
                  <a:cubicBezTo>
                    <a:pt x="176117" y="1661255"/>
                    <a:pt x="175736" y="1660779"/>
                    <a:pt x="175165" y="1660779"/>
                  </a:cubicBezTo>
                  <a:close/>
                  <a:moveTo>
                    <a:pt x="149543" y="1601438"/>
                  </a:moveTo>
                  <a:cubicBezTo>
                    <a:pt x="148971" y="1601438"/>
                    <a:pt x="148590" y="1601914"/>
                    <a:pt x="148495" y="1602486"/>
                  </a:cubicBezTo>
                  <a:cubicBezTo>
                    <a:pt x="148495" y="1603058"/>
                    <a:pt x="148971" y="1603534"/>
                    <a:pt x="149543" y="1603534"/>
                  </a:cubicBezTo>
                  <a:cubicBezTo>
                    <a:pt x="150114" y="1603534"/>
                    <a:pt x="150590" y="1603058"/>
                    <a:pt x="150590" y="1602486"/>
                  </a:cubicBezTo>
                  <a:cubicBezTo>
                    <a:pt x="150495" y="1601914"/>
                    <a:pt x="150114" y="1601438"/>
                    <a:pt x="149543" y="1601438"/>
                  </a:cubicBezTo>
                  <a:close/>
                  <a:moveTo>
                    <a:pt x="127445" y="1540669"/>
                  </a:moveTo>
                  <a:cubicBezTo>
                    <a:pt x="126873" y="1540669"/>
                    <a:pt x="126397" y="1541145"/>
                    <a:pt x="126397" y="1541717"/>
                  </a:cubicBezTo>
                  <a:cubicBezTo>
                    <a:pt x="126397" y="1542288"/>
                    <a:pt x="126873" y="1542764"/>
                    <a:pt x="127445" y="1542669"/>
                  </a:cubicBezTo>
                  <a:cubicBezTo>
                    <a:pt x="128016" y="1542669"/>
                    <a:pt x="128397" y="1542193"/>
                    <a:pt x="128397" y="1541621"/>
                  </a:cubicBezTo>
                  <a:cubicBezTo>
                    <a:pt x="128492" y="1541050"/>
                    <a:pt x="128016" y="1540669"/>
                    <a:pt x="127445" y="1540669"/>
                  </a:cubicBezTo>
                  <a:close/>
                  <a:moveTo>
                    <a:pt x="109157" y="1478852"/>
                  </a:moveTo>
                  <a:cubicBezTo>
                    <a:pt x="108680" y="1478852"/>
                    <a:pt x="108299" y="1479233"/>
                    <a:pt x="108299" y="1479709"/>
                  </a:cubicBezTo>
                  <a:cubicBezTo>
                    <a:pt x="108299" y="1480185"/>
                    <a:pt x="108680" y="1480566"/>
                    <a:pt x="109157" y="1480566"/>
                  </a:cubicBezTo>
                  <a:cubicBezTo>
                    <a:pt x="109633" y="1480566"/>
                    <a:pt x="110014" y="1480185"/>
                    <a:pt x="110014" y="1479709"/>
                  </a:cubicBezTo>
                  <a:cubicBezTo>
                    <a:pt x="110014" y="1479137"/>
                    <a:pt x="109633" y="1478756"/>
                    <a:pt x="109157" y="1478852"/>
                  </a:cubicBezTo>
                  <a:close/>
                  <a:moveTo>
                    <a:pt x="94488" y="1415320"/>
                  </a:moveTo>
                  <a:cubicBezTo>
                    <a:pt x="93726" y="1415320"/>
                    <a:pt x="93155" y="1415891"/>
                    <a:pt x="93155" y="1416653"/>
                  </a:cubicBezTo>
                  <a:cubicBezTo>
                    <a:pt x="93155" y="1417415"/>
                    <a:pt x="93726" y="1417987"/>
                    <a:pt x="94488" y="1417987"/>
                  </a:cubicBezTo>
                  <a:cubicBezTo>
                    <a:pt x="95250" y="1417987"/>
                    <a:pt x="95822" y="1417415"/>
                    <a:pt x="95822" y="1416653"/>
                  </a:cubicBezTo>
                  <a:cubicBezTo>
                    <a:pt x="95822" y="1415891"/>
                    <a:pt x="95250" y="1415320"/>
                    <a:pt x="94488" y="1415320"/>
                  </a:cubicBezTo>
                  <a:close/>
                  <a:moveTo>
                    <a:pt x="83725" y="1350931"/>
                  </a:moveTo>
                  <a:cubicBezTo>
                    <a:pt x="82582" y="1350931"/>
                    <a:pt x="81725" y="1351788"/>
                    <a:pt x="81725" y="1352931"/>
                  </a:cubicBezTo>
                  <a:cubicBezTo>
                    <a:pt x="81725" y="1354074"/>
                    <a:pt x="82582" y="1354931"/>
                    <a:pt x="83725" y="1354931"/>
                  </a:cubicBezTo>
                  <a:cubicBezTo>
                    <a:pt x="84868" y="1354931"/>
                    <a:pt x="85725" y="1353979"/>
                    <a:pt x="85725" y="1352931"/>
                  </a:cubicBezTo>
                  <a:cubicBezTo>
                    <a:pt x="85725" y="1351788"/>
                    <a:pt x="84773" y="1350931"/>
                    <a:pt x="83725" y="1350931"/>
                  </a:cubicBezTo>
                  <a:close/>
                  <a:moveTo>
                    <a:pt x="76676" y="1285589"/>
                  </a:moveTo>
                  <a:cubicBezTo>
                    <a:pt x="75057" y="1285589"/>
                    <a:pt x="73628" y="1286923"/>
                    <a:pt x="73628" y="1288637"/>
                  </a:cubicBezTo>
                  <a:cubicBezTo>
                    <a:pt x="73628" y="1290352"/>
                    <a:pt x="74962" y="1291685"/>
                    <a:pt x="76676" y="1291685"/>
                  </a:cubicBezTo>
                  <a:cubicBezTo>
                    <a:pt x="78296" y="1291685"/>
                    <a:pt x="79724" y="1290352"/>
                    <a:pt x="79724" y="1288637"/>
                  </a:cubicBezTo>
                  <a:cubicBezTo>
                    <a:pt x="79724" y="1286923"/>
                    <a:pt x="78391" y="1285589"/>
                    <a:pt x="76676" y="1285589"/>
                  </a:cubicBezTo>
                  <a:close/>
                  <a:moveTo>
                    <a:pt x="77057" y="1224058"/>
                  </a:moveTo>
                  <a:cubicBezTo>
                    <a:pt x="77057" y="1222058"/>
                    <a:pt x="75533" y="1220534"/>
                    <a:pt x="73533" y="1220534"/>
                  </a:cubicBezTo>
                  <a:cubicBezTo>
                    <a:pt x="71628" y="1220534"/>
                    <a:pt x="70009" y="1222153"/>
                    <a:pt x="70009" y="1224058"/>
                  </a:cubicBezTo>
                  <a:cubicBezTo>
                    <a:pt x="70009" y="1226058"/>
                    <a:pt x="71628" y="1227582"/>
                    <a:pt x="73533" y="1227582"/>
                  </a:cubicBezTo>
                  <a:cubicBezTo>
                    <a:pt x="75533" y="1227582"/>
                    <a:pt x="77153" y="1225963"/>
                    <a:pt x="77057" y="1224058"/>
                  </a:cubicBezTo>
                  <a:close/>
                  <a:moveTo>
                    <a:pt x="74295" y="1162907"/>
                  </a:moveTo>
                  <a:cubicBezTo>
                    <a:pt x="76295" y="1162907"/>
                    <a:pt x="77819" y="1161288"/>
                    <a:pt x="77819" y="1159383"/>
                  </a:cubicBezTo>
                  <a:cubicBezTo>
                    <a:pt x="77819" y="1157383"/>
                    <a:pt x="76200" y="1155859"/>
                    <a:pt x="74295" y="1155859"/>
                  </a:cubicBezTo>
                  <a:cubicBezTo>
                    <a:pt x="72295" y="1155859"/>
                    <a:pt x="70771" y="1157478"/>
                    <a:pt x="70771" y="1159383"/>
                  </a:cubicBezTo>
                  <a:cubicBezTo>
                    <a:pt x="70771" y="1161383"/>
                    <a:pt x="72390" y="1162907"/>
                    <a:pt x="74295" y="1162907"/>
                  </a:cubicBezTo>
                  <a:close/>
                  <a:moveTo>
                    <a:pt x="78867" y="1091184"/>
                  </a:moveTo>
                  <a:cubicBezTo>
                    <a:pt x="76867" y="1091184"/>
                    <a:pt x="75152" y="1092803"/>
                    <a:pt x="75248" y="1094899"/>
                  </a:cubicBezTo>
                  <a:cubicBezTo>
                    <a:pt x="75248" y="1096899"/>
                    <a:pt x="76867" y="1098614"/>
                    <a:pt x="78962" y="1098614"/>
                  </a:cubicBezTo>
                  <a:cubicBezTo>
                    <a:pt x="80963" y="1098614"/>
                    <a:pt x="82677" y="1096994"/>
                    <a:pt x="82677" y="1094899"/>
                  </a:cubicBezTo>
                  <a:cubicBezTo>
                    <a:pt x="82582" y="1092803"/>
                    <a:pt x="80963" y="1091184"/>
                    <a:pt x="78867" y="1091184"/>
                  </a:cubicBezTo>
                  <a:close/>
                  <a:moveTo>
                    <a:pt x="87344" y="1026890"/>
                  </a:moveTo>
                  <a:cubicBezTo>
                    <a:pt x="85249" y="1026890"/>
                    <a:pt x="83439" y="1028605"/>
                    <a:pt x="83534" y="1030796"/>
                  </a:cubicBezTo>
                  <a:cubicBezTo>
                    <a:pt x="83534" y="1032891"/>
                    <a:pt x="85249" y="1034701"/>
                    <a:pt x="87344" y="1034701"/>
                  </a:cubicBezTo>
                  <a:cubicBezTo>
                    <a:pt x="89535" y="1034701"/>
                    <a:pt x="91250" y="1032986"/>
                    <a:pt x="91250" y="1030796"/>
                  </a:cubicBezTo>
                  <a:cubicBezTo>
                    <a:pt x="91250" y="1028605"/>
                    <a:pt x="89440" y="1026890"/>
                    <a:pt x="87344" y="1026890"/>
                  </a:cubicBezTo>
                  <a:close/>
                  <a:moveTo>
                    <a:pt x="99632" y="963740"/>
                  </a:moveTo>
                  <a:cubicBezTo>
                    <a:pt x="97631" y="963740"/>
                    <a:pt x="96107" y="965359"/>
                    <a:pt x="96107" y="967264"/>
                  </a:cubicBezTo>
                  <a:cubicBezTo>
                    <a:pt x="96107" y="969169"/>
                    <a:pt x="97727" y="970788"/>
                    <a:pt x="99632" y="970788"/>
                  </a:cubicBezTo>
                  <a:cubicBezTo>
                    <a:pt x="101537" y="970788"/>
                    <a:pt x="103156" y="969169"/>
                    <a:pt x="103156" y="967264"/>
                  </a:cubicBezTo>
                  <a:cubicBezTo>
                    <a:pt x="103156" y="965359"/>
                    <a:pt x="101537" y="963740"/>
                    <a:pt x="99632" y="963740"/>
                  </a:cubicBezTo>
                  <a:close/>
                  <a:moveTo>
                    <a:pt x="115634" y="901637"/>
                  </a:moveTo>
                  <a:cubicBezTo>
                    <a:pt x="114014" y="901637"/>
                    <a:pt x="112586" y="902970"/>
                    <a:pt x="112681" y="904685"/>
                  </a:cubicBezTo>
                  <a:cubicBezTo>
                    <a:pt x="112681" y="906304"/>
                    <a:pt x="114014" y="907733"/>
                    <a:pt x="115729" y="907637"/>
                  </a:cubicBezTo>
                  <a:cubicBezTo>
                    <a:pt x="117443" y="907637"/>
                    <a:pt x="118777" y="906304"/>
                    <a:pt x="118777" y="904589"/>
                  </a:cubicBezTo>
                  <a:cubicBezTo>
                    <a:pt x="118682" y="902970"/>
                    <a:pt x="117253" y="901637"/>
                    <a:pt x="115634" y="901637"/>
                  </a:cubicBezTo>
                  <a:close/>
                  <a:moveTo>
                    <a:pt x="135350" y="837724"/>
                  </a:moveTo>
                  <a:cubicBezTo>
                    <a:pt x="132398" y="837724"/>
                    <a:pt x="130016" y="840200"/>
                    <a:pt x="130016" y="843153"/>
                  </a:cubicBezTo>
                  <a:cubicBezTo>
                    <a:pt x="130016" y="846106"/>
                    <a:pt x="132493" y="848487"/>
                    <a:pt x="135446" y="848487"/>
                  </a:cubicBezTo>
                  <a:cubicBezTo>
                    <a:pt x="138398" y="848487"/>
                    <a:pt x="140780" y="846106"/>
                    <a:pt x="140780" y="843058"/>
                  </a:cubicBezTo>
                  <a:cubicBezTo>
                    <a:pt x="140780" y="840105"/>
                    <a:pt x="138398" y="837724"/>
                    <a:pt x="135350" y="837724"/>
                  </a:cubicBezTo>
                  <a:close/>
                  <a:moveTo>
                    <a:pt x="158782" y="787051"/>
                  </a:moveTo>
                  <a:cubicBezTo>
                    <a:pt x="161068" y="787051"/>
                    <a:pt x="162973" y="785146"/>
                    <a:pt x="162973" y="782860"/>
                  </a:cubicBezTo>
                  <a:cubicBezTo>
                    <a:pt x="162973" y="780574"/>
                    <a:pt x="161068" y="778669"/>
                    <a:pt x="158782" y="778669"/>
                  </a:cubicBezTo>
                  <a:cubicBezTo>
                    <a:pt x="156496" y="778669"/>
                    <a:pt x="154591" y="780574"/>
                    <a:pt x="154591" y="782860"/>
                  </a:cubicBezTo>
                  <a:cubicBezTo>
                    <a:pt x="154591" y="785146"/>
                    <a:pt x="156496" y="787051"/>
                    <a:pt x="158782" y="787051"/>
                  </a:cubicBezTo>
                  <a:close/>
                  <a:moveTo>
                    <a:pt x="185833" y="727234"/>
                  </a:moveTo>
                  <a:cubicBezTo>
                    <a:pt x="187643" y="727234"/>
                    <a:pt x="188976" y="725805"/>
                    <a:pt x="188976" y="723995"/>
                  </a:cubicBezTo>
                  <a:cubicBezTo>
                    <a:pt x="188976" y="722281"/>
                    <a:pt x="187547" y="720852"/>
                    <a:pt x="185738" y="720852"/>
                  </a:cubicBezTo>
                  <a:cubicBezTo>
                    <a:pt x="184023" y="720852"/>
                    <a:pt x="182594" y="722281"/>
                    <a:pt x="182594" y="724090"/>
                  </a:cubicBezTo>
                  <a:cubicBezTo>
                    <a:pt x="182594" y="725805"/>
                    <a:pt x="184023" y="727234"/>
                    <a:pt x="185833" y="727234"/>
                  </a:cubicBezTo>
                  <a:close/>
                  <a:moveTo>
                    <a:pt x="208979" y="667036"/>
                  </a:moveTo>
                  <a:cubicBezTo>
                    <a:pt x="208979" y="671036"/>
                    <a:pt x="212217" y="674275"/>
                    <a:pt x="216218" y="674180"/>
                  </a:cubicBezTo>
                  <a:cubicBezTo>
                    <a:pt x="220218" y="674180"/>
                    <a:pt x="223456" y="670941"/>
                    <a:pt x="223456" y="666940"/>
                  </a:cubicBezTo>
                  <a:cubicBezTo>
                    <a:pt x="223456" y="662940"/>
                    <a:pt x="220218" y="659702"/>
                    <a:pt x="216218" y="659797"/>
                  </a:cubicBezTo>
                  <a:cubicBezTo>
                    <a:pt x="212217" y="659797"/>
                    <a:pt x="208979" y="663035"/>
                    <a:pt x="208979" y="667036"/>
                  </a:cubicBezTo>
                  <a:close/>
                  <a:moveTo>
                    <a:pt x="250031" y="618458"/>
                  </a:moveTo>
                  <a:cubicBezTo>
                    <a:pt x="253651" y="618458"/>
                    <a:pt x="256604" y="615506"/>
                    <a:pt x="256508" y="611886"/>
                  </a:cubicBezTo>
                  <a:cubicBezTo>
                    <a:pt x="256508" y="608267"/>
                    <a:pt x="253556" y="605314"/>
                    <a:pt x="249936" y="605314"/>
                  </a:cubicBezTo>
                  <a:cubicBezTo>
                    <a:pt x="246317" y="605314"/>
                    <a:pt x="243364" y="608267"/>
                    <a:pt x="243364" y="611886"/>
                  </a:cubicBezTo>
                  <a:cubicBezTo>
                    <a:pt x="243459" y="615506"/>
                    <a:pt x="246412" y="618458"/>
                    <a:pt x="250031" y="618458"/>
                  </a:cubicBezTo>
                  <a:close/>
                  <a:moveTo>
                    <a:pt x="287084" y="568071"/>
                  </a:moveTo>
                  <a:cubicBezTo>
                    <a:pt x="292227" y="568071"/>
                    <a:pt x="296323" y="563880"/>
                    <a:pt x="296323" y="558832"/>
                  </a:cubicBezTo>
                  <a:cubicBezTo>
                    <a:pt x="296323" y="553688"/>
                    <a:pt x="292132" y="549593"/>
                    <a:pt x="287084" y="549593"/>
                  </a:cubicBezTo>
                  <a:cubicBezTo>
                    <a:pt x="282035" y="549593"/>
                    <a:pt x="277844" y="553784"/>
                    <a:pt x="277844" y="558832"/>
                  </a:cubicBezTo>
                  <a:cubicBezTo>
                    <a:pt x="277844" y="563975"/>
                    <a:pt x="281940" y="568166"/>
                    <a:pt x="287084" y="568071"/>
                  </a:cubicBezTo>
                  <a:close/>
                  <a:moveTo>
                    <a:pt x="327184" y="516541"/>
                  </a:moveTo>
                  <a:cubicBezTo>
                    <a:pt x="331756" y="516541"/>
                    <a:pt x="335566" y="512731"/>
                    <a:pt x="335566" y="508159"/>
                  </a:cubicBezTo>
                  <a:cubicBezTo>
                    <a:pt x="335566" y="503492"/>
                    <a:pt x="331756" y="499777"/>
                    <a:pt x="327184" y="499777"/>
                  </a:cubicBezTo>
                  <a:cubicBezTo>
                    <a:pt x="322517" y="499777"/>
                    <a:pt x="318802" y="503587"/>
                    <a:pt x="318802" y="508159"/>
                  </a:cubicBezTo>
                  <a:cubicBezTo>
                    <a:pt x="318802" y="512826"/>
                    <a:pt x="322612" y="516636"/>
                    <a:pt x="327184" y="516541"/>
                  </a:cubicBezTo>
                  <a:close/>
                  <a:moveTo>
                    <a:pt x="370332" y="471583"/>
                  </a:moveTo>
                  <a:cubicBezTo>
                    <a:pt x="376714" y="471583"/>
                    <a:pt x="381857" y="466344"/>
                    <a:pt x="381857" y="459962"/>
                  </a:cubicBezTo>
                  <a:cubicBezTo>
                    <a:pt x="381857" y="453581"/>
                    <a:pt x="376619" y="448437"/>
                    <a:pt x="370237" y="448437"/>
                  </a:cubicBezTo>
                  <a:cubicBezTo>
                    <a:pt x="363855" y="448437"/>
                    <a:pt x="358712" y="453676"/>
                    <a:pt x="358712" y="460058"/>
                  </a:cubicBezTo>
                  <a:cubicBezTo>
                    <a:pt x="358712" y="466439"/>
                    <a:pt x="363950" y="471583"/>
                    <a:pt x="370332" y="471583"/>
                  </a:cubicBezTo>
                  <a:close/>
                  <a:moveTo>
                    <a:pt x="416243" y="425863"/>
                  </a:moveTo>
                  <a:cubicBezTo>
                    <a:pt x="422529" y="425863"/>
                    <a:pt x="427577" y="420719"/>
                    <a:pt x="427577" y="414433"/>
                  </a:cubicBezTo>
                  <a:cubicBezTo>
                    <a:pt x="427577" y="408146"/>
                    <a:pt x="422434" y="403003"/>
                    <a:pt x="416052" y="403098"/>
                  </a:cubicBezTo>
                  <a:cubicBezTo>
                    <a:pt x="409766" y="403098"/>
                    <a:pt x="404717" y="408242"/>
                    <a:pt x="404717" y="414528"/>
                  </a:cubicBezTo>
                  <a:cubicBezTo>
                    <a:pt x="404813" y="420719"/>
                    <a:pt x="409956" y="425863"/>
                    <a:pt x="416243" y="425863"/>
                  </a:cubicBezTo>
                  <a:close/>
                  <a:moveTo>
                    <a:pt x="464725" y="383096"/>
                  </a:moveTo>
                  <a:cubicBezTo>
                    <a:pt x="471011" y="383096"/>
                    <a:pt x="476155" y="377952"/>
                    <a:pt x="476060" y="371666"/>
                  </a:cubicBezTo>
                  <a:cubicBezTo>
                    <a:pt x="476060" y="365379"/>
                    <a:pt x="470916" y="360236"/>
                    <a:pt x="464630" y="360331"/>
                  </a:cubicBezTo>
                  <a:cubicBezTo>
                    <a:pt x="458343" y="360331"/>
                    <a:pt x="453200" y="365474"/>
                    <a:pt x="453295" y="371761"/>
                  </a:cubicBezTo>
                  <a:cubicBezTo>
                    <a:pt x="453295" y="378047"/>
                    <a:pt x="458438" y="383096"/>
                    <a:pt x="464725" y="383096"/>
                  </a:cubicBezTo>
                  <a:close/>
                  <a:moveTo>
                    <a:pt x="515684" y="339471"/>
                  </a:moveTo>
                  <a:cubicBezTo>
                    <a:pt x="519875" y="339471"/>
                    <a:pt x="523208" y="336042"/>
                    <a:pt x="523208" y="331946"/>
                  </a:cubicBezTo>
                  <a:cubicBezTo>
                    <a:pt x="523208" y="327755"/>
                    <a:pt x="519779" y="324422"/>
                    <a:pt x="515588" y="324422"/>
                  </a:cubicBezTo>
                  <a:cubicBezTo>
                    <a:pt x="511397" y="324422"/>
                    <a:pt x="508064" y="327850"/>
                    <a:pt x="508064" y="332042"/>
                  </a:cubicBezTo>
                  <a:cubicBezTo>
                    <a:pt x="508159" y="336137"/>
                    <a:pt x="511588" y="339566"/>
                    <a:pt x="515684" y="339471"/>
                  </a:cubicBezTo>
                  <a:close/>
                  <a:moveTo>
                    <a:pt x="569024" y="302705"/>
                  </a:moveTo>
                  <a:cubicBezTo>
                    <a:pt x="573119" y="302705"/>
                    <a:pt x="576453" y="299371"/>
                    <a:pt x="576358" y="295275"/>
                  </a:cubicBezTo>
                  <a:cubicBezTo>
                    <a:pt x="576358" y="291179"/>
                    <a:pt x="573024" y="287941"/>
                    <a:pt x="568928" y="287941"/>
                  </a:cubicBezTo>
                  <a:cubicBezTo>
                    <a:pt x="564833" y="287941"/>
                    <a:pt x="561499" y="291275"/>
                    <a:pt x="561594" y="295370"/>
                  </a:cubicBezTo>
                  <a:cubicBezTo>
                    <a:pt x="561594" y="299466"/>
                    <a:pt x="564928" y="302800"/>
                    <a:pt x="569024" y="302705"/>
                  </a:cubicBezTo>
                  <a:close/>
                  <a:moveTo>
                    <a:pt x="624364" y="265176"/>
                  </a:moveTo>
                  <a:cubicBezTo>
                    <a:pt x="626078" y="265176"/>
                    <a:pt x="627507" y="263747"/>
                    <a:pt x="627507" y="262033"/>
                  </a:cubicBezTo>
                  <a:cubicBezTo>
                    <a:pt x="627507" y="260223"/>
                    <a:pt x="626078" y="258890"/>
                    <a:pt x="624269" y="258890"/>
                  </a:cubicBezTo>
                  <a:cubicBezTo>
                    <a:pt x="622554" y="258890"/>
                    <a:pt x="621125" y="260318"/>
                    <a:pt x="621125" y="262128"/>
                  </a:cubicBezTo>
                  <a:cubicBezTo>
                    <a:pt x="621221" y="263747"/>
                    <a:pt x="622649" y="265176"/>
                    <a:pt x="624364" y="265176"/>
                  </a:cubicBezTo>
                  <a:close/>
                  <a:moveTo>
                    <a:pt x="681704" y="235172"/>
                  </a:moveTo>
                  <a:cubicBezTo>
                    <a:pt x="683514" y="235172"/>
                    <a:pt x="684848" y="233744"/>
                    <a:pt x="684848" y="232029"/>
                  </a:cubicBezTo>
                  <a:cubicBezTo>
                    <a:pt x="684848" y="230315"/>
                    <a:pt x="683419" y="228886"/>
                    <a:pt x="681609" y="228886"/>
                  </a:cubicBezTo>
                  <a:cubicBezTo>
                    <a:pt x="679895" y="228886"/>
                    <a:pt x="678466" y="230315"/>
                    <a:pt x="678466" y="232124"/>
                  </a:cubicBezTo>
                  <a:cubicBezTo>
                    <a:pt x="678466" y="233744"/>
                    <a:pt x="679895" y="235172"/>
                    <a:pt x="681704" y="235172"/>
                  </a:cubicBezTo>
                  <a:close/>
                  <a:moveTo>
                    <a:pt x="740664" y="207645"/>
                  </a:moveTo>
                  <a:cubicBezTo>
                    <a:pt x="741902" y="207645"/>
                    <a:pt x="742855" y="206693"/>
                    <a:pt x="742855" y="205454"/>
                  </a:cubicBezTo>
                  <a:cubicBezTo>
                    <a:pt x="742855" y="204216"/>
                    <a:pt x="741902" y="203264"/>
                    <a:pt x="740664" y="203264"/>
                  </a:cubicBezTo>
                  <a:cubicBezTo>
                    <a:pt x="739521" y="203264"/>
                    <a:pt x="738473" y="204216"/>
                    <a:pt x="738473" y="205454"/>
                  </a:cubicBezTo>
                  <a:cubicBezTo>
                    <a:pt x="738473" y="206693"/>
                    <a:pt x="739426" y="207645"/>
                    <a:pt x="740664" y="207645"/>
                  </a:cubicBezTo>
                  <a:close/>
                  <a:moveTo>
                    <a:pt x="801148" y="187357"/>
                  </a:moveTo>
                  <a:cubicBezTo>
                    <a:pt x="803815" y="187357"/>
                    <a:pt x="806006" y="185166"/>
                    <a:pt x="806006" y="182499"/>
                  </a:cubicBezTo>
                  <a:cubicBezTo>
                    <a:pt x="806006" y="179832"/>
                    <a:pt x="803815" y="177641"/>
                    <a:pt x="801148" y="177641"/>
                  </a:cubicBezTo>
                  <a:cubicBezTo>
                    <a:pt x="798481" y="177641"/>
                    <a:pt x="796290" y="179832"/>
                    <a:pt x="796290" y="182499"/>
                  </a:cubicBezTo>
                  <a:cubicBezTo>
                    <a:pt x="796195" y="185261"/>
                    <a:pt x="798386" y="187452"/>
                    <a:pt x="801148" y="187357"/>
                  </a:cubicBezTo>
                  <a:close/>
                  <a:moveTo>
                    <a:pt x="862870" y="171450"/>
                  </a:moveTo>
                  <a:cubicBezTo>
                    <a:pt x="867442" y="171450"/>
                    <a:pt x="871061" y="167735"/>
                    <a:pt x="871061" y="163163"/>
                  </a:cubicBezTo>
                  <a:cubicBezTo>
                    <a:pt x="871061" y="158591"/>
                    <a:pt x="867347" y="154972"/>
                    <a:pt x="862870" y="154972"/>
                  </a:cubicBezTo>
                  <a:cubicBezTo>
                    <a:pt x="858298" y="154972"/>
                    <a:pt x="854678" y="158687"/>
                    <a:pt x="854678" y="163259"/>
                  </a:cubicBezTo>
                  <a:cubicBezTo>
                    <a:pt x="854583" y="167831"/>
                    <a:pt x="858298" y="171450"/>
                    <a:pt x="862870" y="171450"/>
                  </a:cubicBezTo>
                  <a:close/>
                  <a:moveTo>
                    <a:pt x="925640" y="157448"/>
                  </a:moveTo>
                  <a:cubicBezTo>
                    <a:pt x="930974" y="157448"/>
                    <a:pt x="935355" y="153067"/>
                    <a:pt x="935355" y="147638"/>
                  </a:cubicBezTo>
                  <a:cubicBezTo>
                    <a:pt x="935355" y="142208"/>
                    <a:pt x="930974" y="137922"/>
                    <a:pt x="925544" y="137922"/>
                  </a:cubicBezTo>
                  <a:cubicBezTo>
                    <a:pt x="920210" y="137922"/>
                    <a:pt x="915829" y="142304"/>
                    <a:pt x="915829" y="147733"/>
                  </a:cubicBezTo>
                  <a:cubicBezTo>
                    <a:pt x="915829" y="153067"/>
                    <a:pt x="920210" y="157448"/>
                    <a:pt x="925640" y="157448"/>
                  </a:cubicBezTo>
                  <a:close/>
                  <a:moveTo>
                    <a:pt x="989171" y="142970"/>
                  </a:moveTo>
                  <a:cubicBezTo>
                    <a:pt x="993077" y="142970"/>
                    <a:pt x="996220" y="139827"/>
                    <a:pt x="996220" y="135922"/>
                  </a:cubicBezTo>
                  <a:cubicBezTo>
                    <a:pt x="996220" y="132017"/>
                    <a:pt x="993077" y="128873"/>
                    <a:pt x="989171" y="128873"/>
                  </a:cubicBezTo>
                  <a:cubicBezTo>
                    <a:pt x="985266" y="128873"/>
                    <a:pt x="982123" y="132017"/>
                    <a:pt x="982123" y="135922"/>
                  </a:cubicBezTo>
                  <a:cubicBezTo>
                    <a:pt x="982123" y="139827"/>
                    <a:pt x="985266" y="142970"/>
                    <a:pt x="989171" y="142970"/>
                  </a:cubicBezTo>
                  <a:close/>
                  <a:moveTo>
                    <a:pt x="1053370" y="134017"/>
                  </a:moveTo>
                  <a:cubicBezTo>
                    <a:pt x="1056704" y="134017"/>
                    <a:pt x="1059371" y="131255"/>
                    <a:pt x="1059371" y="127921"/>
                  </a:cubicBezTo>
                  <a:cubicBezTo>
                    <a:pt x="1059371" y="124587"/>
                    <a:pt x="1056608" y="121920"/>
                    <a:pt x="1053275" y="121920"/>
                  </a:cubicBezTo>
                  <a:cubicBezTo>
                    <a:pt x="1049941" y="121920"/>
                    <a:pt x="1047274" y="124587"/>
                    <a:pt x="1047274" y="128016"/>
                  </a:cubicBezTo>
                  <a:cubicBezTo>
                    <a:pt x="1047274" y="131350"/>
                    <a:pt x="1050036" y="134017"/>
                    <a:pt x="1053370" y="134017"/>
                  </a:cubicBezTo>
                  <a:close/>
                  <a:moveTo>
                    <a:pt x="1117854" y="129921"/>
                  </a:moveTo>
                  <a:cubicBezTo>
                    <a:pt x="1121188" y="129921"/>
                    <a:pt x="1123855" y="127159"/>
                    <a:pt x="1123855" y="123825"/>
                  </a:cubicBezTo>
                  <a:cubicBezTo>
                    <a:pt x="1123855" y="120491"/>
                    <a:pt x="1121093" y="117824"/>
                    <a:pt x="1117759" y="117824"/>
                  </a:cubicBezTo>
                  <a:cubicBezTo>
                    <a:pt x="1114425" y="117824"/>
                    <a:pt x="1111758" y="120587"/>
                    <a:pt x="1111758" y="123825"/>
                  </a:cubicBezTo>
                  <a:cubicBezTo>
                    <a:pt x="1111853" y="127254"/>
                    <a:pt x="1114520" y="129921"/>
                    <a:pt x="1117854" y="129921"/>
                  </a:cubicBezTo>
                  <a:close/>
                  <a:moveTo>
                    <a:pt x="1182529" y="127349"/>
                  </a:moveTo>
                  <a:cubicBezTo>
                    <a:pt x="1184624" y="127349"/>
                    <a:pt x="1186244" y="125730"/>
                    <a:pt x="1186244" y="123634"/>
                  </a:cubicBezTo>
                  <a:cubicBezTo>
                    <a:pt x="1186244" y="121634"/>
                    <a:pt x="1184624" y="119920"/>
                    <a:pt x="1182529" y="120015"/>
                  </a:cubicBezTo>
                  <a:cubicBezTo>
                    <a:pt x="1180529" y="120015"/>
                    <a:pt x="1178814" y="121634"/>
                    <a:pt x="1178909" y="123730"/>
                  </a:cubicBezTo>
                  <a:cubicBezTo>
                    <a:pt x="1178814" y="125730"/>
                    <a:pt x="1180529" y="127349"/>
                    <a:pt x="1182529" y="127349"/>
                  </a:cubicBezTo>
                  <a:close/>
                  <a:moveTo>
                    <a:pt x="1247108" y="129064"/>
                  </a:moveTo>
                  <a:cubicBezTo>
                    <a:pt x="1248156" y="129064"/>
                    <a:pt x="1248918" y="128207"/>
                    <a:pt x="1248918" y="127254"/>
                  </a:cubicBezTo>
                  <a:cubicBezTo>
                    <a:pt x="1248918" y="126206"/>
                    <a:pt x="1248061" y="125444"/>
                    <a:pt x="1247108" y="125444"/>
                  </a:cubicBezTo>
                  <a:cubicBezTo>
                    <a:pt x="1246061" y="125444"/>
                    <a:pt x="1245299" y="126302"/>
                    <a:pt x="1245299" y="127349"/>
                  </a:cubicBezTo>
                  <a:cubicBezTo>
                    <a:pt x="1245203" y="128302"/>
                    <a:pt x="1246061" y="129159"/>
                    <a:pt x="1247108" y="129064"/>
                  </a:cubicBezTo>
                  <a:close/>
                  <a:moveTo>
                    <a:pt x="1311974" y="134779"/>
                  </a:moveTo>
                  <a:cubicBezTo>
                    <a:pt x="1311974" y="134398"/>
                    <a:pt x="1311688" y="134112"/>
                    <a:pt x="1311307" y="134112"/>
                  </a:cubicBezTo>
                  <a:cubicBezTo>
                    <a:pt x="1310926" y="134112"/>
                    <a:pt x="1310640" y="134398"/>
                    <a:pt x="1310640" y="134779"/>
                  </a:cubicBezTo>
                  <a:cubicBezTo>
                    <a:pt x="1310640" y="135160"/>
                    <a:pt x="1310926" y="135446"/>
                    <a:pt x="1311307" y="135446"/>
                  </a:cubicBezTo>
                  <a:cubicBezTo>
                    <a:pt x="1311688" y="135446"/>
                    <a:pt x="1311974" y="135160"/>
                    <a:pt x="1311974" y="134779"/>
                  </a:cubicBezTo>
                  <a:close/>
                  <a:moveTo>
                    <a:pt x="1374934" y="147542"/>
                  </a:moveTo>
                  <a:cubicBezTo>
                    <a:pt x="1375791" y="147542"/>
                    <a:pt x="1376458" y="146876"/>
                    <a:pt x="1376458" y="146018"/>
                  </a:cubicBezTo>
                  <a:cubicBezTo>
                    <a:pt x="1376458" y="145161"/>
                    <a:pt x="1375791" y="144494"/>
                    <a:pt x="1374934" y="144494"/>
                  </a:cubicBezTo>
                  <a:cubicBezTo>
                    <a:pt x="1374077" y="144494"/>
                    <a:pt x="1373410" y="145161"/>
                    <a:pt x="1373410" y="146018"/>
                  </a:cubicBezTo>
                  <a:cubicBezTo>
                    <a:pt x="1373410" y="146876"/>
                    <a:pt x="1374172" y="147638"/>
                    <a:pt x="1374934" y="147542"/>
                  </a:cubicBezTo>
                  <a:close/>
                  <a:moveTo>
                    <a:pt x="1437799" y="162211"/>
                  </a:moveTo>
                  <a:cubicBezTo>
                    <a:pt x="1438370" y="162211"/>
                    <a:pt x="1438847" y="161735"/>
                    <a:pt x="1438847" y="161163"/>
                  </a:cubicBezTo>
                  <a:cubicBezTo>
                    <a:pt x="1438847" y="160592"/>
                    <a:pt x="1438370" y="160211"/>
                    <a:pt x="1437799" y="160211"/>
                  </a:cubicBezTo>
                  <a:cubicBezTo>
                    <a:pt x="1437227" y="160211"/>
                    <a:pt x="1436846" y="160687"/>
                    <a:pt x="1436846" y="161258"/>
                  </a:cubicBezTo>
                  <a:cubicBezTo>
                    <a:pt x="1436846" y="161735"/>
                    <a:pt x="1437323" y="162211"/>
                    <a:pt x="1437799" y="162211"/>
                  </a:cubicBezTo>
                  <a:close/>
                  <a:moveTo>
                    <a:pt x="1500378" y="180023"/>
                  </a:moveTo>
                  <a:cubicBezTo>
                    <a:pt x="1500378" y="179642"/>
                    <a:pt x="1500092" y="179356"/>
                    <a:pt x="1499711" y="179356"/>
                  </a:cubicBezTo>
                  <a:cubicBezTo>
                    <a:pt x="1499330" y="179356"/>
                    <a:pt x="1499045" y="179642"/>
                    <a:pt x="1499045" y="180023"/>
                  </a:cubicBezTo>
                  <a:cubicBezTo>
                    <a:pt x="1499045" y="180404"/>
                    <a:pt x="1499330" y="180689"/>
                    <a:pt x="1499711" y="180689"/>
                  </a:cubicBezTo>
                  <a:cubicBezTo>
                    <a:pt x="1500092" y="180689"/>
                    <a:pt x="1500378" y="180404"/>
                    <a:pt x="1500378" y="180023"/>
                  </a:cubicBezTo>
                  <a:close/>
                  <a:moveTo>
                    <a:pt x="1560957" y="202502"/>
                  </a:moveTo>
                  <a:cubicBezTo>
                    <a:pt x="1560957" y="202121"/>
                    <a:pt x="1560671" y="201835"/>
                    <a:pt x="1560290" y="201835"/>
                  </a:cubicBezTo>
                  <a:cubicBezTo>
                    <a:pt x="1559909" y="201835"/>
                    <a:pt x="1559624" y="202121"/>
                    <a:pt x="1559624" y="202502"/>
                  </a:cubicBezTo>
                  <a:cubicBezTo>
                    <a:pt x="1559624" y="202883"/>
                    <a:pt x="1559909" y="203168"/>
                    <a:pt x="1560290" y="203168"/>
                  </a:cubicBezTo>
                  <a:cubicBezTo>
                    <a:pt x="1560671" y="203168"/>
                    <a:pt x="1560957" y="202883"/>
                    <a:pt x="1560957" y="202502"/>
                  </a:cubicBezTo>
                  <a:close/>
                  <a:moveTo>
                    <a:pt x="1619441" y="230981"/>
                  </a:moveTo>
                  <a:cubicBezTo>
                    <a:pt x="1620774" y="230981"/>
                    <a:pt x="1621822" y="229934"/>
                    <a:pt x="1621822" y="228600"/>
                  </a:cubicBezTo>
                  <a:cubicBezTo>
                    <a:pt x="1621822" y="227267"/>
                    <a:pt x="1620774" y="226219"/>
                    <a:pt x="1619441" y="226219"/>
                  </a:cubicBezTo>
                  <a:cubicBezTo>
                    <a:pt x="1618107" y="226219"/>
                    <a:pt x="1617059" y="227267"/>
                    <a:pt x="1617059" y="228600"/>
                  </a:cubicBezTo>
                  <a:cubicBezTo>
                    <a:pt x="1617155" y="229934"/>
                    <a:pt x="1618202" y="230981"/>
                    <a:pt x="1619441" y="230981"/>
                  </a:cubicBezTo>
                  <a:close/>
                  <a:moveTo>
                    <a:pt x="1676972" y="260318"/>
                  </a:moveTo>
                  <a:cubicBezTo>
                    <a:pt x="1678210" y="260318"/>
                    <a:pt x="1679162" y="259366"/>
                    <a:pt x="1679162" y="258128"/>
                  </a:cubicBezTo>
                  <a:cubicBezTo>
                    <a:pt x="1679162" y="256889"/>
                    <a:pt x="1678210" y="255937"/>
                    <a:pt x="1676972" y="255937"/>
                  </a:cubicBezTo>
                  <a:cubicBezTo>
                    <a:pt x="1675733" y="255937"/>
                    <a:pt x="1674781" y="256889"/>
                    <a:pt x="1674781" y="258128"/>
                  </a:cubicBezTo>
                  <a:cubicBezTo>
                    <a:pt x="1674781" y="259366"/>
                    <a:pt x="1675733" y="260318"/>
                    <a:pt x="1676972" y="260318"/>
                  </a:cubicBezTo>
                  <a:close/>
                  <a:moveTo>
                    <a:pt x="1732598" y="296513"/>
                  </a:moveTo>
                  <a:cubicBezTo>
                    <a:pt x="1735550" y="296513"/>
                    <a:pt x="1737932" y="294037"/>
                    <a:pt x="1737932" y="291084"/>
                  </a:cubicBezTo>
                  <a:cubicBezTo>
                    <a:pt x="1737932" y="288131"/>
                    <a:pt x="1735550" y="285750"/>
                    <a:pt x="1732598" y="285750"/>
                  </a:cubicBezTo>
                  <a:cubicBezTo>
                    <a:pt x="1729645" y="285750"/>
                    <a:pt x="1727264" y="288131"/>
                    <a:pt x="1727264" y="291179"/>
                  </a:cubicBezTo>
                  <a:cubicBezTo>
                    <a:pt x="1727264" y="294132"/>
                    <a:pt x="1729645" y="296513"/>
                    <a:pt x="1732598" y="296513"/>
                  </a:cubicBezTo>
                  <a:close/>
                  <a:moveTo>
                    <a:pt x="1786128" y="331756"/>
                  </a:moveTo>
                  <a:cubicBezTo>
                    <a:pt x="1788509" y="331756"/>
                    <a:pt x="1790510" y="329756"/>
                    <a:pt x="1790510" y="327374"/>
                  </a:cubicBezTo>
                  <a:cubicBezTo>
                    <a:pt x="1790510" y="324993"/>
                    <a:pt x="1788509" y="322993"/>
                    <a:pt x="1786128" y="322993"/>
                  </a:cubicBezTo>
                  <a:cubicBezTo>
                    <a:pt x="1783747" y="322993"/>
                    <a:pt x="1781747" y="324993"/>
                    <a:pt x="1781747" y="327374"/>
                  </a:cubicBezTo>
                  <a:cubicBezTo>
                    <a:pt x="1781842" y="329756"/>
                    <a:pt x="1783747" y="331756"/>
                    <a:pt x="1786128" y="331756"/>
                  </a:cubicBezTo>
                  <a:close/>
                  <a:moveTo>
                    <a:pt x="1837468" y="376333"/>
                  </a:moveTo>
                  <a:cubicBezTo>
                    <a:pt x="1842707" y="376333"/>
                    <a:pt x="1846993" y="372047"/>
                    <a:pt x="1846993" y="366713"/>
                  </a:cubicBezTo>
                  <a:cubicBezTo>
                    <a:pt x="1846993" y="361379"/>
                    <a:pt x="1842707" y="357188"/>
                    <a:pt x="1837373" y="357188"/>
                  </a:cubicBezTo>
                  <a:cubicBezTo>
                    <a:pt x="1832134" y="357188"/>
                    <a:pt x="1827848" y="361474"/>
                    <a:pt x="1827848" y="366808"/>
                  </a:cubicBezTo>
                  <a:cubicBezTo>
                    <a:pt x="1827848" y="372047"/>
                    <a:pt x="1832229" y="376333"/>
                    <a:pt x="1837468" y="376333"/>
                  </a:cubicBezTo>
                  <a:close/>
                  <a:moveTo>
                    <a:pt x="1886331" y="416338"/>
                  </a:moveTo>
                  <a:cubicBezTo>
                    <a:pt x="1890332" y="416338"/>
                    <a:pt x="1893570" y="413099"/>
                    <a:pt x="1893570" y="409099"/>
                  </a:cubicBezTo>
                  <a:cubicBezTo>
                    <a:pt x="1893570" y="405098"/>
                    <a:pt x="1890332" y="401860"/>
                    <a:pt x="1886331" y="401955"/>
                  </a:cubicBezTo>
                  <a:cubicBezTo>
                    <a:pt x="1882331" y="401955"/>
                    <a:pt x="1879092" y="405194"/>
                    <a:pt x="1879187" y="409194"/>
                  </a:cubicBezTo>
                  <a:cubicBezTo>
                    <a:pt x="1879092" y="413099"/>
                    <a:pt x="1882331" y="416338"/>
                    <a:pt x="1886331" y="416338"/>
                  </a:cubicBezTo>
                  <a:close/>
                  <a:moveTo>
                    <a:pt x="1932527" y="458819"/>
                  </a:moveTo>
                  <a:cubicBezTo>
                    <a:pt x="1935004" y="458819"/>
                    <a:pt x="1937099" y="456819"/>
                    <a:pt x="1937004" y="454247"/>
                  </a:cubicBezTo>
                  <a:cubicBezTo>
                    <a:pt x="1937004" y="451771"/>
                    <a:pt x="1935004" y="449675"/>
                    <a:pt x="1932432" y="449771"/>
                  </a:cubicBezTo>
                  <a:cubicBezTo>
                    <a:pt x="1929956" y="449771"/>
                    <a:pt x="1927860" y="451771"/>
                    <a:pt x="1927955" y="454343"/>
                  </a:cubicBezTo>
                  <a:cubicBezTo>
                    <a:pt x="1928051" y="456819"/>
                    <a:pt x="1930051" y="458819"/>
                    <a:pt x="1932527" y="458819"/>
                  </a:cubicBezTo>
                  <a:close/>
                  <a:moveTo>
                    <a:pt x="1975961" y="506730"/>
                  </a:moveTo>
                  <a:cubicBezTo>
                    <a:pt x="1978438" y="506730"/>
                    <a:pt x="1980438" y="504730"/>
                    <a:pt x="1980438" y="502158"/>
                  </a:cubicBezTo>
                  <a:cubicBezTo>
                    <a:pt x="1980438" y="499682"/>
                    <a:pt x="1978438" y="497681"/>
                    <a:pt x="1975866" y="497681"/>
                  </a:cubicBezTo>
                  <a:cubicBezTo>
                    <a:pt x="1973389" y="497681"/>
                    <a:pt x="1971389" y="499777"/>
                    <a:pt x="1971389" y="502253"/>
                  </a:cubicBezTo>
                  <a:cubicBezTo>
                    <a:pt x="1971485" y="504730"/>
                    <a:pt x="1973485" y="506730"/>
                    <a:pt x="1975961" y="506730"/>
                  </a:cubicBezTo>
                  <a:close/>
                  <a:moveTo>
                    <a:pt x="2016443" y="555498"/>
                  </a:moveTo>
                  <a:cubicBezTo>
                    <a:pt x="2018062" y="555498"/>
                    <a:pt x="2019300" y="554260"/>
                    <a:pt x="2019300" y="552641"/>
                  </a:cubicBezTo>
                  <a:cubicBezTo>
                    <a:pt x="2019300" y="551117"/>
                    <a:pt x="2018062" y="549783"/>
                    <a:pt x="2016443" y="549783"/>
                  </a:cubicBezTo>
                  <a:cubicBezTo>
                    <a:pt x="2014823" y="549783"/>
                    <a:pt x="2013585" y="551117"/>
                    <a:pt x="2013585" y="552641"/>
                  </a:cubicBezTo>
                  <a:cubicBezTo>
                    <a:pt x="2013585" y="554165"/>
                    <a:pt x="2014918" y="555498"/>
                    <a:pt x="2016443" y="555498"/>
                  </a:cubicBezTo>
                  <a:close/>
                  <a:moveTo>
                    <a:pt x="2053876" y="611696"/>
                  </a:moveTo>
                  <a:cubicBezTo>
                    <a:pt x="2057400" y="611696"/>
                    <a:pt x="2060258" y="608838"/>
                    <a:pt x="2060258" y="605314"/>
                  </a:cubicBezTo>
                  <a:cubicBezTo>
                    <a:pt x="2060258" y="601790"/>
                    <a:pt x="2057400" y="598932"/>
                    <a:pt x="2053876" y="598932"/>
                  </a:cubicBezTo>
                  <a:cubicBezTo>
                    <a:pt x="2050352" y="598932"/>
                    <a:pt x="2047494" y="601790"/>
                    <a:pt x="2047494" y="605314"/>
                  </a:cubicBezTo>
                  <a:cubicBezTo>
                    <a:pt x="2047494" y="608933"/>
                    <a:pt x="2050352" y="611791"/>
                    <a:pt x="2053876" y="611696"/>
                  </a:cubicBezTo>
                  <a:close/>
                  <a:moveTo>
                    <a:pt x="2088071" y="665131"/>
                  </a:moveTo>
                  <a:cubicBezTo>
                    <a:pt x="2090738" y="665131"/>
                    <a:pt x="2092928" y="662940"/>
                    <a:pt x="2092928" y="660273"/>
                  </a:cubicBezTo>
                  <a:cubicBezTo>
                    <a:pt x="2092928" y="657606"/>
                    <a:pt x="2090738" y="655415"/>
                    <a:pt x="2088071" y="655415"/>
                  </a:cubicBezTo>
                  <a:cubicBezTo>
                    <a:pt x="2085404" y="655415"/>
                    <a:pt x="2083213" y="657606"/>
                    <a:pt x="2083213" y="660273"/>
                  </a:cubicBezTo>
                  <a:cubicBezTo>
                    <a:pt x="2083213" y="662940"/>
                    <a:pt x="2085404" y="665131"/>
                    <a:pt x="2088071" y="665131"/>
                  </a:cubicBezTo>
                  <a:close/>
                  <a:moveTo>
                    <a:pt x="2118932" y="721900"/>
                  </a:moveTo>
                  <a:cubicBezTo>
                    <a:pt x="2121599" y="721900"/>
                    <a:pt x="2123789" y="719709"/>
                    <a:pt x="2123789" y="717042"/>
                  </a:cubicBezTo>
                  <a:cubicBezTo>
                    <a:pt x="2123789" y="714375"/>
                    <a:pt x="2121599" y="712184"/>
                    <a:pt x="2118932" y="712184"/>
                  </a:cubicBezTo>
                  <a:cubicBezTo>
                    <a:pt x="2116265" y="712184"/>
                    <a:pt x="2114074" y="714375"/>
                    <a:pt x="2114074" y="717042"/>
                  </a:cubicBezTo>
                  <a:cubicBezTo>
                    <a:pt x="2114074" y="719804"/>
                    <a:pt x="2116265" y="721900"/>
                    <a:pt x="2118932" y="721900"/>
                  </a:cubicBezTo>
                  <a:close/>
                  <a:moveTo>
                    <a:pt x="2146268" y="778478"/>
                  </a:moveTo>
                  <a:cubicBezTo>
                    <a:pt x="2147888" y="778478"/>
                    <a:pt x="2149126" y="777240"/>
                    <a:pt x="2149126" y="775621"/>
                  </a:cubicBezTo>
                  <a:cubicBezTo>
                    <a:pt x="2149126" y="774002"/>
                    <a:pt x="2147888" y="772763"/>
                    <a:pt x="2146268" y="772763"/>
                  </a:cubicBezTo>
                  <a:cubicBezTo>
                    <a:pt x="2144649" y="772763"/>
                    <a:pt x="2143411" y="774002"/>
                    <a:pt x="2143411" y="775621"/>
                  </a:cubicBezTo>
                  <a:cubicBezTo>
                    <a:pt x="2143506" y="777240"/>
                    <a:pt x="2144744" y="778478"/>
                    <a:pt x="2146268" y="778478"/>
                  </a:cubicBezTo>
                  <a:close/>
                  <a:moveTo>
                    <a:pt x="2170176" y="841248"/>
                  </a:moveTo>
                  <a:cubicBezTo>
                    <a:pt x="2173224" y="841248"/>
                    <a:pt x="2175701" y="838772"/>
                    <a:pt x="2175701" y="835724"/>
                  </a:cubicBezTo>
                  <a:cubicBezTo>
                    <a:pt x="2175701" y="832676"/>
                    <a:pt x="2173224" y="830199"/>
                    <a:pt x="2170176" y="830199"/>
                  </a:cubicBezTo>
                  <a:cubicBezTo>
                    <a:pt x="2167128" y="830199"/>
                    <a:pt x="2164652" y="832676"/>
                    <a:pt x="2164652" y="835724"/>
                  </a:cubicBezTo>
                  <a:cubicBezTo>
                    <a:pt x="2164556" y="838772"/>
                    <a:pt x="2167128" y="841248"/>
                    <a:pt x="2170176" y="841248"/>
                  </a:cubicBezTo>
                  <a:close/>
                  <a:moveTo>
                    <a:pt x="2200370" y="897160"/>
                  </a:moveTo>
                  <a:cubicBezTo>
                    <a:pt x="2200370" y="891635"/>
                    <a:pt x="2195798" y="887159"/>
                    <a:pt x="2190274" y="887159"/>
                  </a:cubicBezTo>
                  <a:cubicBezTo>
                    <a:pt x="2184749" y="887159"/>
                    <a:pt x="2180177" y="891731"/>
                    <a:pt x="2180273" y="897255"/>
                  </a:cubicBezTo>
                  <a:cubicBezTo>
                    <a:pt x="2180273" y="902780"/>
                    <a:pt x="2184845" y="907352"/>
                    <a:pt x="2190369" y="907256"/>
                  </a:cubicBezTo>
                  <a:cubicBezTo>
                    <a:pt x="2195894" y="907256"/>
                    <a:pt x="2200466" y="902684"/>
                    <a:pt x="2200370" y="897160"/>
                  </a:cubicBezTo>
                  <a:close/>
                  <a:moveTo>
                    <a:pt x="2206847" y="954119"/>
                  </a:moveTo>
                  <a:cubicBezTo>
                    <a:pt x="2203799" y="954119"/>
                    <a:pt x="2201323" y="956596"/>
                    <a:pt x="2201323" y="959644"/>
                  </a:cubicBezTo>
                  <a:cubicBezTo>
                    <a:pt x="2201323" y="962692"/>
                    <a:pt x="2203799" y="965168"/>
                    <a:pt x="2206847" y="965168"/>
                  </a:cubicBezTo>
                  <a:cubicBezTo>
                    <a:pt x="2209895" y="965168"/>
                    <a:pt x="2212372" y="962692"/>
                    <a:pt x="2212372" y="959644"/>
                  </a:cubicBezTo>
                  <a:cubicBezTo>
                    <a:pt x="2212372" y="956596"/>
                    <a:pt x="2209895" y="954119"/>
                    <a:pt x="2206847" y="954119"/>
                  </a:cubicBezTo>
                  <a:close/>
                  <a:moveTo>
                    <a:pt x="2225135" y="1023080"/>
                  </a:moveTo>
                  <a:cubicBezTo>
                    <a:pt x="2225135" y="1020032"/>
                    <a:pt x="2222659" y="1017556"/>
                    <a:pt x="2219611" y="1017556"/>
                  </a:cubicBezTo>
                  <a:cubicBezTo>
                    <a:pt x="2216563" y="1017556"/>
                    <a:pt x="2214086" y="1020032"/>
                    <a:pt x="2214086" y="1023080"/>
                  </a:cubicBezTo>
                  <a:cubicBezTo>
                    <a:pt x="2214086" y="1026128"/>
                    <a:pt x="2216563" y="1028605"/>
                    <a:pt x="2219611" y="1028605"/>
                  </a:cubicBezTo>
                  <a:cubicBezTo>
                    <a:pt x="2222659" y="1028605"/>
                    <a:pt x="2225135" y="1026128"/>
                    <a:pt x="2225135" y="1023080"/>
                  </a:cubicBezTo>
                  <a:close/>
                  <a:moveTo>
                    <a:pt x="2223230" y="1087184"/>
                  </a:moveTo>
                  <a:cubicBezTo>
                    <a:pt x="2223230" y="1090041"/>
                    <a:pt x="2225612" y="1092327"/>
                    <a:pt x="2228469" y="1092327"/>
                  </a:cubicBezTo>
                  <a:cubicBezTo>
                    <a:pt x="2231327" y="1092327"/>
                    <a:pt x="2233708" y="1089946"/>
                    <a:pt x="2233613" y="1087088"/>
                  </a:cubicBezTo>
                  <a:cubicBezTo>
                    <a:pt x="2233613" y="1084231"/>
                    <a:pt x="2231231" y="1081945"/>
                    <a:pt x="2228374" y="1081945"/>
                  </a:cubicBezTo>
                  <a:cubicBezTo>
                    <a:pt x="2225612" y="1081945"/>
                    <a:pt x="2223230" y="1084231"/>
                    <a:pt x="2223230" y="1087184"/>
                  </a:cubicBezTo>
                  <a:close/>
                  <a:moveTo>
                    <a:pt x="2227802" y="1151573"/>
                  </a:moveTo>
                  <a:cubicBezTo>
                    <a:pt x="2227802" y="1154716"/>
                    <a:pt x="2230374" y="1157288"/>
                    <a:pt x="2233517" y="1157288"/>
                  </a:cubicBezTo>
                  <a:cubicBezTo>
                    <a:pt x="2236661" y="1157288"/>
                    <a:pt x="2239232" y="1154716"/>
                    <a:pt x="2239232" y="1151573"/>
                  </a:cubicBezTo>
                  <a:cubicBezTo>
                    <a:pt x="2239232" y="1148429"/>
                    <a:pt x="2236661" y="1145858"/>
                    <a:pt x="2233517" y="1145858"/>
                  </a:cubicBezTo>
                  <a:cubicBezTo>
                    <a:pt x="2230374" y="1145858"/>
                    <a:pt x="2227802" y="1148429"/>
                    <a:pt x="2227802" y="1151573"/>
                  </a:cubicBezTo>
                  <a:close/>
                  <a:moveTo>
                    <a:pt x="2234756" y="1210532"/>
                  </a:moveTo>
                  <a:cubicBezTo>
                    <a:pt x="2231612" y="1210532"/>
                    <a:pt x="2229041" y="1213104"/>
                    <a:pt x="2229041" y="1216247"/>
                  </a:cubicBezTo>
                  <a:cubicBezTo>
                    <a:pt x="2229041" y="1219391"/>
                    <a:pt x="2231612" y="1221962"/>
                    <a:pt x="2234756" y="1221962"/>
                  </a:cubicBezTo>
                  <a:cubicBezTo>
                    <a:pt x="2237899" y="1221962"/>
                    <a:pt x="2240471" y="1219391"/>
                    <a:pt x="2240471" y="1216247"/>
                  </a:cubicBezTo>
                  <a:cubicBezTo>
                    <a:pt x="2240375" y="1213104"/>
                    <a:pt x="2237899" y="1210532"/>
                    <a:pt x="2234756" y="1210532"/>
                  </a:cubicBezTo>
                  <a:close/>
                  <a:moveTo>
                    <a:pt x="2232089" y="1274921"/>
                  </a:moveTo>
                  <a:cubicBezTo>
                    <a:pt x="2228850" y="1274921"/>
                    <a:pt x="2226183" y="1277588"/>
                    <a:pt x="2226183" y="1280827"/>
                  </a:cubicBezTo>
                  <a:cubicBezTo>
                    <a:pt x="2226183" y="1284065"/>
                    <a:pt x="2228850" y="1286732"/>
                    <a:pt x="2232089" y="1286732"/>
                  </a:cubicBezTo>
                  <a:cubicBezTo>
                    <a:pt x="2235327" y="1286732"/>
                    <a:pt x="2237994" y="1284065"/>
                    <a:pt x="2237899" y="1280827"/>
                  </a:cubicBezTo>
                  <a:cubicBezTo>
                    <a:pt x="2237899" y="1277588"/>
                    <a:pt x="2235327" y="1274921"/>
                    <a:pt x="2232089" y="1274921"/>
                  </a:cubicBezTo>
                  <a:close/>
                  <a:moveTo>
                    <a:pt x="2225516" y="1339977"/>
                  </a:moveTo>
                  <a:cubicBezTo>
                    <a:pt x="2222659" y="1339977"/>
                    <a:pt x="2220373" y="1342358"/>
                    <a:pt x="2220373" y="1345216"/>
                  </a:cubicBezTo>
                  <a:cubicBezTo>
                    <a:pt x="2220373" y="1348073"/>
                    <a:pt x="2222754" y="1350359"/>
                    <a:pt x="2225612" y="1350359"/>
                  </a:cubicBezTo>
                  <a:cubicBezTo>
                    <a:pt x="2228469" y="1350359"/>
                    <a:pt x="2230755" y="1347978"/>
                    <a:pt x="2230755" y="1345121"/>
                  </a:cubicBezTo>
                  <a:cubicBezTo>
                    <a:pt x="2230755" y="1342263"/>
                    <a:pt x="2228374" y="1339977"/>
                    <a:pt x="2225516" y="1339977"/>
                  </a:cubicBezTo>
                  <a:close/>
                  <a:moveTo>
                    <a:pt x="2215134" y="1405128"/>
                  </a:moveTo>
                  <a:cubicBezTo>
                    <a:pt x="2213039" y="1405128"/>
                    <a:pt x="2211324" y="1406843"/>
                    <a:pt x="2211324" y="1409033"/>
                  </a:cubicBezTo>
                  <a:cubicBezTo>
                    <a:pt x="2211324" y="1411129"/>
                    <a:pt x="2213039" y="1412843"/>
                    <a:pt x="2215134" y="1412843"/>
                  </a:cubicBezTo>
                  <a:cubicBezTo>
                    <a:pt x="2217325" y="1412843"/>
                    <a:pt x="2219039" y="1411129"/>
                    <a:pt x="2219039" y="1408938"/>
                  </a:cubicBezTo>
                  <a:cubicBezTo>
                    <a:pt x="2219039" y="1406843"/>
                    <a:pt x="2217325" y="1405128"/>
                    <a:pt x="2215134" y="1405128"/>
                  </a:cubicBezTo>
                  <a:close/>
                  <a:moveTo>
                    <a:pt x="2201037" y="1464183"/>
                  </a:moveTo>
                  <a:cubicBezTo>
                    <a:pt x="2196656" y="1464183"/>
                    <a:pt x="2193131" y="1467707"/>
                    <a:pt x="2193131" y="1472089"/>
                  </a:cubicBezTo>
                  <a:cubicBezTo>
                    <a:pt x="2193131" y="1476470"/>
                    <a:pt x="2196751" y="1479995"/>
                    <a:pt x="2201037" y="1479995"/>
                  </a:cubicBezTo>
                  <a:cubicBezTo>
                    <a:pt x="2205419" y="1479995"/>
                    <a:pt x="2208943" y="1476375"/>
                    <a:pt x="2208848" y="1472089"/>
                  </a:cubicBezTo>
                  <a:cubicBezTo>
                    <a:pt x="2208848" y="1467707"/>
                    <a:pt x="2205323" y="1464183"/>
                    <a:pt x="2201037" y="1464183"/>
                  </a:cubicBezTo>
                  <a:close/>
                  <a:moveTo>
                    <a:pt x="2183130" y="1528667"/>
                  </a:moveTo>
                  <a:cubicBezTo>
                    <a:pt x="2180082" y="1528667"/>
                    <a:pt x="2177606" y="1531144"/>
                    <a:pt x="2177606" y="1534192"/>
                  </a:cubicBezTo>
                  <a:cubicBezTo>
                    <a:pt x="2177606" y="1537240"/>
                    <a:pt x="2180082" y="1539716"/>
                    <a:pt x="2183130" y="1539716"/>
                  </a:cubicBezTo>
                  <a:cubicBezTo>
                    <a:pt x="2186178" y="1539716"/>
                    <a:pt x="2188655" y="1537240"/>
                    <a:pt x="2188655" y="1534192"/>
                  </a:cubicBezTo>
                  <a:cubicBezTo>
                    <a:pt x="2188655" y="1531144"/>
                    <a:pt x="2186178" y="1528667"/>
                    <a:pt x="2183130" y="1528667"/>
                  </a:cubicBezTo>
                  <a:close/>
                  <a:moveTo>
                    <a:pt x="2161508" y="1592294"/>
                  </a:moveTo>
                  <a:cubicBezTo>
                    <a:pt x="2159984" y="1592294"/>
                    <a:pt x="2158651" y="1593628"/>
                    <a:pt x="2158651" y="1595152"/>
                  </a:cubicBezTo>
                  <a:cubicBezTo>
                    <a:pt x="2158651" y="1596676"/>
                    <a:pt x="2159889" y="1598009"/>
                    <a:pt x="2161508" y="1598009"/>
                  </a:cubicBezTo>
                  <a:cubicBezTo>
                    <a:pt x="2163128" y="1598009"/>
                    <a:pt x="2164366" y="1596771"/>
                    <a:pt x="2164366" y="1595152"/>
                  </a:cubicBezTo>
                  <a:cubicBezTo>
                    <a:pt x="2164366" y="1593533"/>
                    <a:pt x="2163128" y="1592294"/>
                    <a:pt x="2161508" y="1592294"/>
                  </a:cubicBezTo>
                  <a:close/>
                  <a:moveTo>
                    <a:pt x="2136362" y="1651826"/>
                  </a:moveTo>
                  <a:cubicBezTo>
                    <a:pt x="2134743" y="1651826"/>
                    <a:pt x="2133505" y="1653159"/>
                    <a:pt x="2133505" y="1654683"/>
                  </a:cubicBezTo>
                  <a:cubicBezTo>
                    <a:pt x="2133505" y="1656302"/>
                    <a:pt x="2134838" y="1657541"/>
                    <a:pt x="2136362" y="1657541"/>
                  </a:cubicBezTo>
                  <a:cubicBezTo>
                    <a:pt x="2137982" y="1657541"/>
                    <a:pt x="2139220" y="1656302"/>
                    <a:pt x="2139220" y="1654683"/>
                  </a:cubicBezTo>
                  <a:cubicBezTo>
                    <a:pt x="2139220" y="1653159"/>
                    <a:pt x="2137886" y="1651826"/>
                    <a:pt x="2136362" y="1651826"/>
                  </a:cubicBezTo>
                  <a:close/>
                  <a:moveTo>
                    <a:pt x="2107597" y="1708785"/>
                  </a:moveTo>
                  <a:cubicBezTo>
                    <a:pt x="2105501" y="1708785"/>
                    <a:pt x="2103787" y="1710500"/>
                    <a:pt x="2103787" y="1712690"/>
                  </a:cubicBezTo>
                  <a:cubicBezTo>
                    <a:pt x="2103787" y="1714786"/>
                    <a:pt x="2105597" y="1716500"/>
                    <a:pt x="2107692" y="1716500"/>
                  </a:cubicBezTo>
                  <a:cubicBezTo>
                    <a:pt x="2109883" y="1716500"/>
                    <a:pt x="2111597" y="1714786"/>
                    <a:pt x="2111502" y="1712595"/>
                  </a:cubicBezTo>
                  <a:cubicBezTo>
                    <a:pt x="2111502" y="1710500"/>
                    <a:pt x="2109692" y="1708785"/>
                    <a:pt x="2107597" y="1708785"/>
                  </a:cubicBezTo>
                  <a:close/>
                  <a:moveTo>
                    <a:pt x="2075498" y="1766411"/>
                  </a:moveTo>
                  <a:cubicBezTo>
                    <a:pt x="2074164" y="1766411"/>
                    <a:pt x="2073116" y="1767459"/>
                    <a:pt x="2073116" y="1768793"/>
                  </a:cubicBezTo>
                  <a:cubicBezTo>
                    <a:pt x="2073116" y="1770126"/>
                    <a:pt x="2074164" y="1771174"/>
                    <a:pt x="2075498" y="1771174"/>
                  </a:cubicBezTo>
                  <a:cubicBezTo>
                    <a:pt x="2076831" y="1771174"/>
                    <a:pt x="2077784" y="1770126"/>
                    <a:pt x="2077784" y="1768793"/>
                  </a:cubicBezTo>
                  <a:cubicBezTo>
                    <a:pt x="2077784" y="1767459"/>
                    <a:pt x="2076736" y="1766411"/>
                    <a:pt x="2075498" y="1766411"/>
                  </a:cubicBezTo>
                  <a:close/>
                  <a:moveTo>
                    <a:pt x="2040064" y="1820513"/>
                  </a:moveTo>
                  <a:cubicBezTo>
                    <a:pt x="2038826" y="1820513"/>
                    <a:pt x="2037683" y="1821561"/>
                    <a:pt x="2037683" y="1822895"/>
                  </a:cubicBezTo>
                  <a:cubicBezTo>
                    <a:pt x="2037683" y="1824133"/>
                    <a:pt x="2038731" y="1825181"/>
                    <a:pt x="2040064" y="1825181"/>
                  </a:cubicBezTo>
                  <a:cubicBezTo>
                    <a:pt x="2041398" y="1825181"/>
                    <a:pt x="2042446" y="1824133"/>
                    <a:pt x="2042446" y="1822799"/>
                  </a:cubicBezTo>
                  <a:cubicBezTo>
                    <a:pt x="2042351" y="1821561"/>
                    <a:pt x="2041303" y="1820513"/>
                    <a:pt x="2040064" y="1820513"/>
                  </a:cubicBezTo>
                  <a:close/>
                  <a:moveTo>
                    <a:pt x="2001488" y="1873758"/>
                  </a:moveTo>
                  <a:cubicBezTo>
                    <a:pt x="2000917" y="1873758"/>
                    <a:pt x="2000441" y="1874234"/>
                    <a:pt x="2000441" y="1874806"/>
                  </a:cubicBezTo>
                  <a:cubicBezTo>
                    <a:pt x="2000441" y="1875377"/>
                    <a:pt x="2000917" y="1875854"/>
                    <a:pt x="2001488" y="1875854"/>
                  </a:cubicBezTo>
                  <a:cubicBezTo>
                    <a:pt x="2002060" y="1875854"/>
                    <a:pt x="2002536" y="1875377"/>
                    <a:pt x="2002441" y="1874806"/>
                  </a:cubicBezTo>
                  <a:cubicBezTo>
                    <a:pt x="2002441" y="1874139"/>
                    <a:pt x="2002060" y="1873663"/>
                    <a:pt x="2001488" y="1873758"/>
                  </a:cubicBezTo>
                  <a:close/>
                  <a:moveTo>
                    <a:pt x="1959769" y="1922145"/>
                  </a:moveTo>
                  <a:cubicBezTo>
                    <a:pt x="1958626" y="1922145"/>
                    <a:pt x="1957768" y="1923098"/>
                    <a:pt x="1957768" y="1924145"/>
                  </a:cubicBezTo>
                  <a:cubicBezTo>
                    <a:pt x="1957768" y="1925288"/>
                    <a:pt x="1958626" y="1926146"/>
                    <a:pt x="1959769" y="1926146"/>
                  </a:cubicBezTo>
                  <a:cubicBezTo>
                    <a:pt x="1960912" y="1926146"/>
                    <a:pt x="1961769" y="1925193"/>
                    <a:pt x="1961769" y="1924145"/>
                  </a:cubicBezTo>
                  <a:cubicBezTo>
                    <a:pt x="1961864" y="1923098"/>
                    <a:pt x="1960912" y="1922145"/>
                    <a:pt x="1959769" y="1922145"/>
                  </a:cubicBezTo>
                  <a:close/>
                  <a:moveTo>
                    <a:pt x="1915287" y="1969389"/>
                  </a:moveTo>
                  <a:cubicBezTo>
                    <a:pt x="1914335" y="1969389"/>
                    <a:pt x="1913573" y="1970151"/>
                    <a:pt x="1913573" y="1971104"/>
                  </a:cubicBezTo>
                  <a:cubicBezTo>
                    <a:pt x="1913573" y="1972056"/>
                    <a:pt x="1914335" y="1972818"/>
                    <a:pt x="1915287" y="1972818"/>
                  </a:cubicBezTo>
                  <a:cubicBezTo>
                    <a:pt x="1916239" y="1972818"/>
                    <a:pt x="1916906" y="1972056"/>
                    <a:pt x="1916906" y="1971104"/>
                  </a:cubicBezTo>
                  <a:cubicBezTo>
                    <a:pt x="1917002" y="1970151"/>
                    <a:pt x="1916239" y="1969389"/>
                    <a:pt x="1915287" y="1969389"/>
                  </a:cubicBezTo>
                  <a:close/>
                  <a:moveTo>
                    <a:pt x="1868043" y="2013585"/>
                  </a:moveTo>
                  <a:cubicBezTo>
                    <a:pt x="1867091" y="2013585"/>
                    <a:pt x="1866329" y="2014347"/>
                    <a:pt x="1866424" y="2015300"/>
                  </a:cubicBezTo>
                  <a:cubicBezTo>
                    <a:pt x="1866424" y="2016252"/>
                    <a:pt x="1867186" y="2017014"/>
                    <a:pt x="1868138" y="2017014"/>
                  </a:cubicBezTo>
                  <a:cubicBezTo>
                    <a:pt x="1869091" y="2017014"/>
                    <a:pt x="1869853" y="2016252"/>
                    <a:pt x="1869853" y="2015300"/>
                  </a:cubicBezTo>
                  <a:cubicBezTo>
                    <a:pt x="1869758" y="2014347"/>
                    <a:pt x="1868996" y="2013585"/>
                    <a:pt x="1868043" y="2013585"/>
                  </a:cubicBezTo>
                  <a:close/>
                  <a:moveTo>
                    <a:pt x="1818323" y="2055114"/>
                  </a:moveTo>
                  <a:cubicBezTo>
                    <a:pt x="1817561" y="2055114"/>
                    <a:pt x="1816989" y="2055686"/>
                    <a:pt x="1816989" y="2056448"/>
                  </a:cubicBezTo>
                  <a:cubicBezTo>
                    <a:pt x="1816989" y="2057210"/>
                    <a:pt x="1817561" y="2057781"/>
                    <a:pt x="1818323" y="2057781"/>
                  </a:cubicBezTo>
                  <a:cubicBezTo>
                    <a:pt x="1819085" y="2057781"/>
                    <a:pt x="1819656" y="2057210"/>
                    <a:pt x="1819656" y="2056448"/>
                  </a:cubicBezTo>
                  <a:cubicBezTo>
                    <a:pt x="1819656" y="2055686"/>
                    <a:pt x="1818989" y="2055114"/>
                    <a:pt x="1818323" y="2055114"/>
                  </a:cubicBezTo>
                  <a:close/>
                  <a:moveTo>
                    <a:pt x="1766126" y="2093881"/>
                  </a:moveTo>
                  <a:cubicBezTo>
                    <a:pt x="1765649" y="2093881"/>
                    <a:pt x="1765268" y="2094262"/>
                    <a:pt x="1765268" y="2094738"/>
                  </a:cubicBezTo>
                  <a:cubicBezTo>
                    <a:pt x="1765268" y="2095214"/>
                    <a:pt x="1765649" y="2095595"/>
                    <a:pt x="1766126" y="2095595"/>
                  </a:cubicBezTo>
                  <a:cubicBezTo>
                    <a:pt x="1766602" y="2095595"/>
                    <a:pt x="1766983" y="2095214"/>
                    <a:pt x="1766983" y="2094738"/>
                  </a:cubicBezTo>
                  <a:cubicBezTo>
                    <a:pt x="1766983" y="2094262"/>
                    <a:pt x="1766602" y="2093881"/>
                    <a:pt x="1766126" y="2093881"/>
                  </a:cubicBezTo>
                  <a:close/>
                  <a:moveTo>
                    <a:pt x="1711738" y="2128838"/>
                  </a:moveTo>
                  <a:cubicBezTo>
                    <a:pt x="1711262" y="2128838"/>
                    <a:pt x="1710881" y="2129219"/>
                    <a:pt x="1710881" y="2129695"/>
                  </a:cubicBezTo>
                  <a:cubicBezTo>
                    <a:pt x="1710881" y="2130171"/>
                    <a:pt x="1711262" y="2130552"/>
                    <a:pt x="1711738" y="2130552"/>
                  </a:cubicBezTo>
                  <a:cubicBezTo>
                    <a:pt x="1712214" y="2130552"/>
                    <a:pt x="1712595" y="2130171"/>
                    <a:pt x="1712595" y="2129695"/>
                  </a:cubicBezTo>
                  <a:cubicBezTo>
                    <a:pt x="1712595" y="2129219"/>
                    <a:pt x="1712214" y="2128838"/>
                    <a:pt x="1711738" y="2128838"/>
                  </a:cubicBezTo>
                  <a:close/>
                  <a:moveTo>
                    <a:pt x="1655350" y="2159508"/>
                  </a:moveTo>
                  <a:cubicBezTo>
                    <a:pt x="1654397" y="2159508"/>
                    <a:pt x="1653540" y="2160365"/>
                    <a:pt x="1653540" y="2161318"/>
                  </a:cubicBezTo>
                  <a:cubicBezTo>
                    <a:pt x="1653540" y="2162270"/>
                    <a:pt x="1654397" y="2163128"/>
                    <a:pt x="1655350" y="2163128"/>
                  </a:cubicBezTo>
                  <a:cubicBezTo>
                    <a:pt x="1656398" y="2163128"/>
                    <a:pt x="1657160" y="2162270"/>
                    <a:pt x="1657160" y="2161318"/>
                  </a:cubicBezTo>
                  <a:cubicBezTo>
                    <a:pt x="1657255" y="2160365"/>
                    <a:pt x="1656398" y="2159508"/>
                    <a:pt x="1655350" y="2159508"/>
                  </a:cubicBezTo>
                  <a:close/>
                  <a:moveTo>
                    <a:pt x="1597247" y="2188464"/>
                  </a:moveTo>
                  <a:cubicBezTo>
                    <a:pt x="1596581" y="2188464"/>
                    <a:pt x="1596104" y="2189036"/>
                    <a:pt x="1596104" y="2189607"/>
                  </a:cubicBezTo>
                  <a:cubicBezTo>
                    <a:pt x="1596104" y="2190274"/>
                    <a:pt x="1596676" y="2190750"/>
                    <a:pt x="1597247" y="2190750"/>
                  </a:cubicBezTo>
                  <a:cubicBezTo>
                    <a:pt x="1597914" y="2190750"/>
                    <a:pt x="1598390" y="2190179"/>
                    <a:pt x="1598390" y="2189607"/>
                  </a:cubicBezTo>
                  <a:cubicBezTo>
                    <a:pt x="1598390" y="2189036"/>
                    <a:pt x="1597914" y="2188464"/>
                    <a:pt x="1597247" y="2188464"/>
                  </a:cubicBezTo>
                  <a:close/>
                  <a:moveTo>
                    <a:pt x="1539335" y="2214372"/>
                  </a:moveTo>
                  <a:cubicBezTo>
                    <a:pt x="1539335" y="2213324"/>
                    <a:pt x="1538478" y="2212562"/>
                    <a:pt x="1537430" y="2212562"/>
                  </a:cubicBezTo>
                  <a:cubicBezTo>
                    <a:pt x="1536383" y="2212562"/>
                    <a:pt x="1535621" y="2213420"/>
                    <a:pt x="1535621" y="2214372"/>
                  </a:cubicBezTo>
                  <a:cubicBezTo>
                    <a:pt x="1535621" y="2215420"/>
                    <a:pt x="1536478" y="2216182"/>
                    <a:pt x="1537526" y="2216182"/>
                  </a:cubicBezTo>
                  <a:cubicBezTo>
                    <a:pt x="1538573" y="2216182"/>
                    <a:pt x="1539335" y="2215420"/>
                    <a:pt x="1539335" y="2214372"/>
                  </a:cubicBezTo>
                  <a:close/>
                  <a:moveTo>
                    <a:pt x="1477232" y="2235518"/>
                  </a:moveTo>
                  <a:cubicBezTo>
                    <a:pt x="1477232" y="2235041"/>
                    <a:pt x="1476851" y="2234660"/>
                    <a:pt x="1476375" y="2234660"/>
                  </a:cubicBezTo>
                  <a:cubicBezTo>
                    <a:pt x="1475899" y="2234660"/>
                    <a:pt x="1475518" y="2235041"/>
                    <a:pt x="1475518" y="2235518"/>
                  </a:cubicBezTo>
                  <a:cubicBezTo>
                    <a:pt x="1475518" y="2235994"/>
                    <a:pt x="1475899" y="2236375"/>
                    <a:pt x="1476375" y="2236375"/>
                  </a:cubicBezTo>
                  <a:cubicBezTo>
                    <a:pt x="1476851" y="2236375"/>
                    <a:pt x="1477232" y="2235994"/>
                    <a:pt x="1477232" y="2235518"/>
                  </a:cubicBezTo>
                  <a:close/>
                  <a:moveTo>
                    <a:pt x="1414082" y="2251901"/>
                  </a:moveTo>
                  <a:cubicBezTo>
                    <a:pt x="1413510" y="2251901"/>
                    <a:pt x="1413129" y="2252377"/>
                    <a:pt x="1413129" y="2252948"/>
                  </a:cubicBezTo>
                  <a:cubicBezTo>
                    <a:pt x="1413129" y="2253520"/>
                    <a:pt x="1413605" y="2253996"/>
                    <a:pt x="1414177" y="2253996"/>
                  </a:cubicBezTo>
                  <a:cubicBezTo>
                    <a:pt x="1414748" y="2253996"/>
                    <a:pt x="1415225" y="2253520"/>
                    <a:pt x="1415129" y="2252948"/>
                  </a:cubicBezTo>
                  <a:cubicBezTo>
                    <a:pt x="1415129" y="2252377"/>
                    <a:pt x="1414653" y="2251901"/>
                    <a:pt x="1414082" y="2251901"/>
                  </a:cubicBezTo>
                  <a:close/>
                  <a:moveTo>
                    <a:pt x="1350931" y="2265617"/>
                  </a:moveTo>
                  <a:cubicBezTo>
                    <a:pt x="1350359" y="2265617"/>
                    <a:pt x="1349883" y="2266093"/>
                    <a:pt x="1349883" y="2266664"/>
                  </a:cubicBezTo>
                  <a:cubicBezTo>
                    <a:pt x="1349883" y="2267236"/>
                    <a:pt x="1350359" y="2267712"/>
                    <a:pt x="1350931" y="2267712"/>
                  </a:cubicBezTo>
                  <a:cubicBezTo>
                    <a:pt x="1351502" y="2267712"/>
                    <a:pt x="1351979" y="2267236"/>
                    <a:pt x="1351979" y="2266664"/>
                  </a:cubicBezTo>
                  <a:cubicBezTo>
                    <a:pt x="1351883" y="2266093"/>
                    <a:pt x="1351502" y="2265617"/>
                    <a:pt x="1350931" y="2265617"/>
                  </a:cubicBezTo>
                  <a:close/>
                  <a:moveTo>
                    <a:pt x="1287018" y="2275332"/>
                  </a:moveTo>
                  <a:cubicBezTo>
                    <a:pt x="1286351" y="2275332"/>
                    <a:pt x="1285875" y="2275904"/>
                    <a:pt x="1285875" y="2276475"/>
                  </a:cubicBezTo>
                  <a:cubicBezTo>
                    <a:pt x="1285875" y="2277142"/>
                    <a:pt x="1286351" y="2277618"/>
                    <a:pt x="1287018" y="2277618"/>
                  </a:cubicBezTo>
                  <a:cubicBezTo>
                    <a:pt x="1287685" y="2277618"/>
                    <a:pt x="1288161" y="2277047"/>
                    <a:pt x="1288161" y="2276475"/>
                  </a:cubicBezTo>
                  <a:cubicBezTo>
                    <a:pt x="1288161" y="2275808"/>
                    <a:pt x="1287685" y="2275332"/>
                    <a:pt x="1287018" y="2275332"/>
                  </a:cubicBezTo>
                  <a:close/>
                  <a:moveTo>
                    <a:pt x="1222629" y="2280952"/>
                  </a:moveTo>
                  <a:cubicBezTo>
                    <a:pt x="1221772" y="2280952"/>
                    <a:pt x="1221105" y="2281619"/>
                    <a:pt x="1221105" y="2282476"/>
                  </a:cubicBezTo>
                  <a:cubicBezTo>
                    <a:pt x="1221105" y="2283333"/>
                    <a:pt x="1221772" y="2284000"/>
                    <a:pt x="1222629" y="2284000"/>
                  </a:cubicBezTo>
                  <a:cubicBezTo>
                    <a:pt x="1223486" y="2284000"/>
                    <a:pt x="1224153" y="2283333"/>
                    <a:pt x="1224153" y="2282476"/>
                  </a:cubicBezTo>
                  <a:cubicBezTo>
                    <a:pt x="1224153" y="2281619"/>
                    <a:pt x="1223486" y="2280952"/>
                    <a:pt x="1222629" y="2280952"/>
                  </a:cubicBezTo>
                  <a:close/>
                  <a:moveTo>
                    <a:pt x="18383" y="1400175"/>
                  </a:moveTo>
                  <a:cubicBezTo>
                    <a:pt x="17812" y="1400175"/>
                    <a:pt x="17336" y="1400651"/>
                    <a:pt x="17336" y="1401223"/>
                  </a:cubicBezTo>
                  <a:cubicBezTo>
                    <a:pt x="17336" y="1401794"/>
                    <a:pt x="17812" y="1402271"/>
                    <a:pt x="18288" y="1402271"/>
                  </a:cubicBezTo>
                  <a:cubicBezTo>
                    <a:pt x="18860" y="1402271"/>
                    <a:pt x="19336" y="1401794"/>
                    <a:pt x="19336" y="1401223"/>
                  </a:cubicBezTo>
                  <a:cubicBezTo>
                    <a:pt x="19336" y="1400651"/>
                    <a:pt x="18860" y="1400175"/>
                    <a:pt x="18383" y="1400175"/>
                  </a:cubicBezTo>
                  <a:close/>
                  <a:moveTo>
                    <a:pt x="9049" y="1336167"/>
                  </a:moveTo>
                  <a:cubicBezTo>
                    <a:pt x="8477" y="1336167"/>
                    <a:pt x="8001" y="1336643"/>
                    <a:pt x="8001" y="1337215"/>
                  </a:cubicBezTo>
                  <a:cubicBezTo>
                    <a:pt x="8001" y="1337786"/>
                    <a:pt x="8477" y="1338263"/>
                    <a:pt x="9049" y="1338263"/>
                  </a:cubicBezTo>
                  <a:cubicBezTo>
                    <a:pt x="9620" y="1338263"/>
                    <a:pt x="10096" y="1337786"/>
                    <a:pt x="10096" y="1337215"/>
                  </a:cubicBezTo>
                  <a:cubicBezTo>
                    <a:pt x="10096" y="1336643"/>
                    <a:pt x="9620" y="1336167"/>
                    <a:pt x="9049" y="1336167"/>
                  </a:cubicBezTo>
                  <a:close/>
                  <a:moveTo>
                    <a:pt x="3429" y="1271588"/>
                  </a:moveTo>
                  <a:cubicBezTo>
                    <a:pt x="2762" y="1271588"/>
                    <a:pt x="2286" y="1272159"/>
                    <a:pt x="2286" y="1272731"/>
                  </a:cubicBezTo>
                  <a:cubicBezTo>
                    <a:pt x="2286" y="1273397"/>
                    <a:pt x="2858" y="1273874"/>
                    <a:pt x="3429" y="1273874"/>
                  </a:cubicBezTo>
                  <a:cubicBezTo>
                    <a:pt x="4096" y="1273874"/>
                    <a:pt x="4572" y="1273302"/>
                    <a:pt x="4572" y="1272731"/>
                  </a:cubicBezTo>
                  <a:cubicBezTo>
                    <a:pt x="4572" y="1272064"/>
                    <a:pt x="4000" y="1271588"/>
                    <a:pt x="3429" y="1271588"/>
                  </a:cubicBezTo>
                  <a:close/>
                  <a:moveTo>
                    <a:pt x="2667" y="1208151"/>
                  </a:moveTo>
                  <a:cubicBezTo>
                    <a:pt x="2667" y="1207389"/>
                    <a:pt x="2096" y="1206818"/>
                    <a:pt x="1334" y="1206818"/>
                  </a:cubicBezTo>
                  <a:cubicBezTo>
                    <a:pt x="572" y="1206818"/>
                    <a:pt x="0" y="1207389"/>
                    <a:pt x="0" y="1208151"/>
                  </a:cubicBezTo>
                  <a:cubicBezTo>
                    <a:pt x="0" y="1208913"/>
                    <a:pt x="572" y="1209485"/>
                    <a:pt x="1334" y="1209485"/>
                  </a:cubicBezTo>
                  <a:cubicBezTo>
                    <a:pt x="2096" y="1209485"/>
                    <a:pt x="2667" y="1208913"/>
                    <a:pt x="2667" y="1208151"/>
                  </a:cubicBezTo>
                  <a:close/>
                  <a:moveTo>
                    <a:pt x="2953" y="1144810"/>
                  </a:moveTo>
                  <a:cubicBezTo>
                    <a:pt x="3715" y="1144810"/>
                    <a:pt x="4286" y="1144238"/>
                    <a:pt x="4286" y="1143476"/>
                  </a:cubicBezTo>
                  <a:cubicBezTo>
                    <a:pt x="4286" y="1142714"/>
                    <a:pt x="3715" y="1142143"/>
                    <a:pt x="2953" y="1142143"/>
                  </a:cubicBezTo>
                  <a:cubicBezTo>
                    <a:pt x="2191" y="1142143"/>
                    <a:pt x="1619" y="1142714"/>
                    <a:pt x="1619" y="1143476"/>
                  </a:cubicBezTo>
                  <a:cubicBezTo>
                    <a:pt x="1619" y="1144238"/>
                    <a:pt x="2191" y="1144810"/>
                    <a:pt x="2953" y="1144810"/>
                  </a:cubicBezTo>
                  <a:close/>
                  <a:moveTo>
                    <a:pt x="9430" y="1079087"/>
                  </a:moveTo>
                  <a:cubicBezTo>
                    <a:pt x="9430" y="1078325"/>
                    <a:pt x="8858" y="1077754"/>
                    <a:pt x="8096" y="1077754"/>
                  </a:cubicBezTo>
                  <a:cubicBezTo>
                    <a:pt x="7334" y="1077754"/>
                    <a:pt x="6763" y="1078325"/>
                    <a:pt x="6763" y="1079087"/>
                  </a:cubicBezTo>
                  <a:cubicBezTo>
                    <a:pt x="6763" y="1079849"/>
                    <a:pt x="7334" y="1080421"/>
                    <a:pt x="8096" y="1080421"/>
                  </a:cubicBezTo>
                  <a:cubicBezTo>
                    <a:pt x="8858" y="1080421"/>
                    <a:pt x="9525" y="1079754"/>
                    <a:pt x="9430" y="1079087"/>
                  </a:cubicBezTo>
                  <a:close/>
                  <a:moveTo>
                    <a:pt x="18288" y="1014984"/>
                  </a:moveTo>
                  <a:cubicBezTo>
                    <a:pt x="18288" y="1014222"/>
                    <a:pt x="17717" y="1013651"/>
                    <a:pt x="16955" y="1013651"/>
                  </a:cubicBezTo>
                  <a:cubicBezTo>
                    <a:pt x="16193" y="1013651"/>
                    <a:pt x="15621" y="1014222"/>
                    <a:pt x="15621" y="1014984"/>
                  </a:cubicBezTo>
                  <a:cubicBezTo>
                    <a:pt x="15621" y="1015746"/>
                    <a:pt x="16288" y="1016318"/>
                    <a:pt x="16955" y="1016318"/>
                  </a:cubicBezTo>
                  <a:cubicBezTo>
                    <a:pt x="17717" y="1016318"/>
                    <a:pt x="18288" y="1015746"/>
                    <a:pt x="18288" y="1014984"/>
                  </a:cubicBezTo>
                  <a:close/>
                  <a:moveTo>
                    <a:pt x="29337" y="950309"/>
                  </a:moveTo>
                  <a:cubicBezTo>
                    <a:pt x="28670" y="950309"/>
                    <a:pt x="28194" y="950881"/>
                    <a:pt x="28194" y="951452"/>
                  </a:cubicBezTo>
                  <a:cubicBezTo>
                    <a:pt x="28194" y="952119"/>
                    <a:pt x="28670" y="952595"/>
                    <a:pt x="29337" y="952595"/>
                  </a:cubicBezTo>
                  <a:cubicBezTo>
                    <a:pt x="30004" y="952595"/>
                    <a:pt x="30480" y="952214"/>
                    <a:pt x="30480" y="951548"/>
                  </a:cubicBezTo>
                  <a:cubicBezTo>
                    <a:pt x="30480" y="950881"/>
                    <a:pt x="30004" y="950309"/>
                    <a:pt x="29337" y="950309"/>
                  </a:cubicBezTo>
                  <a:close/>
                  <a:moveTo>
                    <a:pt x="45244" y="885825"/>
                  </a:moveTo>
                  <a:cubicBezTo>
                    <a:pt x="43625" y="885825"/>
                    <a:pt x="42291" y="887159"/>
                    <a:pt x="42291" y="888873"/>
                  </a:cubicBezTo>
                  <a:cubicBezTo>
                    <a:pt x="42291" y="890588"/>
                    <a:pt x="43625" y="891921"/>
                    <a:pt x="45339" y="891921"/>
                  </a:cubicBezTo>
                  <a:cubicBezTo>
                    <a:pt x="46958" y="891921"/>
                    <a:pt x="48387" y="890588"/>
                    <a:pt x="48387" y="888873"/>
                  </a:cubicBezTo>
                  <a:cubicBezTo>
                    <a:pt x="48292" y="887159"/>
                    <a:pt x="46863" y="885825"/>
                    <a:pt x="45244" y="885825"/>
                  </a:cubicBezTo>
                  <a:close/>
                  <a:moveTo>
                    <a:pt x="64675" y="824675"/>
                  </a:moveTo>
                  <a:cubicBezTo>
                    <a:pt x="63341" y="824675"/>
                    <a:pt x="62198" y="825818"/>
                    <a:pt x="62198" y="827151"/>
                  </a:cubicBezTo>
                  <a:cubicBezTo>
                    <a:pt x="62198" y="828580"/>
                    <a:pt x="63341" y="829628"/>
                    <a:pt x="64770" y="829628"/>
                  </a:cubicBezTo>
                  <a:cubicBezTo>
                    <a:pt x="66104" y="829628"/>
                    <a:pt x="67247" y="828485"/>
                    <a:pt x="67247" y="827151"/>
                  </a:cubicBezTo>
                  <a:cubicBezTo>
                    <a:pt x="67151" y="825818"/>
                    <a:pt x="66008" y="824675"/>
                    <a:pt x="64675" y="824675"/>
                  </a:cubicBezTo>
                  <a:close/>
                  <a:moveTo>
                    <a:pt x="87535" y="768572"/>
                  </a:moveTo>
                  <a:cubicBezTo>
                    <a:pt x="88583" y="768572"/>
                    <a:pt x="89345" y="767715"/>
                    <a:pt x="89345" y="766667"/>
                  </a:cubicBezTo>
                  <a:cubicBezTo>
                    <a:pt x="89345" y="765620"/>
                    <a:pt x="88487" y="764858"/>
                    <a:pt x="87440" y="764858"/>
                  </a:cubicBezTo>
                  <a:cubicBezTo>
                    <a:pt x="86392" y="764858"/>
                    <a:pt x="85630" y="765715"/>
                    <a:pt x="85630" y="766667"/>
                  </a:cubicBezTo>
                  <a:cubicBezTo>
                    <a:pt x="85630" y="767715"/>
                    <a:pt x="86487" y="768572"/>
                    <a:pt x="87535" y="768572"/>
                  </a:cubicBezTo>
                  <a:close/>
                  <a:moveTo>
                    <a:pt x="113728" y="708755"/>
                  </a:moveTo>
                  <a:cubicBezTo>
                    <a:pt x="114395" y="708755"/>
                    <a:pt x="114872" y="708279"/>
                    <a:pt x="114872" y="707612"/>
                  </a:cubicBezTo>
                  <a:cubicBezTo>
                    <a:pt x="114872" y="706946"/>
                    <a:pt x="114300" y="706469"/>
                    <a:pt x="113728" y="706469"/>
                  </a:cubicBezTo>
                  <a:cubicBezTo>
                    <a:pt x="113062" y="706469"/>
                    <a:pt x="112586" y="707041"/>
                    <a:pt x="112490" y="707612"/>
                  </a:cubicBezTo>
                  <a:cubicBezTo>
                    <a:pt x="112490" y="708184"/>
                    <a:pt x="113062" y="708755"/>
                    <a:pt x="113728" y="708755"/>
                  </a:cubicBezTo>
                  <a:close/>
                  <a:moveTo>
                    <a:pt x="143161" y="652844"/>
                  </a:moveTo>
                  <a:cubicBezTo>
                    <a:pt x="144780" y="652844"/>
                    <a:pt x="146018" y="651510"/>
                    <a:pt x="146018" y="649986"/>
                  </a:cubicBezTo>
                  <a:cubicBezTo>
                    <a:pt x="146018" y="648367"/>
                    <a:pt x="144685" y="647129"/>
                    <a:pt x="143161" y="647129"/>
                  </a:cubicBezTo>
                  <a:cubicBezTo>
                    <a:pt x="141542" y="647129"/>
                    <a:pt x="140303" y="648462"/>
                    <a:pt x="140303" y="649986"/>
                  </a:cubicBezTo>
                  <a:cubicBezTo>
                    <a:pt x="140303" y="651605"/>
                    <a:pt x="141637" y="652844"/>
                    <a:pt x="143161" y="652844"/>
                  </a:cubicBezTo>
                  <a:close/>
                  <a:moveTo>
                    <a:pt x="175831" y="591312"/>
                  </a:moveTo>
                  <a:cubicBezTo>
                    <a:pt x="174212" y="591312"/>
                    <a:pt x="172974" y="592646"/>
                    <a:pt x="172974" y="594170"/>
                  </a:cubicBezTo>
                  <a:cubicBezTo>
                    <a:pt x="172974" y="595789"/>
                    <a:pt x="174212" y="597027"/>
                    <a:pt x="175831" y="597027"/>
                  </a:cubicBezTo>
                  <a:cubicBezTo>
                    <a:pt x="177451" y="597027"/>
                    <a:pt x="178689" y="595694"/>
                    <a:pt x="178689" y="594170"/>
                  </a:cubicBezTo>
                  <a:cubicBezTo>
                    <a:pt x="178689" y="592646"/>
                    <a:pt x="177356" y="591312"/>
                    <a:pt x="175831" y="591312"/>
                  </a:cubicBezTo>
                  <a:close/>
                  <a:moveTo>
                    <a:pt x="211550" y="546164"/>
                  </a:moveTo>
                  <a:cubicBezTo>
                    <a:pt x="214789" y="546164"/>
                    <a:pt x="217456" y="543497"/>
                    <a:pt x="217456" y="540258"/>
                  </a:cubicBezTo>
                  <a:cubicBezTo>
                    <a:pt x="217456" y="537020"/>
                    <a:pt x="214789" y="534448"/>
                    <a:pt x="211550" y="534448"/>
                  </a:cubicBezTo>
                  <a:cubicBezTo>
                    <a:pt x="208312" y="534448"/>
                    <a:pt x="205645" y="537115"/>
                    <a:pt x="205645" y="540353"/>
                  </a:cubicBezTo>
                  <a:cubicBezTo>
                    <a:pt x="205645" y="543592"/>
                    <a:pt x="208312" y="546164"/>
                    <a:pt x="211550" y="546164"/>
                  </a:cubicBezTo>
                  <a:close/>
                  <a:moveTo>
                    <a:pt x="250222" y="493395"/>
                  </a:moveTo>
                  <a:cubicBezTo>
                    <a:pt x="252889" y="493395"/>
                    <a:pt x="255080" y="491204"/>
                    <a:pt x="255080" y="488537"/>
                  </a:cubicBezTo>
                  <a:cubicBezTo>
                    <a:pt x="255080" y="485870"/>
                    <a:pt x="252889" y="483680"/>
                    <a:pt x="250222" y="483680"/>
                  </a:cubicBezTo>
                  <a:cubicBezTo>
                    <a:pt x="247555" y="483680"/>
                    <a:pt x="245364" y="485870"/>
                    <a:pt x="245364" y="488537"/>
                  </a:cubicBezTo>
                  <a:cubicBezTo>
                    <a:pt x="245364" y="491204"/>
                    <a:pt x="247555" y="493395"/>
                    <a:pt x="250222" y="493395"/>
                  </a:cubicBezTo>
                  <a:close/>
                  <a:moveTo>
                    <a:pt x="291751" y="447294"/>
                  </a:moveTo>
                  <a:cubicBezTo>
                    <a:pt x="296418" y="447294"/>
                    <a:pt x="300133" y="443484"/>
                    <a:pt x="300133" y="438912"/>
                  </a:cubicBezTo>
                  <a:cubicBezTo>
                    <a:pt x="300133" y="434245"/>
                    <a:pt x="296323" y="430530"/>
                    <a:pt x="291751" y="430530"/>
                  </a:cubicBezTo>
                  <a:cubicBezTo>
                    <a:pt x="287179" y="430530"/>
                    <a:pt x="283369" y="434340"/>
                    <a:pt x="283369" y="438912"/>
                  </a:cubicBezTo>
                  <a:cubicBezTo>
                    <a:pt x="283369" y="443579"/>
                    <a:pt x="287179" y="447389"/>
                    <a:pt x="291751" y="447294"/>
                  </a:cubicBezTo>
                  <a:close/>
                  <a:moveTo>
                    <a:pt x="336042" y="401669"/>
                  </a:moveTo>
                  <a:cubicBezTo>
                    <a:pt x="341471" y="401669"/>
                    <a:pt x="345948" y="397193"/>
                    <a:pt x="345948" y="391763"/>
                  </a:cubicBezTo>
                  <a:cubicBezTo>
                    <a:pt x="345948" y="386334"/>
                    <a:pt x="341471" y="381857"/>
                    <a:pt x="336042" y="381857"/>
                  </a:cubicBezTo>
                  <a:cubicBezTo>
                    <a:pt x="330613" y="381857"/>
                    <a:pt x="326136" y="386334"/>
                    <a:pt x="326136" y="391763"/>
                  </a:cubicBezTo>
                  <a:cubicBezTo>
                    <a:pt x="326136" y="397288"/>
                    <a:pt x="330613" y="401765"/>
                    <a:pt x="336042" y="401669"/>
                  </a:cubicBezTo>
                  <a:close/>
                  <a:moveTo>
                    <a:pt x="382905" y="353282"/>
                  </a:moveTo>
                  <a:cubicBezTo>
                    <a:pt x="386239" y="353282"/>
                    <a:pt x="388906" y="350520"/>
                    <a:pt x="388906" y="347186"/>
                  </a:cubicBezTo>
                  <a:cubicBezTo>
                    <a:pt x="388906" y="343853"/>
                    <a:pt x="386144" y="341186"/>
                    <a:pt x="382810" y="341186"/>
                  </a:cubicBezTo>
                  <a:cubicBezTo>
                    <a:pt x="379476" y="341186"/>
                    <a:pt x="376809" y="343948"/>
                    <a:pt x="376809" y="347282"/>
                  </a:cubicBezTo>
                  <a:cubicBezTo>
                    <a:pt x="376809" y="350615"/>
                    <a:pt x="379571" y="353282"/>
                    <a:pt x="382905" y="353282"/>
                  </a:cubicBezTo>
                  <a:close/>
                  <a:moveTo>
                    <a:pt x="432149" y="312706"/>
                  </a:moveTo>
                  <a:cubicBezTo>
                    <a:pt x="436245" y="312706"/>
                    <a:pt x="439484" y="309372"/>
                    <a:pt x="439484" y="305276"/>
                  </a:cubicBezTo>
                  <a:cubicBezTo>
                    <a:pt x="439484" y="301181"/>
                    <a:pt x="436150" y="297942"/>
                    <a:pt x="432054" y="297942"/>
                  </a:cubicBezTo>
                  <a:cubicBezTo>
                    <a:pt x="427958" y="297942"/>
                    <a:pt x="424720" y="301276"/>
                    <a:pt x="424720" y="305372"/>
                  </a:cubicBezTo>
                  <a:cubicBezTo>
                    <a:pt x="424720" y="309467"/>
                    <a:pt x="428054" y="312706"/>
                    <a:pt x="432149" y="312706"/>
                  </a:cubicBezTo>
                  <a:close/>
                  <a:moveTo>
                    <a:pt x="483680" y="269462"/>
                  </a:moveTo>
                  <a:cubicBezTo>
                    <a:pt x="485489" y="269462"/>
                    <a:pt x="486823" y="268034"/>
                    <a:pt x="486823" y="266224"/>
                  </a:cubicBezTo>
                  <a:cubicBezTo>
                    <a:pt x="486823" y="264509"/>
                    <a:pt x="485394" y="263081"/>
                    <a:pt x="483584" y="263081"/>
                  </a:cubicBezTo>
                  <a:cubicBezTo>
                    <a:pt x="481775" y="263081"/>
                    <a:pt x="480441" y="264509"/>
                    <a:pt x="480441" y="266319"/>
                  </a:cubicBezTo>
                  <a:cubicBezTo>
                    <a:pt x="480441" y="268034"/>
                    <a:pt x="481870" y="269462"/>
                    <a:pt x="483680" y="269462"/>
                  </a:cubicBezTo>
                  <a:close/>
                  <a:moveTo>
                    <a:pt x="537305" y="233363"/>
                  </a:moveTo>
                  <a:cubicBezTo>
                    <a:pt x="539020" y="233363"/>
                    <a:pt x="540449" y="231934"/>
                    <a:pt x="540449" y="230124"/>
                  </a:cubicBezTo>
                  <a:cubicBezTo>
                    <a:pt x="540449" y="228410"/>
                    <a:pt x="539020" y="226981"/>
                    <a:pt x="537210" y="226981"/>
                  </a:cubicBezTo>
                  <a:cubicBezTo>
                    <a:pt x="535400" y="226981"/>
                    <a:pt x="534067" y="228410"/>
                    <a:pt x="534067" y="230219"/>
                  </a:cubicBezTo>
                  <a:cubicBezTo>
                    <a:pt x="534067" y="231934"/>
                    <a:pt x="535496" y="233363"/>
                    <a:pt x="537305" y="233363"/>
                  </a:cubicBezTo>
                  <a:close/>
                  <a:moveTo>
                    <a:pt x="592836" y="197930"/>
                  </a:moveTo>
                  <a:cubicBezTo>
                    <a:pt x="593312" y="197930"/>
                    <a:pt x="593693" y="197549"/>
                    <a:pt x="593693" y="197072"/>
                  </a:cubicBezTo>
                  <a:cubicBezTo>
                    <a:pt x="593693" y="196596"/>
                    <a:pt x="593312" y="196215"/>
                    <a:pt x="592836" y="196215"/>
                  </a:cubicBezTo>
                  <a:cubicBezTo>
                    <a:pt x="592360" y="196215"/>
                    <a:pt x="591979" y="196596"/>
                    <a:pt x="591979" y="197072"/>
                  </a:cubicBezTo>
                  <a:cubicBezTo>
                    <a:pt x="591979" y="197549"/>
                    <a:pt x="592360" y="197930"/>
                    <a:pt x="592836" y="197930"/>
                  </a:cubicBezTo>
                  <a:close/>
                  <a:moveTo>
                    <a:pt x="650177" y="168212"/>
                  </a:moveTo>
                  <a:cubicBezTo>
                    <a:pt x="650748" y="168212"/>
                    <a:pt x="651224" y="167735"/>
                    <a:pt x="651129" y="167164"/>
                  </a:cubicBezTo>
                  <a:cubicBezTo>
                    <a:pt x="651129" y="166592"/>
                    <a:pt x="650653" y="166116"/>
                    <a:pt x="650081" y="166116"/>
                  </a:cubicBezTo>
                  <a:cubicBezTo>
                    <a:pt x="649510" y="166116"/>
                    <a:pt x="649034" y="166592"/>
                    <a:pt x="649129" y="167164"/>
                  </a:cubicBezTo>
                  <a:cubicBezTo>
                    <a:pt x="649129" y="167735"/>
                    <a:pt x="649605" y="168212"/>
                    <a:pt x="650177" y="168212"/>
                  </a:cubicBezTo>
                  <a:close/>
                  <a:moveTo>
                    <a:pt x="709136" y="141542"/>
                  </a:moveTo>
                  <a:cubicBezTo>
                    <a:pt x="709708" y="141542"/>
                    <a:pt x="710184" y="141065"/>
                    <a:pt x="710089" y="140494"/>
                  </a:cubicBezTo>
                  <a:cubicBezTo>
                    <a:pt x="710089" y="139922"/>
                    <a:pt x="709613" y="139446"/>
                    <a:pt x="709136" y="139446"/>
                  </a:cubicBezTo>
                  <a:cubicBezTo>
                    <a:pt x="708565" y="139446"/>
                    <a:pt x="708088" y="139922"/>
                    <a:pt x="708088" y="140494"/>
                  </a:cubicBezTo>
                  <a:cubicBezTo>
                    <a:pt x="708088" y="141065"/>
                    <a:pt x="708565" y="141542"/>
                    <a:pt x="709136" y="141542"/>
                  </a:cubicBezTo>
                  <a:close/>
                  <a:moveTo>
                    <a:pt x="769430" y="120015"/>
                  </a:moveTo>
                  <a:cubicBezTo>
                    <a:pt x="770858" y="120015"/>
                    <a:pt x="772097" y="118777"/>
                    <a:pt x="772097" y="117348"/>
                  </a:cubicBezTo>
                  <a:cubicBezTo>
                    <a:pt x="772097" y="115824"/>
                    <a:pt x="770858" y="114681"/>
                    <a:pt x="769430" y="114681"/>
                  </a:cubicBezTo>
                  <a:cubicBezTo>
                    <a:pt x="767906" y="114681"/>
                    <a:pt x="766763" y="115919"/>
                    <a:pt x="766763" y="117348"/>
                  </a:cubicBezTo>
                  <a:cubicBezTo>
                    <a:pt x="766763" y="118777"/>
                    <a:pt x="768001" y="120015"/>
                    <a:pt x="769430" y="120015"/>
                  </a:cubicBezTo>
                  <a:close/>
                  <a:moveTo>
                    <a:pt x="830961" y="100108"/>
                  </a:moveTo>
                  <a:cubicBezTo>
                    <a:pt x="832390" y="100108"/>
                    <a:pt x="833628" y="98965"/>
                    <a:pt x="833628" y="97441"/>
                  </a:cubicBezTo>
                  <a:cubicBezTo>
                    <a:pt x="833628" y="95917"/>
                    <a:pt x="832390" y="94774"/>
                    <a:pt x="830961" y="94774"/>
                  </a:cubicBezTo>
                  <a:cubicBezTo>
                    <a:pt x="829532" y="94774"/>
                    <a:pt x="828294" y="96012"/>
                    <a:pt x="828294" y="97441"/>
                  </a:cubicBezTo>
                  <a:cubicBezTo>
                    <a:pt x="828294" y="98965"/>
                    <a:pt x="829532" y="100108"/>
                    <a:pt x="830961" y="100108"/>
                  </a:cubicBezTo>
                  <a:close/>
                  <a:moveTo>
                    <a:pt x="893540" y="86106"/>
                  </a:moveTo>
                  <a:cubicBezTo>
                    <a:pt x="896303" y="86106"/>
                    <a:pt x="898588" y="83820"/>
                    <a:pt x="898588" y="81058"/>
                  </a:cubicBezTo>
                  <a:cubicBezTo>
                    <a:pt x="898588" y="78296"/>
                    <a:pt x="896303" y="76010"/>
                    <a:pt x="893540" y="76010"/>
                  </a:cubicBezTo>
                  <a:cubicBezTo>
                    <a:pt x="890778" y="76010"/>
                    <a:pt x="888492" y="78296"/>
                    <a:pt x="888492" y="81058"/>
                  </a:cubicBezTo>
                  <a:cubicBezTo>
                    <a:pt x="888492" y="83820"/>
                    <a:pt x="890778" y="86106"/>
                    <a:pt x="893540" y="86106"/>
                  </a:cubicBezTo>
                  <a:close/>
                  <a:moveTo>
                    <a:pt x="956882" y="70580"/>
                  </a:moveTo>
                  <a:cubicBezTo>
                    <a:pt x="958215" y="70580"/>
                    <a:pt x="959263" y="69533"/>
                    <a:pt x="959263" y="68199"/>
                  </a:cubicBezTo>
                  <a:cubicBezTo>
                    <a:pt x="959263" y="66866"/>
                    <a:pt x="958215" y="65818"/>
                    <a:pt x="956882" y="65818"/>
                  </a:cubicBezTo>
                  <a:cubicBezTo>
                    <a:pt x="955548" y="65818"/>
                    <a:pt x="954500" y="66866"/>
                    <a:pt x="954500" y="68199"/>
                  </a:cubicBezTo>
                  <a:cubicBezTo>
                    <a:pt x="954500" y="69533"/>
                    <a:pt x="955643" y="70580"/>
                    <a:pt x="956882" y="70580"/>
                  </a:cubicBezTo>
                  <a:close/>
                  <a:moveTo>
                    <a:pt x="1020890" y="61817"/>
                  </a:moveTo>
                  <a:cubicBezTo>
                    <a:pt x="1022413" y="61817"/>
                    <a:pt x="1023747" y="60579"/>
                    <a:pt x="1023747" y="58960"/>
                  </a:cubicBezTo>
                  <a:cubicBezTo>
                    <a:pt x="1023747" y="57436"/>
                    <a:pt x="1022509" y="56102"/>
                    <a:pt x="1020890" y="56102"/>
                  </a:cubicBezTo>
                  <a:cubicBezTo>
                    <a:pt x="1019270" y="56102"/>
                    <a:pt x="1018032" y="57341"/>
                    <a:pt x="1018032" y="58960"/>
                  </a:cubicBezTo>
                  <a:cubicBezTo>
                    <a:pt x="1018032" y="60484"/>
                    <a:pt x="1019270" y="61817"/>
                    <a:pt x="1020890" y="61817"/>
                  </a:cubicBezTo>
                  <a:close/>
                  <a:moveTo>
                    <a:pt x="1085279" y="56007"/>
                  </a:moveTo>
                  <a:cubicBezTo>
                    <a:pt x="1086803" y="56007"/>
                    <a:pt x="1087946" y="54769"/>
                    <a:pt x="1087946" y="53340"/>
                  </a:cubicBezTo>
                  <a:cubicBezTo>
                    <a:pt x="1087946" y="51816"/>
                    <a:pt x="1086707" y="50673"/>
                    <a:pt x="1085279" y="50673"/>
                  </a:cubicBezTo>
                  <a:cubicBezTo>
                    <a:pt x="1083755" y="50673"/>
                    <a:pt x="1082612" y="51911"/>
                    <a:pt x="1082612" y="53340"/>
                  </a:cubicBezTo>
                  <a:cubicBezTo>
                    <a:pt x="1082612" y="54769"/>
                    <a:pt x="1083850" y="56007"/>
                    <a:pt x="1085279" y="56007"/>
                  </a:cubicBezTo>
                  <a:close/>
                  <a:moveTo>
                    <a:pt x="1149953" y="53054"/>
                  </a:moveTo>
                  <a:cubicBezTo>
                    <a:pt x="1151001" y="53054"/>
                    <a:pt x="1151858" y="52197"/>
                    <a:pt x="1151763" y="51149"/>
                  </a:cubicBezTo>
                  <a:cubicBezTo>
                    <a:pt x="1151763" y="50102"/>
                    <a:pt x="1150906" y="49340"/>
                    <a:pt x="1149953" y="49340"/>
                  </a:cubicBezTo>
                  <a:cubicBezTo>
                    <a:pt x="1148906" y="49340"/>
                    <a:pt x="1148144" y="50197"/>
                    <a:pt x="1148144" y="51149"/>
                  </a:cubicBezTo>
                  <a:cubicBezTo>
                    <a:pt x="1148048" y="52292"/>
                    <a:pt x="1148906" y="53054"/>
                    <a:pt x="1149953" y="53054"/>
                  </a:cubicBezTo>
                  <a:close/>
                  <a:moveTo>
                    <a:pt x="1214533" y="53816"/>
                  </a:moveTo>
                  <a:cubicBezTo>
                    <a:pt x="1215104" y="53816"/>
                    <a:pt x="1215581" y="53340"/>
                    <a:pt x="1215581" y="52769"/>
                  </a:cubicBezTo>
                  <a:cubicBezTo>
                    <a:pt x="1215581" y="52197"/>
                    <a:pt x="1215104" y="51721"/>
                    <a:pt x="1214533" y="51816"/>
                  </a:cubicBezTo>
                  <a:cubicBezTo>
                    <a:pt x="1213961" y="51816"/>
                    <a:pt x="1213485" y="52292"/>
                    <a:pt x="1213485" y="52864"/>
                  </a:cubicBezTo>
                  <a:cubicBezTo>
                    <a:pt x="1213580" y="53340"/>
                    <a:pt x="1214057" y="53816"/>
                    <a:pt x="1214533" y="53816"/>
                  </a:cubicBezTo>
                  <a:close/>
                  <a:moveTo>
                    <a:pt x="1279493" y="58007"/>
                  </a:moveTo>
                  <a:cubicBezTo>
                    <a:pt x="1279493" y="57722"/>
                    <a:pt x="1279303" y="57531"/>
                    <a:pt x="1279017" y="57531"/>
                  </a:cubicBezTo>
                  <a:cubicBezTo>
                    <a:pt x="1278731" y="57531"/>
                    <a:pt x="1278541" y="57722"/>
                    <a:pt x="1278541" y="58007"/>
                  </a:cubicBezTo>
                  <a:cubicBezTo>
                    <a:pt x="1278541" y="58293"/>
                    <a:pt x="1278731" y="58484"/>
                    <a:pt x="1279017" y="58484"/>
                  </a:cubicBezTo>
                  <a:cubicBezTo>
                    <a:pt x="1279303" y="58484"/>
                    <a:pt x="1279493" y="58293"/>
                    <a:pt x="1279493" y="58007"/>
                  </a:cubicBezTo>
                  <a:close/>
                  <a:moveTo>
                    <a:pt x="1343597" y="66770"/>
                  </a:moveTo>
                  <a:cubicBezTo>
                    <a:pt x="1343597" y="66485"/>
                    <a:pt x="1343406" y="66294"/>
                    <a:pt x="1343120" y="66294"/>
                  </a:cubicBezTo>
                  <a:cubicBezTo>
                    <a:pt x="1342835" y="66294"/>
                    <a:pt x="1342644" y="66485"/>
                    <a:pt x="1342644" y="66770"/>
                  </a:cubicBezTo>
                  <a:cubicBezTo>
                    <a:pt x="1342644" y="67056"/>
                    <a:pt x="1342835" y="67247"/>
                    <a:pt x="1343120" y="67247"/>
                  </a:cubicBezTo>
                  <a:cubicBezTo>
                    <a:pt x="1343406" y="67247"/>
                    <a:pt x="1343597" y="67056"/>
                    <a:pt x="1343597" y="66770"/>
                  </a:cubicBezTo>
                  <a:close/>
                  <a:moveTo>
                    <a:pt x="1407224" y="79153"/>
                  </a:moveTo>
                  <a:cubicBezTo>
                    <a:pt x="1407224" y="78772"/>
                    <a:pt x="1406938" y="78486"/>
                    <a:pt x="1406557" y="78486"/>
                  </a:cubicBezTo>
                  <a:cubicBezTo>
                    <a:pt x="1406176" y="78486"/>
                    <a:pt x="1405890" y="78772"/>
                    <a:pt x="1405890" y="79153"/>
                  </a:cubicBezTo>
                  <a:cubicBezTo>
                    <a:pt x="1405890" y="79534"/>
                    <a:pt x="1406176" y="79820"/>
                    <a:pt x="1406557" y="79820"/>
                  </a:cubicBezTo>
                  <a:cubicBezTo>
                    <a:pt x="1406938" y="79820"/>
                    <a:pt x="1407224" y="79534"/>
                    <a:pt x="1407224" y="79153"/>
                  </a:cubicBezTo>
                  <a:close/>
                  <a:moveTo>
                    <a:pt x="1763839" y="227552"/>
                  </a:moveTo>
                  <a:cubicBezTo>
                    <a:pt x="1764887" y="227552"/>
                    <a:pt x="1765649" y="226695"/>
                    <a:pt x="1765649" y="225743"/>
                  </a:cubicBezTo>
                  <a:cubicBezTo>
                    <a:pt x="1765649" y="224695"/>
                    <a:pt x="1764792" y="223933"/>
                    <a:pt x="1763839" y="223933"/>
                  </a:cubicBezTo>
                  <a:cubicBezTo>
                    <a:pt x="1762792" y="223933"/>
                    <a:pt x="1762030" y="224790"/>
                    <a:pt x="1762030" y="225838"/>
                  </a:cubicBezTo>
                  <a:cubicBezTo>
                    <a:pt x="1762030" y="226695"/>
                    <a:pt x="1762887" y="227552"/>
                    <a:pt x="1763839" y="227552"/>
                  </a:cubicBezTo>
                  <a:close/>
                  <a:moveTo>
                    <a:pt x="1817751" y="262890"/>
                  </a:moveTo>
                  <a:cubicBezTo>
                    <a:pt x="1818608" y="262890"/>
                    <a:pt x="1819275" y="262223"/>
                    <a:pt x="1819275" y="261366"/>
                  </a:cubicBezTo>
                  <a:cubicBezTo>
                    <a:pt x="1819275" y="260509"/>
                    <a:pt x="1818608" y="259842"/>
                    <a:pt x="1817751" y="259842"/>
                  </a:cubicBezTo>
                  <a:cubicBezTo>
                    <a:pt x="1816894" y="259842"/>
                    <a:pt x="1816227" y="260509"/>
                    <a:pt x="1816227" y="261366"/>
                  </a:cubicBezTo>
                  <a:cubicBezTo>
                    <a:pt x="1816227" y="262223"/>
                    <a:pt x="1816894" y="262890"/>
                    <a:pt x="1817751" y="262890"/>
                  </a:cubicBezTo>
                  <a:close/>
                  <a:moveTo>
                    <a:pt x="1869567" y="303276"/>
                  </a:moveTo>
                  <a:cubicBezTo>
                    <a:pt x="1871282" y="303276"/>
                    <a:pt x="1872710" y="301847"/>
                    <a:pt x="1872710" y="300038"/>
                  </a:cubicBezTo>
                  <a:cubicBezTo>
                    <a:pt x="1872710" y="298228"/>
                    <a:pt x="1871282" y="296894"/>
                    <a:pt x="1869472" y="296894"/>
                  </a:cubicBezTo>
                  <a:cubicBezTo>
                    <a:pt x="1867662" y="296894"/>
                    <a:pt x="1866329" y="298323"/>
                    <a:pt x="1866329" y="300038"/>
                  </a:cubicBezTo>
                  <a:cubicBezTo>
                    <a:pt x="1866329" y="301847"/>
                    <a:pt x="1867757" y="303276"/>
                    <a:pt x="1869567" y="303276"/>
                  </a:cubicBezTo>
                  <a:close/>
                  <a:moveTo>
                    <a:pt x="1919097" y="343472"/>
                  </a:moveTo>
                  <a:cubicBezTo>
                    <a:pt x="1920145" y="343472"/>
                    <a:pt x="1920907" y="342614"/>
                    <a:pt x="1920907" y="341567"/>
                  </a:cubicBezTo>
                  <a:cubicBezTo>
                    <a:pt x="1920907" y="340519"/>
                    <a:pt x="1920050" y="339757"/>
                    <a:pt x="1919002" y="339757"/>
                  </a:cubicBezTo>
                  <a:cubicBezTo>
                    <a:pt x="1918049" y="339757"/>
                    <a:pt x="1917192" y="340614"/>
                    <a:pt x="1917192" y="341567"/>
                  </a:cubicBezTo>
                  <a:cubicBezTo>
                    <a:pt x="1917192" y="342519"/>
                    <a:pt x="1918145" y="343472"/>
                    <a:pt x="1919097" y="343472"/>
                  </a:cubicBezTo>
                  <a:close/>
                  <a:moveTo>
                    <a:pt x="1966246" y="389477"/>
                  </a:moveTo>
                  <a:cubicBezTo>
                    <a:pt x="1968151" y="389477"/>
                    <a:pt x="1969770" y="387858"/>
                    <a:pt x="1969770" y="385953"/>
                  </a:cubicBezTo>
                  <a:cubicBezTo>
                    <a:pt x="1969770" y="383953"/>
                    <a:pt x="1968151" y="382429"/>
                    <a:pt x="1966246" y="382429"/>
                  </a:cubicBezTo>
                  <a:cubicBezTo>
                    <a:pt x="1964341" y="382429"/>
                    <a:pt x="1962722" y="384048"/>
                    <a:pt x="1962722" y="385953"/>
                  </a:cubicBezTo>
                  <a:cubicBezTo>
                    <a:pt x="1962722" y="387858"/>
                    <a:pt x="1964341" y="389477"/>
                    <a:pt x="1966246" y="389477"/>
                  </a:cubicBezTo>
                  <a:close/>
                  <a:moveTo>
                    <a:pt x="2010823" y="434435"/>
                  </a:moveTo>
                  <a:cubicBezTo>
                    <a:pt x="2011775" y="434435"/>
                    <a:pt x="2012537" y="433673"/>
                    <a:pt x="2012537" y="432721"/>
                  </a:cubicBezTo>
                  <a:cubicBezTo>
                    <a:pt x="2012537" y="431768"/>
                    <a:pt x="2011775" y="431006"/>
                    <a:pt x="2010823" y="431006"/>
                  </a:cubicBezTo>
                  <a:cubicBezTo>
                    <a:pt x="2009870" y="431006"/>
                    <a:pt x="2009108" y="431768"/>
                    <a:pt x="2009108" y="432721"/>
                  </a:cubicBezTo>
                  <a:cubicBezTo>
                    <a:pt x="2009204" y="433673"/>
                    <a:pt x="2009966" y="434435"/>
                    <a:pt x="2010823" y="434435"/>
                  </a:cubicBezTo>
                  <a:close/>
                  <a:moveTo>
                    <a:pt x="2052733" y="483680"/>
                  </a:moveTo>
                  <a:cubicBezTo>
                    <a:pt x="2053685" y="483680"/>
                    <a:pt x="2054447" y="482918"/>
                    <a:pt x="2054447" y="481965"/>
                  </a:cubicBezTo>
                  <a:cubicBezTo>
                    <a:pt x="2054447" y="481013"/>
                    <a:pt x="2053685" y="480250"/>
                    <a:pt x="2052733" y="480250"/>
                  </a:cubicBezTo>
                  <a:cubicBezTo>
                    <a:pt x="2051780" y="480250"/>
                    <a:pt x="2051114" y="481013"/>
                    <a:pt x="2051018" y="481965"/>
                  </a:cubicBezTo>
                  <a:cubicBezTo>
                    <a:pt x="2051114" y="482918"/>
                    <a:pt x="2051876" y="483680"/>
                    <a:pt x="2052733" y="483680"/>
                  </a:cubicBezTo>
                  <a:close/>
                  <a:moveTo>
                    <a:pt x="2091881" y="534829"/>
                  </a:moveTo>
                  <a:cubicBezTo>
                    <a:pt x="2092643" y="534829"/>
                    <a:pt x="2093214" y="534257"/>
                    <a:pt x="2093214" y="533495"/>
                  </a:cubicBezTo>
                  <a:cubicBezTo>
                    <a:pt x="2093214" y="532733"/>
                    <a:pt x="2092643" y="532162"/>
                    <a:pt x="2091881" y="532162"/>
                  </a:cubicBezTo>
                  <a:cubicBezTo>
                    <a:pt x="2091118" y="532162"/>
                    <a:pt x="2090547" y="532733"/>
                    <a:pt x="2090547" y="533495"/>
                  </a:cubicBezTo>
                  <a:cubicBezTo>
                    <a:pt x="2090547" y="534257"/>
                    <a:pt x="2091118" y="534829"/>
                    <a:pt x="2091881" y="534829"/>
                  </a:cubicBezTo>
                  <a:close/>
                  <a:moveTo>
                    <a:pt x="2127980" y="590169"/>
                  </a:moveTo>
                  <a:cubicBezTo>
                    <a:pt x="2129600" y="590169"/>
                    <a:pt x="2131028" y="588836"/>
                    <a:pt x="2131028" y="587121"/>
                  </a:cubicBezTo>
                  <a:cubicBezTo>
                    <a:pt x="2131028" y="585407"/>
                    <a:pt x="2129695" y="584073"/>
                    <a:pt x="2127980" y="584073"/>
                  </a:cubicBezTo>
                  <a:cubicBezTo>
                    <a:pt x="2126266" y="584073"/>
                    <a:pt x="2124932" y="585407"/>
                    <a:pt x="2124932" y="587121"/>
                  </a:cubicBezTo>
                  <a:cubicBezTo>
                    <a:pt x="2124932" y="588836"/>
                    <a:pt x="2126266" y="590169"/>
                    <a:pt x="2127980" y="590169"/>
                  </a:cubicBezTo>
                  <a:close/>
                  <a:moveTo>
                    <a:pt x="2161032" y="643890"/>
                  </a:moveTo>
                  <a:cubicBezTo>
                    <a:pt x="2161699" y="643890"/>
                    <a:pt x="2162175" y="643414"/>
                    <a:pt x="2162175" y="642747"/>
                  </a:cubicBezTo>
                  <a:cubicBezTo>
                    <a:pt x="2162175" y="642080"/>
                    <a:pt x="2161699" y="641604"/>
                    <a:pt x="2161032" y="641604"/>
                  </a:cubicBezTo>
                  <a:cubicBezTo>
                    <a:pt x="2160365" y="641604"/>
                    <a:pt x="2159889" y="642080"/>
                    <a:pt x="2159889" y="642747"/>
                  </a:cubicBezTo>
                  <a:cubicBezTo>
                    <a:pt x="2159889" y="643414"/>
                    <a:pt x="2160365" y="643890"/>
                    <a:pt x="2161032" y="643890"/>
                  </a:cubicBezTo>
                  <a:close/>
                  <a:moveTo>
                    <a:pt x="2190845" y="701897"/>
                  </a:moveTo>
                  <a:cubicBezTo>
                    <a:pt x="2191893" y="701897"/>
                    <a:pt x="2192750" y="701040"/>
                    <a:pt x="2192655" y="700088"/>
                  </a:cubicBezTo>
                  <a:cubicBezTo>
                    <a:pt x="2192655" y="699040"/>
                    <a:pt x="2191798" y="698278"/>
                    <a:pt x="2190750" y="698278"/>
                  </a:cubicBezTo>
                  <a:cubicBezTo>
                    <a:pt x="2189702" y="698278"/>
                    <a:pt x="2188940" y="699135"/>
                    <a:pt x="2188940" y="700183"/>
                  </a:cubicBezTo>
                  <a:cubicBezTo>
                    <a:pt x="2189036" y="701040"/>
                    <a:pt x="2189893" y="701897"/>
                    <a:pt x="2190845" y="701897"/>
                  </a:cubicBezTo>
                  <a:close/>
                  <a:moveTo>
                    <a:pt x="2217515" y="760000"/>
                  </a:moveTo>
                  <a:cubicBezTo>
                    <a:pt x="2218087" y="760000"/>
                    <a:pt x="2218563" y="759524"/>
                    <a:pt x="2218563" y="759047"/>
                  </a:cubicBezTo>
                  <a:cubicBezTo>
                    <a:pt x="2218563" y="758476"/>
                    <a:pt x="2218087" y="758000"/>
                    <a:pt x="2217515" y="758095"/>
                  </a:cubicBezTo>
                  <a:cubicBezTo>
                    <a:pt x="2216944" y="758095"/>
                    <a:pt x="2216468" y="758571"/>
                    <a:pt x="2216468" y="759143"/>
                  </a:cubicBezTo>
                  <a:cubicBezTo>
                    <a:pt x="2216468" y="759524"/>
                    <a:pt x="2216944" y="760000"/>
                    <a:pt x="2217515" y="760000"/>
                  </a:cubicBezTo>
                  <a:close/>
                  <a:moveTo>
                    <a:pt x="2242947" y="819245"/>
                  </a:moveTo>
                  <a:cubicBezTo>
                    <a:pt x="2242947" y="818007"/>
                    <a:pt x="2241995" y="817055"/>
                    <a:pt x="2240756" y="817055"/>
                  </a:cubicBezTo>
                  <a:cubicBezTo>
                    <a:pt x="2239518" y="817055"/>
                    <a:pt x="2238566" y="818007"/>
                    <a:pt x="2238566" y="819245"/>
                  </a:cubicBezTo>
                  <a:cubicBezTo>
                    <a:pt x="2238566" y="820484"/>
                    <a:pt x="2239518" y="821436"/>
                    <a:pt x="2240756" y="821436"/>
                  </a:cubicBezTo>
                  <a:cubicBezTo>
                    <a:pt x="2241995" y="821531"/>
                    <a:pt x="2242947" y="820484"/>
                    <a:pt x="2242947" y="819245"/>
                  </a:cubicBezTo>
                  <a:close/>
                  <a:moveTo>
                    <a:pt x="2260568" y="876681"/>
                  </a:moveTo>
                  <a:cubicBezTo>
                    <a:pt x="2258282" y="876681"/>
                    <a:pt x="2256377" y="878586"/>
                    <a:pt x="2256377" y="880872"/>
                  </a:cubicBezTo>
                  <a:cubicBezTo>
                    <a:pt x="2256377" y="883158"/>
                    <a:pt x="2258282" y="885063"/>
                    <a:pt x="2260568" y="885063"/>
                  </a:cubicBezTo>
                  <a:cubicBezTo>
                    <a:pt x="2262854" y="885063"/>
                    <a:pt x="2264759" y="883158"/>
                    <a:pt x="2264759" y="880872"/>
                  </a:cubicBezTo>
                  <a:cubicBezTo>
                    <a:pt x="2264855" y="878491"/>
                    <a:pt x="2262950" y="876681"/>
                    <a:pt x="2260568" y="876681"/>
                  </a:cubicBezTo>
                  <a:close/>
                  <a:moveTo>
                    <a:pt x="2276951" y="937832"/>
                  </a:moveTo>
                  <a:cubicBezTo>
                    <a:pt x="2273903" y="937832"/>
                    <a:pt x="2271427" y="940308"/>
                    <a:pt x="2271427" y="943356"/>
                  </a:cubicBezTo>
                  <a:cubicBezTo>
                    <a:pt x="2271427" y="946404"/>
                    <a:pt x="2273903" y="948881"/>
                    <a:pt x="2276951" y="948881"/>
                  </a:cubicBezTo>
                  <a:cubicBezTo>
                    <a:pt x="2279999" y="948881"/>
                    <a:pt x="2282476" y="946404"/>
                    <a:pt x="2282476" y="943356"/>
                  </a:cubicBezTo>
                  <a:cubicBezTo>
                    <a:pt x="2282571" y="940308"/>
                    <a:pt x="2280095" y="937832"/>
                    <a:pt x="2276951" y="937832"/>
                  </a:cubicBezTo>
                  <a:close/>
                  <a:moveTo>
                    <a:pt x="2291334" y="1006793"/>
                  </a:moveTo>
                  <a:cubicBezTo>
                    <a:pt x="2291334" y="1005935"/>
                    <a:pt x="2290667" y="1005269"/>
                    <a:pt x="2289810" y="1005269"/>
                  </a:cubicBezTo>
                  <a:cubicBezTo>
                    <a:pt x="2288953" y="1005269"/>
                    <a:pt x="2288286" y="1005935"/>
                    <a:pt x="2288286" y="1006793"/>
                  </a:cubicBezTo>
                  <a:cubicBezTo>
                    <a:pt x="2288286" y="1007650"/>
                    <a:pt x="2288953" y="1008317"/>
                    <a:pt x="2289810" y="1008317"/>
                  </a:cubicBezTo>
                  <a:cubicBezTo>
                    <a:pt x="2290667" y="1008317"/>
                    <a:pt x="2291334" y="1007555"/>
                    <a:pt x="2291334" y="1006793"/>
                  </a:cubicBezTo>
                  <a:close/>
                  <a:moveTo>
                    <a:pt x="2300669" y="1070801"/>
                  </a:moveTo>
                  <a:cubicBezTo>
                    <a:pt x="2300669" y="1069943"/>
                    <a:pt x="2300002" y="1069277"/>
                    <a:pt x="2299145" y="1069277"/>
                  </a:cubicBezTo>
                  <a:cubicBezTo>
                    <a:pt x="2298287" y="1069277"/>
                    <a:pt x="2297621" y="1069943"/>
                    <a:pt x="2297621" y="1070801"/>
                  </a:cubicBezTo>
                  <a:cubicBezTo>
                    <a:pt x="2297621" y="1071658"/>
                    <a:pt x="2298287" y="1072325"/>
                    <a:pt x="2299145" y="1072325"/>
                  </a:cubicBezTo>
                  <a:cubicBezTo>
                    <a:pt x="2300002" y="1072229"/>
                    <a:pt x="2300669" y="1071563"/>
                    <a:pt x="2300669" y="1070801"/>
                  </a:cubicBezTo>
                  <a:close/>
                  <a:moveTo>
                    <a:pt x="2304764" y="1136523"/>
                  </a:moveTo>
                  <a:cubicBezTo>
                    <a:pt x="2305526" y="1136523"/>
                    <a:pt x="2306098" y="1135952"/>
                    <a:pt x="2306098" y="1135190"/>
                  </a:cubicBezTo>
                  <a:cubicBezTo>
                    <a:pt x="2306098" y="1134428"/>
                    <a:pt x="2305526" y="1133856"/>
                    <a:pt x="2304764" y="1133856"/>
                  </a:cubicBezTo>
                  <a:cubicBezTo>
                    <a:pt x="2304002" y="1133856"/>
                    <a:pt x="2303431" y="1134428"/>
                    <a:pt x="2303431" y="1135190"/>
                  </a:cubicBezTo>
                  <a:cubicBezTo>
                    <a:pt x="2303431" y="1135952"/>
                    <a:pt x="2304002" y="1136523"/>
                    <a:pt x="2304764" y="1136523"/>
                  </a:cubicBezTo>
                  <a:close/>
                  <a:moveTo>
                    <a:pt x="2306860" y="1198340"/>
                  </a:moveTo>
                  <a:cubicBezTo>
                    <a:pt x="2306003" y="1198340"/>
                    <a:pt x="2305336" y="1199007"/>
                    <a:pt x="2305336" y="1199864"/>
                  </a:cubicBezTo>
                  <a:cubicBezTo>
                    <a:pt x="2305336" y="1200722"/>
                    <a:pt x="2306003" y="1201388"/>
                    <a:pt x="2306860" y="1201388"/>
                  </a:cubicBezTo>
                  <a:cubicBezTo>
                    <a:pt x="2307717" y="1201388"/>
                    <a:pt x="2308384" y="1200722"/>
                    <a:pt x="2308384" y="1199864"/>
                  </a:cubicBezTo>
                  <a:cubicBezTo>
                    <a:pt x="2308384" y="1199007"/>
                    <a:pt x="2307622" y="1198340"/>
                    <a:pt x="2306860" y="1198340"/>
                  </a:cubicBezTo>
                  <a:close/>
                  <a:moveTo>
                    <a:pt x="2305241" y="1262920"/>
                  </a:moveTo>
                  <a:cubicBezTo>
                    <a:pt x="2304383" y="1262920"/>
                    <a:pt x="2303717" y="1263587"/>
                    <a:pt x="2303717" y="1264444"/>
                  </a:cubicBezTo>
                  <a:cubicBezTo>
                    <a:pt x="2303717" y="1265301"/>
                    <a:pt x="2304383" y="1265968"/>
                    <a:pt x="2305241" y="1265968"/>
                  </a:cubicBezTo>
                  <a:cubicBezTo>
                    <a:pt x="2306098" y="1265968"/>
                    <a:pt x="2306765" y="1265301"/>
                    <a:pt x="2306765" y="1264444"/>
                  </a:cubicBezTo>
                  <a:cubicBezTo>
                    <a:pt x="2306765" y="1263587"/>
                    <a:pt x="2306098" y="1262920"/>
                    <a:pt x="2305241" y="1262920"/>
                  </a:cubicBezTo>
                  <a:close/>
                  <a:moveTo>
                    <a:pt x="2300097" y="1327404"/>
                  </a:moveTo>
                  <a:cubicBezTo>
                    <a:pt x="2299240" y="1327404"/>
                    <a:pt x="2298573" y="1328071"/>
                    <a:pt x="2298573" y="1328928"/>
                  </a:cubicBezTo>
                  <a:cubicBezTo>
                    <a:pt x="2298573" y="1329785"/>
                    <a:pt x="2299240" y="1330452"/>
                    <a:pt x="2300097" y="1330452"/>
                  </a:cubicBezTo>
                  <a:cubicBezTo>
                    <a:pt x="2300954" y="1330452"/>
                    <a:pt x="2301621" y="1329785"/>
                    <a:pt x="2301621" y="1328928"/>
                  </a:cubicBezTo>
                  <a:cubicBezTo>
                    <a:pt x="2301621" y="1328071"/>
                    <a:pt x="2300859" y="1327404"/>
                    <a:pt x="2300097" y="1327404"/>
                  </a:cubicBezTo>
                  <a:close/>
                  <a:moveTo>
                    <a:pt x="2291239" y="1391984"/>
                  </a:moveTo>
                  <a:cubicBezTo>
                    <a:pt x="2290667" y="1391984"/>
                    <a:pt x="2290286" y="1392460"/>
                    <a:pt x="2290286" y="1392936"/>
                  </a:cubicBezTo>
                  <a:cubicBezTo>
                    <a:pt x="2290286" y="1393508"/>
                    <a:pt x="2290763" y="1393984"/>
                    <a:pt x="2291334" y="1393984"/>
                  </a:cubicBezTo>
                  <a:cubicBezTo>
                    <a:pt x="2291906" y="1393984"/>
                    <a:pt x="2292382" y="1393508"/>
                    <a:pt x="2292382" y="1392936"/>
                  </a:cubicBezTo>
                  <a:cubicBezTo>
                    <a:pt x="2292382" y="1392364"/>
                    <a:pt x="2291810" y="1391984"/>
                    <a:pt x="2291239" y="1391984"/>
                  </a:cubicBezTo>
                  <a:close/>
                  <a:moveTo>
                    <a:pt x="2278856" y="1453896"/>
                  </a:moveTo>
                  <a:cubicBezTo>
                    <a:pt x="2277523" y="1453896"/>
                    <a:pt x="2276380" y="1455039"/>
                    <a:pt x="2276380" y="1456468"/>
                  </a:cubicBezTo>
                  <a:cubicBezTo>
                    <a:pt x="2276380" y="1457801"/>
                    <a:pt x="2277523" y="1458944"/>
                    <a:pt x="2278856" y="1458944"/>
                  </a:cubicBezTo>
                  <a:cubicBezTo>
                    <a:pt x="2280285" y="1458944"/>
                    <a:pt x="2281333" y="1457801"/>
                    <a:pt x="2281333" y="1456468"/>
                  </a:cubicBezTo>
                  <a:cubicBezTo>
                    <a:pt x="2281428" y="1455039"/>
                    <a:pt x="2280285" y="1453896"/>
                    <a:pt x="2278856" y="1453896"/>
                  </a:cubicBezTo>
                  <a:close/>
                  <a:moveTo>
                    <a:pt x="2262950" y="1517428"/>
                  </a:moveTo>
                  <a:cubicBezTo>
                    <a:pt x="2261997" y="1517428"/>
                    <a:pt x="2261235" y="1518190"/>
                    <a:pt x="2261235" y="1519142"/>
                  </a:cubicBezTo>
                  <a:cubicBezTo>
                    <a:pt x="2261235" y="1520095"/>
                    <a:pt x="2261997" y="1520857"/>
                    <a:pt x="2262950" y="1520857"/>
                  </a:cubicBezTo>
                  <a:cubicBezTo>
                    <a:pt x="2263902" y="1520857"/>
                    <a:pt x="2264664" y="1520095"/>
                    <a:pt x="2264664" y="1519142"/>
                  </a:cubicBezTo>
                  <a:cubicBezTo>
                    <a:pt x="2264569" y="1518095"/>
                    <a:pt x="2263902" y="1517428"/>
                    <a:pt x="2262950" y="1517428"/>
                  </a:cubicBezTo>
                  <a:close/>
                  <a:moveTo>
                    <a:pt x="2243519" y="1579055"/>
                  </a:moveTo>
                  <a:cubicBezTo>
                    <a:pt x="2242566" y="1579055"/>
                    <a:pt x="2241804" y="1579817"/>
                    <a:pt x="2241804" y="1580769"/>
                  </a:cubicBezTo>
                  <a:cubicBezTo>
                    <a:pt x="2241804" y="1581722"/>
                    <a:pt x="2242566" y="1582484"/>
                    <a:pt x="2243519" y="1582484"/>
                  </a:cubicBezTo>
                  <a:cubicBezTo>
                    <a:pt x="2244471" y="1582484"/>
                    <a:pt x="2245138" y="1581722"/>
                    <a:pt x="2245138" y="1580769"/>
                  </a:cubicBezTo>
                  <a:cubicBezTo>
                    <a:pt x="2245233" y="1579817"/>
                    <a:pt x="2244471" y="1579055"/>
                    <a:pt x="2243519" y="1579055"/>
                  </a:cubicBezTo>
                  <a:close/>
                  <a:moveTo>
                    <a:pt x="2220659" y="1640396"/>
                  </a:moveTo>
                  <a:cubicBezTo>
                    <a:pt x="2220182" y="1640396"/>
                    <a:pt x="2219801" y="1640777"/>
                    <a:pt x="2219801" y="1641253"/>
                  </a:cubicBezTo>
                  <a:cubicBezTo>
                    <a:pt x="2219801" y="1641729"/>
                    <a:pt x="2220182" y="1642110"/>
                    <a:pt x="2220659" y="1642110"/>
                  </a:cubicBezTo>
                  <a:cubicBezTo>
                    <a:pt x="2221135" y="1642110"/>
                    <a:pt x="2221516" y="1641729"/>
                    <a:pt x="2221516" y="1641253"/>
                  </a:cubicBezTo>
                  <a:cubicBezTo>
                    <a:pt x="2221516" y="1640777"/>
                    <a:pt x="2221135" y="1640396"/>
                    <a:pt x="2220659" y="1640396"/>
                  </a:cubicBezTo>
                  <a:close/>
                  <a:moveTo>
                    <a:pt x="2194465" y="1698879"/>
                  </a:moveTo>
                  <a:cubicBezTo>
                    <a:pt x="2193608" y="1698879"/>
                    <a:pt x="2192941" y="1699546"/>
                    <a:pt x="2192941" y="1700403"/>
                  </a:cubicBezTo>
                  <a:cubicBezTo>
                    <a:pt x="2192941" y="1701260"/>
                    <a:pt x="2193608" y="1701927"/>
                    <a:pt x="2194465" y="1701927"/>
                  </a:cubicBezTo>
                  <a:cubicBezTo>
                    <a:pt x="2195322" y="1701927"/>
                    <a:pt x="2195989" y="1701260"/>
                    <a:pt x="2195989" y="1700403"/>
                  </a:cubicBezTo>
                  <a:cubicBezTo>
                    <a:pt x="2195989" y="1699546"/>
                    <a:pt x="2195322" y="1698879"/>
                    <a:pt x="2194465" y="1698879"/>
                  </a:cubicBezTo>
                  <a:close/>
                  <a:moveTo>
                    <a:pt x="2165033" y="1757077"/>
                  </a:moveTo>
                  <a:cubicBezTo>
                    <a:pt x="2164556" y="1757077"/>
                    <a:pt x="2164175" y="1757458"/>
                    <a:pt x="2164175" y="1757934"/>
                  </a:cubicBezTo>
                  <a:cubicBezTo>
                    <a:pt x="2164175" y="1758410"/>
                    <a:pt x="2164556" y="1758791"/>
                    <a:pt x="2165033" y="1758791"/>
                  </a:cubicBezTo>
                  <a:cubicBezTo>
                    <a:pt x="2165509" y="1758791"/>
                    <a:pt x="2165890" y="1758410"/>
                    <a:pt x="2165890" y="1757934"/>
                  </a:cubicBezTo>
                  <a:cubicBezTo>
                    <a:pt x="2165890" y="1757458"/>
                    <a:pt x="2165509" y="1757077"/>
                    <a:pt x="2165033" y="1757077"/>
                  </a:cubicBezTo>
                  <a:close/>
                  <a:moveTo>
                    <a:pt x="2132362" y="1812893"/>
                  </a:moveTo>
                  <a:cubicBezTo>
                    <a:pt x="2131886" y="1812893"/>
                    <a:pt x="2131505" y="1813274"/>
                    <a:pt x="2131505" y="1813751"/>
                  </a:cubicBezTo>
                  <a:cubicBezTo>
                    <a:pt x="2131505" y="1814227"/>
                    <a:pt x="2131886" y="1814608"/>
                    <a:pt x="2132362" y="1814608"/>
                  </a:cubicBezTo>
                  <a:cubicBezTo>
                    <a:pt x="2132838" y="1814608"/>
                    <a:pt x="2133219" y="1814227"/>
                    <a:pt x="2133219" y="1813751"/>
                  </a:cubicBezTo>
                  <a:cubicBezTo>
                    <a:pt x="2133219" y="1813274"/>
                    <a:pt x="2132838" y="1812893"/>
                    <a:pt x="2132362" y="1812893"/>
                  </a:cubicBezTo>
                  <a:close/>
                  <a:moveTo>
                    <a:pt x="2096643" y="1866805"/>
                  </a:moveTo>
                  <a:cubicBezTo>
                    <a:pt x="2096167" y="1866805"/>
                    <a:pt x="2095786" y="1867186"/>
                    <a:pt x="2095786" y="1867662"/>
                  </a:cubicBezTo>
                  <a:cubicBezTo>
                    <a:pt x="2095786" y="1868138"/>
                    <a:pt x="2096167" y="1868519"/>
                    <a:pt x="2096643" y="1868519"/>
                  </a:cubicBezTo>
                  <a:cubicBezTo>
                    <a:pt x="2097119" y="1868519"/>
                    <a:pt x="2097500" y="1868138"/>
                    <a:pt x="2097500" y="1867662"/>
                  </a:cubicBezTo>
                  <a:cubicBezTo>
                    <a:pt x="2097500" y="1867186"/>
                    <a:pt x="2097119" y="1866805"/>
                    <a:pt x="2096643" y="1866805"/>
                  </a:cubicBezTo>
                  <a:close/>
                  <a:moveTo>
                    <a:pt x="2057972" y="1918430"/>
                  </a:moveTo>
                  <a:cubicBezTo>
                    <a:pt x="2057400" y="1918430"/>
                    <a:pt x="2057019" y="1918907"/>
                    <a:pt x="2056924" y="1919478"/>
                  </a:cubicBezTo>
                  <a:cubicBezTo>
                    <a:pt x="2056924" y="1920050"/>
                    <a:pt x="2057400" y="1920526"/>
                    <a:pt x="2057972" y="1920526"/>
                  </a:cubicBezTo>
                  <a:cubicBezTo>
                    <a:pt x="2058543" y="1920526"/>
                    <a:pt x="2059019" y="1920050"/>
                    <a:pt x="2059019" y="1919478"/>
                  </a:cubicBezTo>
                  <a:cubicBezTo>
                    <a:pt x="2058924" y="1918907"/>
                    <a:pt x="2058543" y="1918430"/>
                    <a:pt x="2057972" y="1918430"/>
                  </a:cubicBezTo>
                  <a:close/>
                  <a:moveTo>
                    <a:pt x="2015871" y="1969008"/>
                  </a:moveTo>
                  <a:cubicBezTo>
                    <a:pt x="2015871" y="1969294"/>
                    <a:pt x="2016157" y="1969484"/>
                    <a:pt x="2016347" y="1969580"/>
                  </a:cubicBezTo>
                  <a:cubicBezTo>
                    <a:pt x="2016633" y="1969580"/>
                    <a:pt x="2016824" y="1969294"/>
                    <a:pt x="2016824" y="1969008"/>
                  </a:cubicBezTo>
                  <a:cubicBezTo>
                    <a:pt x="2016824" y="1968722"/>
                    <a:pt x="2016633" y="1968532"/>
                    <a:pt x="2016347" y="1968532"/>
                  </a:cubicBezTo>
                  <a:cubicBezTo>
                    <a:pt x="2016157" y="1968532"/>
                    <a:pt x="2015871" y="1968722"/>
                    <a:pt x="2015871" y="1969008"/>
                  </a:cubicBezTo>
                  <a:close/>
                  <a:moveTo>
                    <a:pt x="1972151" y="2015300"/>
                  </a:moveTo>
                  <a:cubicBezTo>
                    <a:pt x="1971675" y="2015300"/>
                    <a:pt x="1971294" y="2015681"/>
                    <a:pt x="1971294" y="2016157"/>
                  </a:cubicBezTo>
                  <a:cubicBezTo>
                    <a:pt x="1971294" y="2016633"/>
                    <a:pt x="1971675" y="2017014"/>
                    <a:pt x="1972151" y="2017014"/>
                  </a:cubicBezTo>
                  <a:cubicBezTo>
                    <a:pt x="1972628" y="2017014"/>
                    <a:pt x="1973009" y="2016633"/>
                    <a:pt x="1973009" y="2016157"/>
                  </a:cubicBezTo>
                  <a:cubicBezTo>
                    <a:pt x="1973009" y="2015681"/>
                    <a:pt x="1972628" y="2015300"/>
                    <a:pt x="1972151" y="2015300"/>
                  </a:cubicBezTo>
                  <a:close/>
                  <a:moveTo>
                    <a:pt x="1924812" y="2060734"/>
                  </a:moveTo>
                  <a:cubicBezTo>
                    <a:pt x="1924812" y="2061020"/>
                    <a:pt x="1925003" y="2061210"/>
                    <a:pt x="1925288" y="2061210"/>
                  </a:cubicBezTo>
                  <a:cubicBezTo>
                    <a:pt x="1925574" y="2061210"/>
                    <a:pt x="1925764" y="2061020"/>
                    <a:pt x="1925764" y="2060734"/>
                  </a:cubicBezTo>
                  <a:cubicBezTo>
                    <a:pt x="1925764" y="2060448"/>
                    <a:pt x="1925574" y="2060258"/>
                    <a:pt x="1925288" y="2060258"/>
                  </a:cubicBezTo>
                  <a:cubicBezTo>
                    <a:pt x="1925003" y="2060258"/>
                    <a:pt x="1924812" y="2060448"/>
                    <a:pt x="1924812" y="2060734"/>
                  </a:cubicBezTo>
                  <a:close/>
                  <a:moveTo>
                    <a:pt x="1875568" y="2102644"/>
                  </a:moveTo>
                  <a:cubicBezTo>
                    <a:pt x="1875568" y="2102930"/>
                    <a:pt x="1875758" y="2103120"/>
                    <a:pt x="1876044" y="2103120"/>
                  </a:cubicBezTo>
                  <a:cubicBezTo>
                    <a:pt x="1876330" y="2103120"/>
                    <a:pt x="1876520" y="2102930"/>
                    <a:pt x="1876520" y="2102644"/>
                  </a:cubicBezTo>
                  <a:cubicBezTo>
                    <a:pt x="1876520" y="2102358"/>
                    <a:pt x="1876330" y="2102168"/>
                    <a:pt x="1876044" y="2102168"/>
                  </a:cubicBezTo>
                  <a:cubicBezTo>
                    <a:pt x="1875758" y="2102168"/>
                    <a:pt x="1875568" y="2102358"/>
                    <a:pt x="1875568" y="2102644"/>
                  </a:cubicBezTo>
                  <a:close/>
                  <a:moveTo>
                    <a:pt x="1823847" y="2141696"/>
                  </a:moveTo>
                  <a:cubicBezTo>
                    <a:pt x="1823847" y="2142077"/>
                    <a:pt x="1824133" y="2142363"/>
                    <a:pt x="1824514" y="2142363"/>
                  </a:cubicBezTo>
                  <a:cubicBezTo>
                    <a:pt x="1824895" y="2142363"/>
                    <a:pt x="1825181" y="2142077"/>
                    <a:pt x="1825181" y="2141696"/>
                  </a:cubicBezTo>
                  <a:cubicBezTo>
                    <a:pt x="1825181" y="2141315"/>
                    <a:pt x="1824895" y="2141030"/>
                    <a:pt x="1824514" y="2141030"/>
                  </a:cubicBezTo>
                  <a:cubicBezTo>
                    <a:pt x="1824228" y="2141030"/>
                    <a:pt x="1823847" y="2141315"/>
                    <a:pt x="1823847" y="2141696"/>
                  </a:cubicBezTo>
                  <a:close/>
                  <a:moveTo>
                    <a:pt x="1770412" y="2177796"/>
                  </a:moveTo>
                  <a:cubicBezTo>
                    <a:pt x="1770412" y="2178082"/>
                    <a:pt x="1770602" y="2178272"/>
                    <a:pt x="1770888" y="2178272"/>
                  </a:cubicBezTo>
                  <a:cubicBezTo>
                    <a:pt x="1771174" y="2178272"/>
                    <a:pt x="1771364" y="2178082"/>
                    <a:pt x="1771364" y="2177796"/>
                  </a:cubicBezTo>
                  <a:cubicBezTo>
                    <a:pt x="1771364" y="2177510"/>
                    <a:pt x="1771174" y="2177320"/>
                    <a:pt x="1770888" y="2177320"/>
                  </a:cubicBezTo>
                  <a:cubicBezTo>
                    <a:pt x="1770602" y="2177320"/>
                    <a:pt x="1770412" y="2177510"/>
                    <a:pt x="1770412" y="2177796"/>
                  </a:cubicBezTo>
                  <a:close/>
                  <a:moveTo>
                    <a:pt x="1714881" y="2210848"/>
                  </a:moveTo>
                  <a:cubicBezTo>
                    <a:pt x="1714881" y="2211134"/>
                    <a:pt x="1715167" y="2211324"/>
                    <a:pt x="1715357" y="2211324"/>
                  </a:cubicBezTo>
                  <a:cubicBezTo>
                    <a:pt x="1715643" y="2211324"/>
                    <a:pt x="1715834" y="2211134"/>
                    <a:pt x="1715834" y="2210848"/>
                  </a:cubicBezTo>
                  <a:cubicBezTo>
                    <a:pt x="1715834" y="2210562"/>
                    <a:pt x="1715643" y="2210372"/>
                    <a:pt x="1715357" y="2210372"/>
                  </a:cubicBezTo>
                  <a:cubicBezTo>
                    <a:pt x="1715072" y="2210372"/>
                    <a:pt x="1714881" y="2210562"/>
                    <a:pt x="1714881" y="2210848"/>
                  </a:cubicBezTo>
                  <a:close/>
                  <a:moveTo>
                    <a:pt x="1657541" y="2240756"/>
                  </a:moveTo>
                  <a:cubicBezTo>
                    <a:pt x="1657541" y="2241042"/>
                    <a:pt x="1657731" y="2241233"/>
                    <a:pt x="1658017" y="2241233"/>
                  </a:cubicBezTo>
                  <a:cubicBezTo>
                    <a:pt x="1658303" y="2241233"/>
                    <a:pt x="1658493" y="2240947"/>
                    <a:pt x="1658493" y="2240756"/>
                  </a:cubicBezTo>
                  <a:cubicBezTo>
                    <a:pt x="1658493" y="2240471"/>
                    <a:pt x="1658303" y="2240280"/>
                    <a:pt x="1658017" y="2240280"/>
                  </a:cubicBezTo>
                  <a:cubicBezTo>
                    <a:pt x="1657731" y="2240280"/>
                    <a:pt x="1657541" y="2240471"/>
                    <a:pt x="1657541" y="2240756"/>
                  </a:cubicBezTo>
                  <a:close/>
                  <a:moveTo>
                    <a:pt x="1598581" y="2267331"/>
                  </a:moveTo>
                  <a:cubicBezTo>
                    <a:pt x="1598581" y="2267617"/>
                    <a:pt x="1598771" y="2267807"/>
                    <a:pt x="1599057" y="2267807"/>
                  </a:cubicBezTo>
                  <a:cubicBezTo>
                    <a:pt x="1599343" y="2267807"/>
                    <a:pt x="1599533" y="2267522"/>
                    <a:pt x="1599533" y="2267331"/>
                  </a:cubicBezTo>
                  <a:cubicBezTo>
                    <a:pt x="1599533" y="2267045"/>
                    <a:pt x="1599248" y="2266855"/>
                    <a:pt x="1599057" y="2266855"/>
                  </a:cubicBezTo>
                  <a:cubicBezTo>
                    <a:pt x="1598771" y="2266855"/>
                    <a:pt x="1598581" y="2267141"/>
                    <a:pt x="1598581" y="2267331"/>
                  </a:cubicBezTo>
                  <a:close/>
                  <a:moveTo>
                    <a:pt x="1538097" y="2290667"/>
                  </a:moveTo>
                  <a:cubicBezTo>
                    <a:pt x="1538097" y="2291048"/>
                    <a:pt x="1538383" y="2291334"/>
                    <a:pt x="1538764" y="2291334"/>
                  </a:cubicBezTo>
                  <a:cubicBezTo>
                    <a:pt x="1539145" y="2291334"/>
                    <a:pt x="1539431" y="2291048"/>
                    <a:pt x="1539431" y="2290667"/>
                  </a:cubicBezTo>
                  <a:cubicBezTo>
                    <a:pt x="1539431" y="2290286"/>
                    <a:pt x="1539145" y="2290001"/>
                    <a:pt x="1538764" y="2290001"/>
                  </a:cubicBezTo>
                  <a:cubicBezTo>
                    <a:pt x="1538383" y="2290001"/>
                    <a:pt x="1538097" y="2290286"/>
                    <a:pt x="1538097" y="2290667"/>
                  </a:cubicBezTo>
                  <a:close/>
                  <a:moveTo>
                    <a:pt x="1476756" y="2310479"/>
                  </a:moveTo>
                  <a:cubicBezTo>
                    <a:pt x="1476756" y="2310765"/>
                    <a:pt x="1476947" y="2310956"/>
                    <a:pt x="1477232" y="2310956"/>
                  </a:cubicBezTo>
                  <a:cubicBezTo>
                    <a:pt x="1477518" y="2310956"/>
                    <a:pt x="1477709" y="2310765"/>
                    <a:pt x="1477709" y="2310479"/>
                  </a:cubicBezTo>
                  <a:cubicBezTo>
                    <a:pt x="1477709" y="2310194"/>
                    <a:pt x="1477518" y="2310003"/>
                    <a:pt x="1477232" y="2310003"/>
                  </a:cubicBezTo>
                  <a:cubicBezTo>
                    <a:pt x="1476947" y="2310003"/>
                    <a:pt x="1476756" y="2310194"/>
                    <a:pt x="1476756" y="2310479"/>
                  </a:cubicBezTo>
                  <a:close/>
                  <a:moveTo>
                    <a:pt x="41815" y="690658"/>
                  </a:moveTo>
                  <a:cubicBezTo>
                    <a:pt x="41529" y="690658"/>
                    <a:pt x="41339" y="690848"/>
                    <a:pt x="41339" y="691134"/>
                  </a:cubicBezTo>
                  <a:cubicBezTo>
                    <a:pt x="41339" y="691420"/>
                    <a:pt x="41529" y="691610"/>
                    <a:pt x="41815" y="691610"/>
                  </a:cubicBezTo>
                  <a:cubicBezTo>
                    <a:pt x="42101" y="691610"/>
                    <a:pt x="42291" y="691420"/>
                    <a:pt x="42291" y="691134"/>
                  </a:cubicBezTo>
                  <a:cubicBezTo>
                    <a:pt x="42291" y="690944"/>
                    <a:pt x="42101" y="690658"/>
                    <a:pt x="41815" y="690658"/>
                  </a:cubicBezTo>
                  <a:close/>
                  <a:moveTo>
                    <a:pt x="71438" y="633222"/>
                  </a:moveTo>
                  <a:cubicBezTo>
                    <a:pt x="71438" y="632651"/>
                    <a:pt x="70961" y="632174"/>
                    <a:pt x="70390" y="632174"/>
                  </a:cubicBezTo>
                  <a:cubicBezTo>
                    <a:pt x="69818" y="632174"/>
                    <a:pt x="69342" y="632651"/>
                    <a:pt x="69342" y="633222"/>
                  </a:cubicBezTo>
                  <a:cubicBezTo>
                    <a:pt x="69342" y="633794"/>
                    <a:pt x="69818" y="634270"/>
                    <a:pt x="70390" y="634175"/>
                  </a:cubicBezTo>
                  <a:cubicBezTo>
                    <a:pt x="70961" y="634175"/>
                    <a:pt x="71438" y="633794"/>
                    <a:pt x="71438" y="633222"/>
                  </a:cubicBezTo>
                  <a:close/>
                  <a:moveTo>
                    <a:pt x="102013" y="577787"/>
                  </a:moveTo>
                  <a:cubicBezTo>
                    <a:pt x="102584" y="577787"/>
                    <a:pt x="103061" y="577310"/>
                    <a:pt x="103061" y="576739"/>
                  </a:cubicBezTo>
                  <a:cubicBezTo>
                    <a:pt x="103061" y="576167"/>
                    <a:pt x="102584" y="575691"/>
                    <a:pt x="102013" y="575786"/>
                  </a:cubicBezTo>
                  <a:cubicBezTo>
                    <a:pt x="101441" y="575786"/>
                    <a:pt x="100965" y="576263"/>
                    <a:pt x="100965" y="576739"/>
                  </a:cubicBezTo>
                  <a:cubicBezTo>
                    <a:pt x="101060" y="577406"/>
                    <a:pt x="101441" y="577787"/>
                    <a:pt x="102013" y="577787"/>
                  </a:cubicBezTo>
                  <a:close/>
                  <a:moveTo>
                    <a:pt x="136589" y="524637"/>
                  </a:moveTo>
                  <a:cubicBezTo>
                    <a:pt x="138017" y="524637"/>
                    <a:pt x="139160" y="523494"/>
                    <a:pt x="139160" y="522065"/>
                  </a:cubicBezTo>
                  <a:cubicBezTo>
                    <a:pt x="139160" y="520732"/>
                    <a:pt x="138017" y="519589"/>
                    <a:pt x="136589" y="519589"/>
                  </a:cubicBezTo>
                  <a:cubicBezTo>
                    <a:pt x="135160" y="519589"/>
                    <a:pt x="134112" y="520732"/>
                    <a:pt x="134112" y="522161"/>
                  </a:cubicBezTo>
                  <a:cubicBezTo>
                    <a:pt x="134112" y="523589"/>
                    <a:pt x="135255" y="524637"/>
                    <a:pt x="136589" y="524637"/>
                  </a:cubicBezTo>
                  <a:close/>
                  <a:moveTo>
                    <a:pt x="174022" y="471202"/>
                  </a:moveTo>
                  <a:cubicBezTo>
                    <a:pt x="175069" y="471202"/>
                    <a:pt x="175831" y="470345"/>
                    <a:pt x="175927" y="469392"/>
                  </a:cubicBezTo>
                  <a:cubicBezTo>
                    <a:pt x="175927" y="468344"/>
                    <a:pt x="175069" y="467582"/>
                    <a:pt x="174022" y="467582"/>
                  </a:cubicBezTo>
                  <a:cubicBezTo>
                    <a:pt x="172974" y="467582"/>
                    <a:pt x="172212" y="468440"/>
                    <a:pt x="172212" y="469487"/>
                  </a:cubicBezTo>
                  <a:cubicBezTo>
                    <a:pt x="172212" y="470440"/>
                    <a:pt x="172974" y="471202"/>
                    <a:pt x="174022" y="471202"/>
                  </a:cubicBezTo>
                  <a:close/>
                  <a:moveTo>
                    <a:pt x="214122" y="422053"/>
                  </a:moveTo>
                  <a:cubicBezTo>
                    <a:pt x="216027" y="422053"/>
                    <a:pt x="217456" y="420529"/>
                    <a:pt x="217456" y="418719"/>
                  </a:cubicBezTo>
                  <a:cubicBezTo>
                    <a:pt x="217456" y="416909"/>
                    <a:pt x="215932" y="415385"/>
                    <a:pt x="214027" y="415385"/>
                  </a:cubicBezTo>
                  <a:cubicBezTo>
                    <a:pt x="212217" y="415385"/>
                    <a:pt x="210693" y="416909"/>
                    <a:pt x="210693" y="418719"/>
                  </a:cubicBezTo>
                  <a:cubicBezTo>
                    <a:pt x="210788" y="420529"/>
                    <a:pt x="212312" y="422053"/>
                    <a:pt x="214122" y="422053"/>
                  </a:cubicBezTo>
                  <a:close/>
                  <a:moveTo>
                    <a:pt x="256889" y="373571"/>
                  </a:moveTo>
                  <a:cubicBezTo>
                    <a:pt x="258699" y="373571"/>
                    <a:pt x="260223" y="372047"/>
                    <a:pt x="260223" y="370237"/>
                  </a:cubicBezTo>
                  <a:cubicBezTo>
                    <a:pt x="260223" y="368332"/>
                    <a:pt x="258699" y="366903"/>
                    <a:pt x="256889" y="366903"/>
                  </a:cubicBezTo>
                  <a:cubicBezTo>
                    <a:pt x="254984" y="366903"/>
                    <a:pt x="253556" y="368427"/>
                    <a:pt x="253556" y="370237"/>
                  </a:cubicBezTo>
                  <a:cubicBezTo>
                    <a:pt x="253556" y="372047"/>
                    <a:pt x="255080" y="373571"/>
                    <a:pt x="256889" y="373571"/>
                  </a:cubicBezTo>
                  <a:close/>
                  <a:moveTo>
                    <a:pt x="302133" y="327565"/>
                  </a:moveTo>
                  <a:cubicBezTo>
                    <a:pt x="304133" y="327565"/>
                    <a:pt x="305657" y="325946"/>
                    <a:pt x="305657" y="324041"/>
                  </a:cubicBezTo>
                  <a:cubicBezTo>
                    <a:pt x="305657" y="322136"/>
                    <a:pt x="304038" y="320516"/>
                    <a:pt x="302133" y="320516"/>
                  </a:cubicBezTo>
                  <a:cubicBezTo>
                    <a:pt x="300133" y="320516"/>
                    <a:pt x="298609" y="322136"/>
                    <a:pt x="298609" y="324041"/>
                  </a:cubicBezTo>
                  <a:cubicBezTo>
                    <a:pt x="298609" y="325946"/>
                    <a:pt x="300228" y="327565"/>
                    <a:pt x="302133" y="327565"/>
                  </a:cubicBezTo>
                  <a:close/>
                  <a:moveTo>
                    <a:pt x="349758" y="282988"/>
                  </a:moveTo>
                  <a:cubicBezTo>
                    <a:pt x="351282" y="282988"/>
                    <a:pt x="352425" y="281750"/>
                    <a:pt x="352425" y="280321"/>
                  </a:cubicBezTo>
                  <a:cubicBezTo>
                    <a:pt x="352425" y="278797"/>
                    <a:pt x="351187" y="277654"/>
                    <a:pt x="349758" y="277654"/>
                  </a:cubicBezTo>
                  <a:cubicBezTo>
                    <a:pt x="348329" y="277654"/>
                    <a:pt x="347091" y="278892"/>
                    <a:pt x="347091" y="280321"/>
                  </a:cubicBezTo>
                  <a:cubicBezTo>
                    <a:pt x="347091" y="281750"/>
                    <a:pt x="348329" y="282988"/>
                    <a:pt x="349758" y="282988"/>
                  </a:cubicBezTo>
                  <a:close/>
                  <a:moveTo>
                    <a:pt x="399669" y="241840"/>
                  </a:moveTo>
                  <a:cubicBezTo>
                    <a:pt x="401193" y="241840"/>
                    <a:pt x="402336" y="240602"/>
                    <a:pt x="402336" y="239173"/>
                  </a:cubicBezTo>
                  <a:cubicBezTo>
                    <a:pt x="402336" y="237649"/>
                    <a:pt x="401098" y="236506"/>
                    <a:pt x="399669" y="236506"/>
                  </a:cubicBezTo>
                  <a:cubicBezTo>
                    <a:pt x="398145" y="236506"/>
                    <a:pt x="397002" y="237744"/>
                    <a:pt x="397002" y="239173"/>
                  </a:cubicBezTo>
                  <a:cubicBezTo>
                    <a:pt x="397002" y="240602"/>
                    <a:pt x="398145" y="241840"/>
                    <a:pt x="399669" y="241840"/>
                  </a:cubicBezTo>
                  <a:close/>
                  <a:moveTo>
                    <a:pt x="451580" y="201454"/>
                  </a:moveTo>
                  <a:cubicBezTo>
                    <a:pt x="452057" y="201454"/>
                    <a:pt x="452438" y="201073"/>
                    <a:pt x="452438" y="200597"/>
                  </a:cubicBezTo>
                  <a:cubicBezTo>
                    <a:pt x="452438" y="200120"/>
                    <a:pt x="452057" y="199739"/>
                    <a:pt x="451580" y="199739"/>
                  </a:cubicBezTo>
                  <a:cubicBezTo>
                    <a:pt x="451104" y="199739"/>
                    <a:pt x="450723" y="200120"/>
                    <a:pt x="450723" y="200597"/>
                  </a:cubicBezTo>
                  <a:cubicBezTo>
                    <a:pt x="450818" y="201073"/>
                    <a:pt x="451199" y="201454"/>
                    <a:pt x="451580" y="201454"/>
                  </a:cubicBezTo>
                  <a:close/>
                  <a:moveTo>
                    <a:pt x="678085" y="75629"/>
                  </a:moveTo>
                  <a:cubicBezTo>
                    <a:pt x="678085" y="75343"/>
                    <a:pt x="677894" y="75152"/>
                    <a:pt x="677609" y="75152"/>
                  </a:cubicBezTo>
                  <a:cubicBezTo>
                    <a:pt x="677323" y="75152"/>
                    <a:pt x="677132" y="75343"/>
                    <a:pt x="677132" y="75629"/>
                  </a:cubicBezTo>
                  <a:cubicBezTo>
                    <a:pt x="677132" y="75914"/>
                    <a:pt x="677323" y="76105"/>
                    <a:pt x="677609" y="76105"/>
                  </a:cubicBezTo>
                  <a:cubicBezTo>
                    <a:pt x="677799" y="76200"/>
                    <a:pt x="678085" y="75914"/>
                    <a:pt x="678085" y="75629"/>
                  </a:cubicBezTo>
                  <a:close/>
                  <a:moveTo>
                    <a:pt x="738473" y="52102"/>
                  </a:moveTo>
                  <a:cubicBezTo>
                    <a:pt x="738473" y="51721"/>
                    <a:pt x="738188" y="51435"/>
                    <a:pt x="737807" y="51435"/>
                  </a:cubicBezTo>
                  <a:cubicBezTo>
                    <a:pt x="737426" y="51435"/>
                    <a:pt x="737140" y="51721"/>
                    <a:pt x="737140" y="52102"/>
                  </a:cubicBezTo>
                  <a:cubicBezTo>
                    <a:pt x="737140" y="52483"/>
                    <a:pt x="737426" y="52769"/>
                    <a:pt x="737807" y="52769"/>
                  </a:cubicBezTo>
                  <a:cubicBezTo>
                    <a:pt x="738188" y="52769"/>
                    <a:pt x="738473" y="52483"/>
                    <a:pt x="738473" y="52102"/>
                  </a:cubicBezTo>
                  <a:close/>
                  <a:moveTo>
                    <a:pt x="799148" y="32766"/>
                  </a:moveTo>
                  <a:cubicBezTo>
                    <a:pt x="799719" y="32766"/>
                    <a:pt x="800195" y="32290"/>
                    <a:pt x="800195" y="31718"/>
                  </a:cubicBezTo>
                  <a:cubicBezTo>
                    <a:pt x="800195" y="31147"/>
                    <a:pt x="799719" y="30671"/>
                    <a:pt x="799148" y="30671"/>
                  </a:cubicBezTo>
                  <a:cubicBezTo>
                    <a:pt x="798576" y="30671"/>
                    <a:pt x="798100" y="31147"/>
                    <a:pt x="798100" y="31718"/>
                  </a:cubicBezTo>
                  <a:cubicBezTo>
                    <a:pt x="798100" y="32290"/>
                    <a:pt x="798576" y="32766"/>
                    <a:pt x="799148" y="32766"/>
                  </a:cubicBezTo>
                  <a:close/>
                  <a:moveTo>
                    <a:pt x="861536" y="16288"/>
                  </a:moveTo>
                  <a:cubicBezTo>
                    <a:pt x="862489" y="16288"/>
                    <a:pt x="863251" y="15526"/>
                    <a:pt x="863251" y="14573"/>
                  </a:cubicBezTo>
                  <a:cubicBezTo>
                    <a:pt x="863251" y="13621"/>
                    <a:pt x="862489" y="12859"/>
                    <a:pt x="861536" y="12859"/>
                  </a:cubicBezTo>
                  <a:cubicBezTo>
                    <a:pt x="860584" y="12859"/>
                    <a:pt x="859917" y="13621"/>
                    <a:pt x="859917" y="14573"/>
                  </a:cubicBezTo>
                  <a:cubicBezTo>
                    <a:pt x="859822" y="15526"/>
                    <a:pt x="860584" y="16288"/>
                    <a:pt x="861536" y="16288"/>
                  </a:cubicBezTo>
                  <a:close/>
                  <a:moveTo>
                    <a:pt x="924687" y="1715"/>
                  </a:moveTo>
                  <a:cubicBezTo>
                    <a:pt x="925163" y="1715"/>
                    <a:pt x="925544" y="1334"/>
                    <a:pt x="925544" y="857"/>
                  </a:cubicBezTo>
                  <a:cubicBezTo>
                    <a:pt x="925544" y="381"/>
                    <a:pt x="925163" y="0"/>
                    <a:pt x="924687" y="0"/>
                  </a:cubicBezTo>
                  <a:cubicBezTo>
                    <a:pt x="924211" y="0"/>
                    <a:pt x="923830" y="381"/>
                    <a:pt x="923830" y="857"/>
                  </a:cubicBezTo>
                  <a:cubicBezTo>
                    <a:pt x="923830" y="1334"/>
                    <a:pt x="924211" y="1715"/>
                    <a:pt x="924687" y="1715"/>
                  </a:cubicBezTo>
                  <a:close/>
                  <a:moveTo>
                    <a:pt x="2202275" y="569214"/>
                  </a:moveTo>
                  <a:cubicBezTo>
                    <a:pt x="2202275" y="568833"/>
                    <a:pt x="2201990" y="568547"/>
                    <a:pt x="2201609" y="568547"/>
                  </a:cubicBezTo>
                  <a:cubicBezTo>
                    <a:pt x="2201228" y="568547"/>
                    <a:pt x="2200942" y="568833"/>
                    <a:pt x="2200942" y="569214"/>
                  </a:cubicBezTo>
                  <a:cubicBezTo>
                    <a:pt x="2200942" y="569595"/>
                    <a:pt x="2201228" y="569881"/>
                    <a:pt x="2201609" y="569881"/>
                  </a:cubicBezTo>
                  <a:cubicBezTo>
                    <a:pt x="2201990" y="569881"/>
                    <a:pt x="2202275" y="569595"/>
                    <a:pt x="2202275" y="569214"/>
                  </a:cubicBezTo>
                  <a:close/>
                  <a:moveTo>
                    <a:pt x="1933194" y="2148554"/>
                  </a:moveTo>
                  <a:cubicBezTo>
                    <a:pt x="1933194" y="2148840"/>
                    <a:pt x="1933480" y="2149031"/>
                    <a:pt x="1933670" y="2149031"/>
                  </a:cubicBezTo>
                  <a:cubicBezTo>
                    <a:pt x="1933956" y="2149031"/>
                    <a:pt x="1934147" y="2148840"/>
                    <a:pt x="1934147" y="2148554"/>
                  </a:cubicBezTo>
                  <a:cubicBezTo>
                    <a:pt x="1934147" y="2148269"/>
                    <a:pt x="1933861" y="2148078"/>
                    <a:pt x="1933670" y="2148078"/>
                  </a:cubicBezTo>
                  <a:cubicBezTo>
                    <a:pt x="1933480" y="2148078"/>
                    <a:pt x="1933194" y="2148269"/>
                    <a:pt x="1933194" y="2148554"/>
                  </a:cubicBezTo>
                  <a:close/>
                  <a:moveTo>
                    <a:pt x="1882331" y="2188369"/>
                  </a:moveTo>
                  <a:cubicBezTo>
                    <a:pt x="1882331" y="2188655"/>
                    <a:pt x="1882521" y="2188845"/>
                    <a:pt x="1882807" y="2188845"/>
                  </a:cubicBezTo>
                  <a:cubicBezTo>
                    <a:pt x="1883093" y="2188845"/>
                    <a:pt x="1883283" y="2188559"/>
                    <a:pt x="1883283" y="2188369"/>
                  </a:cubicBezTo>
                  <a:cubicBezTo>
                    <a:pt x="1883283" y="2188083"/>
                    <a:pt x="1883093" y="2187893"/>
                    <a:pt x="1882807" y="2187893"/>
                  </a:cubicBezTo>
                  <a:cubicBezTo>
                    <a:pt x="1882521" y="2187893"/>
                    <a:pt x="1882331" y="2188083"/>
                    <a:pt x="1882331" y="2188369"/>
                  </a:cubicBezTo>
                  <a:close/>
                  <a:moveTo>
                    <a:pt x="1829276" y="2225516"/>
                  </a:moveTo>
                  <a:cubicBezTo>
                    <a:pt x="1829276" y="2225802"/>
                    <a:pt x="1829562" y="2225993"/>
                    <a:pt x="1829848" y="2225993"/>
                  </a:cubicBezTo>
                  <a:cubicBezTo>
                    <a:pt x="1830134" y="2225993"/>
                    <a:pt x="1830324" y="2225802"/>
                    <a:pt x="1830324" y="2225516"/>
                  </a:cubicBezTo>
                  <a:cubicBezTo>
                    <a:pt x="1830324" y="2225231"/>
                    <a:pt x="1830134" y="2225040"/>
                    <a:pt x="1829848" y="2225040"/>
                  </a:cubicBezTo>
                  <a:cubicBezTo>
                    <a:pt x="1829562" y="2225040"/>
                    <a:pt x="1829372" y="2225231"/>
                    <a:pt x="1829276" y="2225516"/>
                  </a:cubicBezTo>
                  <a:close/>
                  <a:moveTo>
                    <a:pt x="1774508" y="2259711"/>
                  </a:moveTo>
                  <a:cubicBezTo>
                    <a:pt x="1774508" y="2259997"/>
                    <a:pt x="1774698" y="2260187"/>
                    <a:pt x="1774984" y="2260187"/>
                  </a:cubicBezTo>
                  <a:cubicBezTo>
                    <a:pt x="1775270" y="2260187"/>
                    <a:pt x="1775460" y="2259997"/>
                    <a:pt x="1775555" y="2259711"/>
                  </a:cubicBezTo>
                  <a:cubicBezTo>
                    <a:pt x="1775555" y="2259425"/>
                    <a:pt x="1775270" y="2259235"/>
                    <a:pt x="1774984" y="2259235"/>
                  </a:cubicBezTo>
                  <a:cubicBezTo>
                    <a:pt x="1774698" y="2259235"/>
                    <a:pt x="1774508" y="2259425"/>
                    <a:pt x="1774508" y="2259711"/>
                  </a:cubicBezTo>
                  <a:close/>
                  <a:moveTo>
                    <a:pt x="1717929" y="2291048"/>
                  </a:moveTo>
                  <a:cubicBezTo>
                    <a:pt x="1717929" y="2291334"/>
                    <a:pt x="1718120" y="2291525"/>
                    <a:pt x="1718405" y="2291525"/>
                  </a:cubicBezTo>
                  <a:cubicBezTo>
                    <a:pt x="1718691" y="2291525"/>
                    <a:pt x="1718882" y="2291334"/>
                    <a:pt x="1718882" y="2291048"/>
                  </a:cubicBezTo>
                  <a:cubicBezTo>
                    <a:pt x="1718882" y="2290763"/>
                    <a:pt x="1718596" y="2290572"/>
                    <a:pt x="1718405" y="2290572"/>
                  </a:cubicBezTo>
                  <a:cubicBezTo>
                    <a:pt x="1718215" y="2290572"/>
                    <a:pt x="1717929" y="2290763"/>
                    <a:pt x="1717929" y="2291048"/>
                  </a:cubicBezTo>
                  <a:close/>
                </a:path>
              </a:pathLst>
            </a:custGeom>
            <a:gradFill flip="none" rotWithShape="1">
              <a:gsLst>
                <a:gs pos="55000">
                  <a:schemeClr val="accent1">
                    <a:lumMod val="60000"/>
                    <a:lumOff val="40000"/>
                    <a:alpha val="0"/>
                  </a:schemeClr>
                </a:gs>
                <a:gs pos="65000">
                  <a:schemeClr val="accent1">
                    <a:lumMod val="60000"/>
                    <a:lumOff val="40000"/>
                    <a:alpha val="30000"/>
                  </a:schemeClr>
                </a:gs>
              </a:gsLst>
              <a:path path="circle">
                <a:fillToRect l="50000" t="50000" r="50000" b="50000"/>
              </a:path>
            </a:grad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mn-cs"/>
              </a:endParaRPr>
            </a:p>
          </p:txBody>
        </p:sp>
      </p:grpSp>
      <p:sp>
        <p:nvSpPr>
          <p:cNvPr id="1048711" name="矩形: 圆角 12"/>
          <p:cNvSpPr/>
          <p:nvPr/>
        </p:nvSpPr>
        <p:spPr>
          <a:xfrm>
            <a:off x="5610810" y="1043076"/>
            <a:ext cx="801234" cy="801234"/>
          </a:xfrm>
          <a:prstGeom prst="roundRect">
            <a:avLst>
              <a:gd name="adj" fmla="val 50000"/>
            </a:avLst>
          </a:prstGeom>
          <a:gradFill flip="none" rotWithShape="1">
            <a:gsLst>
              <a:gs pos="13000">
                <a:schemeClr val="accent2">
                  <a:lumMod val="10000"/>
                  <a:lumOff val="90000"/>
                </a:schemeClr>
              </a:gs>
              <a:gs pos="100000">
                <a:schemeClr val="bg1"/>
              </a:gs>
            </a:gsLst>
            <a:path path="circle">
              <a:fillToRect l="100000" t="100000"/>
            </a:path>
            <a:tileRect r="-100000" b="-100000"/>
          </a:gradFill>
          <a:ln>
            <a:noFill/>
          </a:ln>
          <a:effectLst>
            <a:outerShdw blurRad="254000" dist="2540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712" name="矩形: 圆角 37"/>
          <p:cNvSpPr/>
          <p:nvPr/>
        </p:nvSpPr>
        <p:spPr>
          <a:xfrm>
            <a:off x="6420228" y="1983691"/>
            <a:ext cx="801234" cy="801234"/>
          </a:xfrm>
          <a:prstGeom prst="roundRect">
            <a:avLst>
              <a:gd name="adj" fmla="val 50000"/>
            </a:avLst>
          </a:prstGeom>
          <a:gradFill flip="none" rotWithShape="1">
            <a:gsLst>
              <a:gs pos="13000">
                <a:schemeClr val="accent2">
                  <a:lumMod val="10000"/>
                  <a:lumOff val="90000"/>
                </a:schemeClr>
              </a:gs>
              <a:gs pos="100000">
                <a:schemeClr val="bg1"/>
              </a:gs>
            </a:gsLst>
            <a:path path="circle">
              <a:fillToRect l="100000" t="100000"/>
            </a:path>
            <a:tileRect r="-100000" b="-100000"/>
          </a:gradFill>
          <a:ln>
            <a:noFill/>
          </a:ln>
          <a:effectLst>
            <a:outerShdw blurRad="254000" dist="2540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713" name="矩形: 圆角 43"/>
          <p:cNvSpPr/>
          <p:nvPr/>
        </p:nvSpPr>
        <p:spPr>
          <a:xfrm>
            <a:off x="6786770" y="3313202"/>
            <a:ext cx="801234" cy="801234"/>
          </a:xfrm>
          <a:prstGeom prst="roundRect">
            <a:avLst>
              <a:gd name="adj" fmla="val 50000"/>
            </a:avLst>
          </a:prstGeom>
          <a:gradFill flip="none" rotWithShape="1">
            <a:gsLst>
              <a:gs pos="13000">
                <a:schemeClr val="accent2">
                  <a:lumMod val="10000"/>
                  <a:lumOff val="90000"/>
                </a:schemeClr>
              </a:gs>
              <a:gs pos="100000">
                <a:schemeClr val="bg1"/>
              </a:gs>
            </a:gsLst>
            <a:path path="circle">
              <a:fillToRect l="100000" t="100000"/>
            </a:path>
            <a:tileRect r="-100000" b="-100000"/>
          </a:gradFill>
          <a:ln>
            <a:noFill/>
          </a:ln>
          <a:effectLst>
            <a:outerShdw blurRad="254000" dist="2540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714" name="矩形: 圆角 49"/>
          <p:cNvSpPr/>
          <p:nvPr/>
        </p:nvSpPr>
        <p:spPr>
          <a:xfrm>
            <a:off x="6655407" y="4508744"/>
            <a:ext cx="801234" cy="801234"/>
          </a:xfrm>
          <a:prstGeom prst="roundRect">
            <a:avLst>
              <a:gd name="adj" fmla="val 50000"/>
            </a:avLst>
          </a:prstGeom>
          <a:gradFill flip="none" rotWithShape="1">
            <a:gsLst>
              <a:gs pos="13000">
                <a:schemeClr val="accent2">
                  <a:lumMod val="10000"/>
                  <a:lumOff val="90000"/>
                </a:schemeClr>
              </a:gs>
              <a:gs pos="100000">
                <a:schemeClr val="bg1"/>
              </a:gs>
            </a:gsLst>
            <a:path path="circle">
              <a:fillToRect l="100000" t="100000"/>
            </a:path>
            <a:tileRect r="-100000" b="-100000"/>
          </a:gradFill>
          <a:ln>
            <a:noFill/>
          </a:ln>
          <a:effectLst>
            <a:outerShdw blurRad="254000" dist="2540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sp>
        <p:nvSpPr>
          <p:cNvPr id="1048715" name="矩形: 圆角 55"/>
          <p:cNvSpPr/>
          <p:nvPr/>
        </p:nvSpPr>
        <p:spPr>
          <a:xfrm>
            <a:off x="5921915" y="5730487"/>
            <a:ext cx="801234" cy="801234"/>
          </a:xfrm>
          <a:prstGeom prst="roundRect">
            <a:avLst>
              <a:gd name="adj" fmla="val 50000"/>
            </a:avLst>
          </a:prstGeom>
          <a:gradFill flip="none" rotWithShape="1">
            <a:gsLst>
              <a:gs pos="13000">
                <a:schemeClr val="accent2">
                  <a:lumMod val="10000"/>
                  <a:lumOff val="90000"/>
                </a:schemeClr>
              </a:gs>
              <a:gs pos="100000">
                <a:schemeClr val="bg1"/>
              </a:gs>
            </a:gsLst>
            <a:path path="circle">
              <a:fillToRect l="100000" t="100000"/>
            </a:path>
            <a:tileRect r="-100000" b="-100000"/>
          </a:gradFill>
          <a:ln>
            <a:noFill/>
          </a:ln>
          <a:effectLst>
            <a:outerShdw blurRad="254000" dist="254000" dir="2700000" sx="96000" sy="96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a:cs typeface="+mn-cs"/>
            </a:endParaRPr>
          </a:p>
        </p:txBody>
      </p:sp>
      <p:grpSp>
        <p:nvGrpSpPr>
          <p:cNvPr id="79" name="组合 18"/>
          <p:cNvGrpSpPr/>
          <p:nvPr/>
        </p:nvGrpSpPr>
        <p:grpSpPr>
          <a:xfrm>
            <a:off x="6537119" y="1070847"/>
            <a:ext cx="4928060" cy="773844"/>
            <a:chOff x="8217065" y="-4265636"/>
            <a:chExt cx="4928060" cy="773844"/>
          </a:xfrm>
        </p:grpSpPr>
        <p:sp>
          <p:nvSpPr>
            <p:cNvPr id="1048716" name="文本框 19"/>
            <p:cNvSpPr txBox="1"/>
            <p:nvPr/>
          </p:nvSpPr>
          <p:spPr>
            <a:xfrm>
              <a:off x="8217065" y="-3868220"/>
              <a:ext cx="4928060" cy="376428"/>
            </a:xfrm>
            <a:prstGeom prst="rect">
              <a:avLst/>
            </a:prstGeom>
            <a:noFill/>
          </p:spPr>
          <p:txBody>
            <a:bodyPr wrap="square">
              <a:spAutoFit/>
            </a:bodyPr>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功率器件芯片、传感器芯片、光通讯芯片、运算存储芯片</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
          <p:nvSpPr>
            <p:cNvPr id="1048717" name="文本框 20"/>
            <p:cNvSpPr txBox="1"/>
            <p:nvPr/>
          </p:nvSpPr>
          <p:spPr>
            <a:xfrm>
              <a:off x="8217066" y="-4265636"/>
              <a:ext cx="690880" cy="45720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芯片</a:t>
              </a:r>
              <a:endPar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grpSp>
      <p:grpSp>
        <p:nvGrpSpPr>
          <p:cNvPr id="80" name="组合 39"/>
          <p:cNvGrpSpPr/>
          <p:nvPr/>
        </p:nvGrpSpPr>
        <p:grpSpPr>
          <a:xfrm>
            <a:off x="7234747" y="1978853"/>
            <a:ext cx="4572047" cy="1381920"/>
            <a:chOff x="8217065" y="-4265636"/>
            <a:chExt cx="4572047" cy="1381920"/>
          </a:xfrm>
        </p:grpSpPr>
        <p:sp>
          <p:nvSpPr>
            <p:cNvPr id="1048718" name="文本框 40"/>
            <p:cNvSpPr txBox="1"/>
            <p:nvPr/>
          </p:nvSpPr>
          <p:spPr>
            <a:xfrm>
              <a:off x="8217065" y="-3868220"/>
              <a:ext cx="4572047" cy="984504"/>
            </a:xfrm>
            <a:prstGeom prst="rect">
              <a:avLst/>
            </a:prstGeom>
            <a:noFill/>
          </p:spPr>
          <p:txBody>
            <a:bodyPr wrap="square">
              <a:spAutoFit/>
            </a:bodyPr>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绝缘材料为基底、通过金属布线满足芯片贴片及电信号传输功能</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0" marR="0" lvl="0" indent="0" algn="l" defTabSz="914400" rtl="0" eaLnBrk="1" fontAlgn="auto" latinLnBrk="0" hangingPunct="1">
                <a:lnSpc>
                  <a:spcPct val="110000"/>
                </a:lnSpc>
                <a:spcBef>
                  <a:spcPts val="0"/>
                </a:spcBef>
                <a:spcAft>
                  <a:spcPts val="300"/>
                </a:spcAft>
                <a:buClrTx/>
                <a:buSzTx/>
                <a:buNone/>
              </a:pPr>
            </a:p>
          </p:txBody>
        </p:sp>
        <p:sp>
          <p:nvSpPr>
            <p:cNvPr id="1048719" name="文本框 41"/>
            <p:cNvSpPr txBox="1"/>
            <p:nvPr/>
          </p:nvSpPr>
          <p:spPr>
            <a:xfrm>
              <a:off x="8217066" y="-4265636"/>
              <a:ext cx="690880" cy="45720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载板</a:t>
              </a:r>
              <a:endPar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grpSp>
      <p:grpSp>
        <p:nvGrpSpPr>
          <p:cNvPr id="81" name="组合 45"/>
          <p:cNvGrpSpPr/>
          <p:nvPr/>
        </p:nvGrpSpPr>
        <p:grpSpPr>
          <a:xfrm>
            <a:off x="7627053" y="3471701"/>
            <a:ext cx="4363645" cy="1058832"/>
            <a:chOff x="8217065" y="-4265636"/>
            <a:chExt cx="4363645" cy="1058832"/>
          </a:xfrm>
        </p:grpSpPr>
        <p:sp>
          <p:nvSpPr>
            <p:cNvPr id="1048720" name="文本框 46"/>
            <p:cNvSpPr txBox="1"/>
            <p:nvPr/>
          </p:nvSpPr>
          <p:spPr>
            <a:xfrm>
              <a:off x="8217065" y="-3868220"/>
              <a:ext cx="4363645" cy="661416"/>
            </a:xfrm>
            <a:prstGeom prst="rect">
              <a:avLst/>
            </a:prstGeom>
            <a:noFill/>
          </p:spPr>
          <p:txBody>
            <a:bodyPr wrap="square">
              <a:spAutoFit/>
            </a:bodyPr>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能够快速进行热传导，将热量从一面传导到另一面</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实现制冷</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与精准温控</a:t>
              </a:r>
              <a:endParaRPr lang="zh-CN" altLang="en-US"/>
            </a:p>
          </p:txBody>
        </p:sp>
        <p:sp>
          <p:nvSpPr>
            <p:cNvPr id="1048721" name="文本框 47"/>
            <p:cNvSpPr txBox="1"/>
            <p:nvPr/>
          </p:nvSpPr>
          <p:spPr>
            <a:xfrm>
              <a:off x="8217066" y="-4265636"/>
              <a:ext cx="1706880" cy="45720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主动散热器件</a:t>
              </a:r>
              <a:endPar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grpSp>
      <p:grpSp>
        <p:nvGrpSpPr>
          <p:cNvPr id="82" name="组合 51"/>
          <p:cNvGrpSpPr/>
          <p:nvPr/>
        </p:nvGrpSpPr>
        <p:grpSpPr>
          <a:xfrm>
            <a:off x="7543024" y="4508744"/>
            <a:ext cx="4363645" cy="1096932"/>
            <a:chOff x="8217065" y="-4265636"/>
            <a:chExt cx="4363645" cy="1096932"/>
          </a:xfrm>
        </p:grpSpPr>
        <p:sp>
          <p:nvSpPr>
            <p:cNvPr id="1048722" name="文本框 52"/>
            <p:cNvSpPr txBox="1"/>
            <p:nvPr/>
          </p:nvSpPr>
          <p:spPr>
            <a:xfrm>
              <a:off x="8217065" y="-3868220"/>
              <a:ext cx="4363645" cy="699516"/>
            </a:xfrm>
            <a:prstGeom prst="rect">
              <a:avLst/>
            </a:prstGeom>
            <a:noFill/>
          </p:spPr>
          <p:txBody>
            <a:bodyPr wrap="square">
              <a:spAutoFit/>
            </a:bodyPr>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热传导能力强、且吸热温度不会剧烈上升的材料</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起到暂存储热量的</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作用</a:t>
              </a:r>
              <a:endParaRPr lang="zh-CN" altLang="en-US"/>
            </a:p>
          </p:txBody>
        </p:sp>
        <p:sp>
          <p:nvSpPr>
            <p:cNvPr id="1048723" name="文本框 53"/>
            <p:cNvSpPr txBox="1"/>
            <p:nvPr/>
          </p:nvSpPr>
          <p:spPr>
            <a:xfrm>
              <a:off x="8217066" y="-4265636"/>
              <a:ext cx="690880" cy="45720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热沉</a:t>
              </a:r>
              <a:endPar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grpSp>
      <p:grpSp>
        <p:nvGrpSpPr>
          <p:cNvPr id="83" name="组合 57"/>
          <p:cNvGrpSpPr/>
          <p:nvPr/>
        </p:nvGrpSpPr>
        <p:grpSpPr>
          <a:xfrm>
            <a:off x="6716504" y="5801145"/>
            <a:ext cx="5270483" cy="1096932"/>
            <a:chOff x="8217065" y="-4265636"/>
            <a:chExt cx="5270483" cy="1096932"/>
          </a:xfrm>
        </p:grpSpPr>
        <p:sp>
          <p:nvSpPr>
            <p:cNvPr id="1048724" name="文本框 58"/>
            <p:cNvSpPr txBox="1"/>
            <p:nvPr/>
          </p:nvSpPr>
          <p:spPr>
            <a:xfrm>
              <a:off x="8217065" y="-3868220"/>
              <a:ext cx="5270483" cy="699516"/>
            </a:xfrm>
            <a:prstGeom prst="rect">
              <a:avLst/>
            </a:prstGeom>
            <a:noFill/>
          </p:spPr>
          <p:txBody>
            <a:bodyPr wrap="square">
              <a:spAutoFit/>
            </a:bodyPr>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通过结构设计和翅片、配合风冷水冷的方式将热量传送到外部</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215900" marR="0" lvl="0" indent="-215900" algn="l" defTabSz="914400" rtl="0" eaLnBrk="1" fontAlgn="auto" latinLnBrk="0" hangingPunct="1">
                <a:lnSpc>
                  <a:spcPct val="110000"/>
                </a:lnSpc>
                <a:spcBef>
                  <a:spcPts val="0"/>
                </a:spcBef>
                <a:spcAft>
                  <a:spcPts val="300"/>
                </a:spcAft>
                <a:buClrTx/>
                <a:buSzTx/>
                <a:buFont typeface="Arial" panose="020B0604020202020204" pitchFamily="34" charset="0"/>
                <a:buChar char="•"/>
              </a:pPr>
            </a:p>
          </p:txBody>
        </p:sp>
        <p:sp>
          <p:nvSpPr>
            <p:cNvPr id="1048725" name="文本框 59"/>
            <p:cNvSpPr txBox="1"/>
            <p:nvPr/>
          </p:nvSpPr>
          <p:spPr>
            <a:xfrm>
              <a:off x="8217066" y="-4265636"/>
              <a:ext cx="944880" cy="45720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l" defTabSz="914400" rtl="0" eaLnBrk="1" fontAlgn="auto" latinLnBrk="0" hangingPunct="1">
                <a:lnSpc>
                  <a:spcPct val="100000"/>
                </a:lnSpc>
                <a:spcBef>
                  <a:spcPts val="0"/>
                </a:spcBef>
                <a:spcAft>
                  <a:spcPts val="300"/>
                </a:spcAft>
                <a:buClrTx/>
                <a:buSzTx/>
                <a:buFontTx/>
                <a:buNone/>
              </a:pP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换热器</a:t>
              </a:r>
              <a:endPar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grpSp>
      <p:grpSp>
        <p:nvGrpSpPr>
          <p:cNvPr id="84" name="组合 66"/>
          <p:cNvGrpSpPr/>
          <p:nvPr/>
        </p:nvGrpSpPr>
        <p:grpSpPr>
          <a:xfrm>
            <a:off x="5806518" y="1238784"/>
            <a:ext cx="409817" cy="409817"/>
            <a:chOff x="13215014" y="1945708"/>
            <a:chExt cx="409817" cy="409817"/>
          </a:xfrm>
          <a:gradFill>
            <a:gsLst>
              <a:gs pos="0">
                <a:schemeClr val="accent2"/>
              </a:gs>
              <a:gs pos="93000">
                <a:schemeClr val="accent1"/>
              </a:gs>
            </a:gsLst>
            <a:path path="circle">
              <a:fillToRect r="100000" b="100000"/>
            </a:path>
          </a:gradFill>
        </p:grpSpPr>
        <p:sp>
          <p:nvSpPr>
            <p:cNvPr id="1048726" name="任意多边形: 形状 64"/>
            <p:cNvSpPr/>
            <p:nvPr/>
          </p:nvSpPr>
          <p:spPr>
            <a:xfrm>
              <a:off x="13346604" y="2077266"/>
              <a:ext cx="147055" cy="147055"/>
            </a:xfrm>
            <a:custGeom>
              <a:avLst/>
              <a:gdLst>
                <a:gd name="connsiteX0" fmla="*/ 102964 w 147055"/>
                <a:gd name="connsiteY0" fmla="*/ 0 h 147055"/>
                <a:gd name="connsiteX1" fmla="*/ 44096 w 147055"/>
                <a:gd name="connsiteY1" fmla="*/ 0 h 147055"/>
                <a:gd name="connsiteX2" fmla="*/ 0 w 147055"/>
                <a:gd name="connsiteY2" fmla="*/ 44096 h 147055"/>
                <a:gd name="connsiteX3" fmla="*/ 0 w 147055"/>
                <a:gd name="connsiteY3" fmla="*/ 102960 h 147055"/>
                <a:gd name="connsiteX4" fmla="*/ 44096 w 147055"/>
                <a:gd name="connsiteY4" fmla="*/ 147056 h 147055"/>
                <a:gd name="connsiteX5" fmla="*/ 102960 w 147055"/>
                <a:gd name="connsiteY5" fmla="*/ 147056 h 147055"/>
                <a:gd name="connsiteX6" fmla="*/ 147056 w 147055"/>
                <a:gd name="connsiteY6" fmla="*/ 102960 h 147055"/>
                <a:gd name="connsiteX7" fmla="*/ 147056 w 147055"/>
                <a:gd name="connsiteY7" fmla="*/ 44096 h 147055"/>
                <a:gd name="connsiteX8" fmla="*/ 102964 w 147055"/>
                <a:gd name="connsiteY8" fmla="*/ 0 h 147055"/>
                <a:gd name="connsiteX9" fmla="*/ 117663 w 147055"/>
                <a:gd name="connsiteY9" fmla="*/ 102960 h 147055"/>
                <a:gd name="connsiteX10" fmla="*/ 102964 w 147055"/>
                <a:gd name="connsiteY10" fmla="*/ 117658 h 147055"/>
                <a:gd name="connsiteX11" fmla="*/ 44096 w 147055"/>
                <a:gd name="connsiteY11" fmla="*/ 117658 h 147055"/>
                <a:gd name="connsiteX12" fmla="*/ 29397 w 147055"/>
                <a:gd name="connsiteY12" fmla="*/ 102960 h 147055"/>
                <a:gd name="connsiteX13" fmla="*/ 29397 w 147055"/>
                <a:gd name="connsiteY13" fmla="*/ 44096 h 147055"/>
                <a:gd name="connsiteX14" fmla="*/ 44096 w 147055"/>
                <a:gd name="connsiteY14" fmla="*/ 29397 h 147055"/>
                <a:gd name="connsiteX15" fmla="*/ 102960 w 147055"/>
                <a:gd name="connsiteY15" fmla="*/ 29397 h 147055"/>
                <a:gd name="connsiteX16" fmla="*/ 117658 w 147055"/>
                <a:gd name="connsiteY16" fmla="*/ 44096 h 147055"/>
                <a:gd name="connsiteX17" fmla="*/ 117658 w 147055"/>
                <a:gd name="connsiteY17" fmla="*/ 102960 h 1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55" h="147055">
                  <a:moveTo>
                    <a:pt x="102964" y="0"/>
                  </a:moveTo>
                  <a:lnTo>
                    <a:pt x="44096" y="0"/>
                  </a:lnTo>
                  <a:cubicBezTo>
                    <a:pt x="19784" y="0"/>
                    <a:pt x="0" y="19784"/>
                    <a:pt x="0" y="44096"/>
                  </a:cubicBezTo>
                  <a:lnTo>
                    <a:pt x="0" y="102960"/>
                  </a:lnTo>
                  <a:cubicBezTo>
                    <a:pt x="0" y="127272"/>
                    <a:pt x="19784" y="147056"/>
                    <a:pt x="44096" y="147056"/>
                  </a:cubicBezTo>
                  <a:lnTo>
                    <a:pt x="102960" y="147056"/>
                  </a:lnTo>
                  <a:cubicBezTo>
                    <a:pt x="127272" y="147056"/>
                    <a:pt x="147056" y="127272"/>
                    <a:pt x="147056" y="102960"/>
                  </a:cubicBezTo>
                  <a:lnTo>
                    <a:pt x="147056" y="44096"/>
                  </a:lnTo>
                  <a:cubicBezTo>
                    <a:pt x="147060" y="19784"/>
                    <a:pt x="127277" y="0"/>
                    <a:pt x="102964" y="0"/>
                  </a:cubicBezTo>
                  <a:close/>
                  <a:moveTo>
                    <a:pt x="117663" y="102960"/>
                  </a:moveTo>
                  <a:cubicBezTo>
                    <a:pt x="117663" y="111062"/>
                    <a:pt x="111067" y="117658"/>
                    <a:pt x="102964" y="117658"/>
                  </a:cubicBezTo>
                  <a:lnTo>
                    <a:pt x="44096" y="117658"/>
                  </a:lnTo>
                  <a:cubicBezTo>
                    <a:pt x="35989" y="117658"/>
                    <a:pt x="29397" y="111062"/>
                    <a:pt x="29397" y="102960"/>
                  </a:cubicBezTo>
                  <a:lnTo>
                    <a:pt x="29397" y="44096"/>
                  </a:lnTo>
                  <a:cubicBezTo>
                    <a:pt x="29397" y="35989"/>
                    <a:pt x="35989" y="29397"/>
                    <a:pt x="44096" y="29397"/>
                  </a:cubicBezTo>
                  <a:lnTo>
                    <a:pt x="102960" y="29397"/>
                  </a:lnTo>
                  <a:cubicBezTo>
                    <a:pt x="111062" y="29397"/>
                    <a:pt x="117658" y="35989"/>
                    <a:pt x="117658" y="44096"/>
                  </a:cubicBezTo>
                  <a:lnTo>
                    <a:pt x="117658" y="102960"/>
                  </a:lnTo>
                  <a:close/>
                </a:path>
              </a:pathLst>
            </a:custGeom>
            <a:grpFill/>
            <a:ln w="456"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727" name="任意多边形: 形状 65"/>
            <p:cNvSpPr/>
            <p:nvPr/>
          </p:nvSpPr>
          <p:spPr>
            <a:xfrm>
              <a:off x="13215014" y="1945708"/>
              <a:ext cx="409817" cy="409817"/>
            </a:xfrm>
            <a:custGeom>
              <a:avLst/>
              <a:gdLst>
                <a:gd name="connsiteX0" fmla="*/ 395115 w 409817"/>
                <a:gd name="connsiteY0" fmla="*/ 219557 h 409817"/>
                <a:gd name="connsiteX1" fmla="*/ 409813 w 409817"/>
                <a:gd name="connsiteY1" fmla="*/ 204858 h 409817"/>
                <a:gd name="connsiteX2" fmla="*/ 395115 w 409817"/>
                <a:gd name="connsiteY2" fmla="*/ 190160 h 409817"/>
                <a:gd name="connsiteX3" fmla="*/ 366434 w 409817"/>
                <a:gd name="connsiteY3" fmla="*/ 190160 h 409817"/>
                <a:gd name="connsiteX4" fmla="*/ 366434 w 409817"/>
                <a:gd name="connsiteY4" fmla="*/ 131397 h 409817"/>
                <a:gd name="connsiteX5" fmla="*/ 395115 w 409817"/>
                <a:gd name="connsiteY5" fmla="*/ 131397 h 409817"/>
                <a:gd name="connsiteX6" fmla="*/ 409813 w 409817"/>
                <a:gd name="connsiteY6" fmla="*/ 116698 h 409817"/>
                <a:gd name="connsiteX7" fmla="*/ 395115 w 409817"/>
                <a:gd name="connsiteY7" fmla="*/ 102000 h 409817"/>
                <a:gd name="connsiteX8" fmla="*/ 365547 w 409817"/>
                <a:gd name="connsiteY8" fmla="*/ 102000 h 409817"/>
                <a:gd name="connsiteX9" fmla="*/ 307814 w 409817"/>
                <a:gd name="connsiteY9" fmla="*/ 44183 h 409817"/>
                <a:gd name="connsiteX10" fmla="*/ 307814 w 409817"/>
                <a:gd name="connsiteY10" fmla="*/ 14699 h 409817"/>
                <a:gd name="connsiteX11" fmla="*/ 293115 w 409817"/>
                <a:gd name="connsiteY11" fmla="*/ 0 h 409817"/>
                <a:gd name="connsiteX12" fmla="*/ 278416 w 409817"/>
                <a:gd name="connsiteY12" fmla="*/ 14699 h 409817"/>
                <a:gd name="connsiteX13" fmla="*/ 278416 w 409817"/>
                <a:gd name="connsiteY13" fmla="*/ 43278 h 409817"/>
                <a:gd name="connsiteX14" fmla="*/ 219654 w 409817"/>
                <a:gd name="connsiteY14" fmla="*/ 43278 h 409817"/>
                <a:gd name="connsiteX15" fmla="*/ 219654 w 409817"/>
                <a:gd name="connsiteY15" fmla="*/ 14699 h 409817"/>
                <a:gd name="connsiteX16" fmla="*/ 204955 w 409817"/>
                <a:gd name="connsiteY16" fmla="*/ 0 h 409817"/>
                <a:gd name="connsiteX17" fmla="*/ 190256 w 409817"/>
                <a:gd name="connsiteY17" fmla="*/ 14699 h 409817"/>
                <a:gd name="connsiteX18" fmla="*/ 190256 w 409817"/>
                <a:gd name="connsiteY18" fmla="*/ 43278 h 409817"/>
                <a:gd name="connsiteX19" fmla="*/ 131397 w 409817"/>
                <a:gd name="connsiteY19" fmla="*/ 43278 h 409817"/>
                <a:gd name="connsiteX20" fmla="*/ 131397 w 409817"/>
                <a:gd name="connsiteY20" fmla="*/ 14699 h 409817"/>
                <a:gd name="connsiteX21" fmla="*/ 116698 w 409817"/>
                <a:gd name="connsiteY21" fmla="*/ 0 h 409817"/>
                <a:gd name="connsiteX22" fmla="*/ 102000 w 409817"/>
                <a:gd name="connsiteY22" fmla="*/ 14699 h 409817"/>
                <a:gd name="connsiteX23" fmla="*/ 102000 w 409817"/>
                <a:gd name="connsiteY23" fmla="*/ 44170 h 409817"/>
                <a:gd name="connsiteX24" fmla="*/ 44202 w 409817"/>
                <a:gd name="connsiteY24" fmla="*/ 102000 h 409817"/>
                <a:gd name="connsiteX25" fmla="*/ 14699 w 409817"/>
                <a:gd name="connsiteY25" fmla="*/ 102000 h 409817"/>
                <a:gd name="connsiteX26" fmla="*/ 0 w 409817"/>
                <a:gd name="connsiteY26" fmla="*/ 116698 h 409817"/>
                <a:gd name="connsiteX27" fmla="*/ 14699 w 409817"/>
                <a:gd name="connsiteY27" fmla="*/ 131397 h 409817"/>
                <a:gd name="connsiteX28" fmla="*/ 43315 w 409817"/>
                <a:gd name="connsiteY28" fmla="*/ 131397 h 409817"/>
                <a:gd name="connsiteX29" fmla="*/ 43315 w 409817"/>
                <a:gd name="connsiteY29" fmla="*/ 190160 h 409817"/>
                <a:gd name="connsiteX30" fmla="*/ 14699 w 409817"/>
                <a:gd name="connsiteY30" fmla="*/ 190160 h 409817"/>
                <a:gd name="connsiteX31" fmla="*/ 0 w 409817"/>
                <a:gd name="connsiteY31" fmla="*/ 204858 h 409817"/>
                <a:gd name="connsiteX32" fmla="*/ 14699 w 409817"/>
                <a:gd name="connsiteY32" fmla="*/ 219557 h 409817"/>
                <a:gd name="connsiteX33" fmla="*/ 43315 w 409817"/>
                <a:gd name="connsiteY33" fmla="*/ 219557 h 409817"/>
                <a:gd name="connsiteX34" fmla="*/ 43315 w 409817"/>
                <a:gd name="connsiteY34" fmla="*/ 278416 h 409817"/>
                <a:gd name="connsiteX35" fmla="*/ 14699 w 409817"/>
                <a:gd name="connsiteY35" fmla="*/ 278416 h 409817"/>
                <a:gd name="connsiteX36" fmla="*/ 0 w 409817"/>
                <a:gd name="connsiteY36" fmla="*/ 293115 h 409817"/>
                <a:gd name="connsiteX37" fmla="*/ 14699 w 409817"/>
                <a:gd name="connsiteY37" fmla="*/ 307814 h 409817"/>
                <a:gd name="connsiteX38" fmla="*/ 44225 w 409817"/>
                <a:gd name="connsiteY38" fmla="*/ 307814 h 409817"/>
                <a:gd name="connsiteX39" fmla="*/ 102004 w 409817"/>
                <a:gd name="connsiteY39" fmla="*/ 365510 h 409817"/>
                <a:gd name="connsiteX40" fmla="*/ 102004 w 409817"/>
                <a:gd name="connsiteY40" fmla="*/ 395119 h 409817"/>
                <a:gd name="connsiteX41" fmla="*/ 116703 w 409817"/>
                <a:gd name="connsiteY41" fmla="*/ 409818 h 409817"/>
                <a:gd name="connsiteX42" fmla="*/ 131402 w 409817"/>
                <a:gd name="connsiteY42" fmla="*/ 395119 h 409817"/>
                <a:gd name="connsiteX43" fmla="*/ 131402 w 409817"/>
                <a:gd name="connsiteY43" fmla="*/ 366406 h 409817"/>
                <a:gd name="connsiteX44" fmla="*/ 190261 w 409817"/>
                <a:gd name="connsiteY44" fmla="*/ 366406 h 409817"/>
                <a:gd name="connsiteX45" fmla="*/ 190261 w 409817"/>
                <a:gd name="connsiteY45" fmla="*/ 395119 h 409817"/>
                <a:gd name="connsiteX46" fmla="*/ 204959 w 409817"/>
                <a:gd name="connsiteY46" fmla="*/ 409818 h 409817"/>
                <a:gd name="connsiteX47" fmla="*/ 219658 w 409817"/>
                <a:gd name="connsiteY47" fmla="*/ 395119 h 409817"/>
                <a:gd name="connsiteX48" fmla="*/ 219658 w 409817"/>
                <a:gd name="connsiteY48" fmla="*/ 366406 h 409817"/>
                <a:gd name="connsiteX49" fmla="*/ 278421 w 409817"/>
                <a:gd name="connsiteY49" fmla="*/ 366406 h 409817"/>
                <a:gd name="connsiteX50" fmla="*/ 278421 w 409817"/>
                <a:gd name="connsiteY50" fmla="*/ 395119 h 409817"/>
                <a:gd name="connsiteX51" fmla="*/ 293119 w 409817"/>
                <a:gd name="connsiteY51" fmla="*/ 409818 h 409817"/>
                <a:gd name="connsiteX52" fmla="*/ 307818 w 409817"/>
                <a:gd name="connsiteY52" fmla="*/ 395119 h 409817"/>
                <a:gd name="connsiteX53" fmla="*/ 307818 w 409817"/>
                <a:gd name="connsiteY53" fmla="*/ 365501 h 409817"/>
                <a:gd name="connsiteX54" fmla="*/ 365529 w 409817"/>
                <a:gd name="connsiteY54" fmla="*/ 307818 h 409817"/>
                <a:gd name="connsiteX55" fmla="*/ 395119 w 409817"/>
                <a:gd name="connsiteY55" fmla="*/ 307818 h 409817"/>
                <a:gd name="connsiteX56" fmla="*/ 409818 w 409817"/>
                <a:gd name="connsiteY56" fmla="*/ 293119 h 409817"/>
                <a:gd name="connsiteX57" fmla="*/ 395119 w 409817"/>
                <a:gd name="connsiteY57" fmla="*/ 278421 h 409817"/>
                <a:gd name="connsiteX58" fmla="*/ 366438 w 409817"/>
                <a:gd name="connsiteY58" fmla="*/ 278421 h 409817"/>
                <a:gd name="connsiteX59" fmla="*/ 366438 w 409817"/>
                <a:gd name="connsiteY59" fmla="*/ 219557 h 409817"/>
                <a:gd name="connsiteX60" fmla="*/ 395115 w 409817"/>
                <a:gd name="connsiteY60" fmla="*/ 219557 h 409817"/>
                <a:gd name="connsiteX61" fmla="*/ 337036 w 409817"/>
                <a:gd name="connsiteY61" fmla="*/ 296583 h 409817"/>
                <a:gd name="connsiteX62" fmla="*/ 296615 w 409817"/>
                <a:gd name="connsiteY62" fmla="*/ 337004 h 409817"/>
                <a:gd name="connsiteX63" fmla="*/ 113134 w 409817"/>
                <a:gd name="connsiteY63" fmla="*/ 337004 h 409817"/>
                <a:gd name="connsiteX64" fmla="*/ 72713 w 409817"/>
                <a:gd name="connsiteY64" fmla="*/ 296583 h 409817"/>
                <a:gd name="connsiteX65" fmla="*/ 72713 w 409817"/>
                <a:gd name="connsiteY65" fmla="*/ 113097 h 409817"/>
                <a:gd name="connsiteX66" fmla="*/ 113134 w 409817"/>
                <a:gd name="connsiteY66" fmla="*/ 72676 h 409817"/>
                <a:gd name="connsiteX67" fmla="*/ 296620 w 409817"/>
                <a:gd name="connsiteY67" fmla="*/ 72676 h 409817"/>
                <a:gd name="connsiteX68" fmla="*/ 337041 w 409817"/>
                <a:gd name="connsiteY68" fmla="*/ 113097 h 409817"/>
                <a:gd name="connsiteX69" fmla="*/ 337041 w 409817"/>
                <a:gd name="connsiteY69" fmla="*/ 296583 h 40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9817" h="409817">
                  <a:moveTo>
                    <a:pt x="395115" y="219557"/>
                  </a:moveTo>
                  <a:cubicBezTo>
                    <a:pt x="403231" y="219557"/>
                    <a:pt x="409813" y="212975"/>
                    <a:pt x="409813" y="204858"/>
                  </a:cubicBezTo>
                  <a:cubicBezTo>
                    <a:pt x="409813" y="196742"/>
                    <a:pt x="403231" y="190160"/>
                    <a:pt x="395115" y="190160"/>
                  </a:cubicBezTo>
                  <a:lnTo>
                    <a:pt x="366434" y="190160"/>
                  </a:lnTo>
                  <a:lnTo>
                    <a:pt x="366434" y="131397"/>
                  </a:lnTo>
                  <a:lnTo>
                    <a:pt x="395115" y="131397"/>
                  </a:lnTo>
                  <a:cubicBezTo>
                    <a:pt x="403231" y="131397"/>
                    <a:pt x="409813" y="124815"/>
                    <a:pt x="409813" y="116698"/>
                  </a:cubicBezTo>
                  <a:cubicBezTo>
                    <a:pt x="409813" y="108582"/>
                    <a:pt x="403231" y="102000"/>
                    <a:pt x="395115" y="102000"/>
                  </a:cubicBezTo>
                  <a:lnTo>
                    <a:pt x="365547" y="102000"/>
                  </a:lnTo>
                  <a:cubicBezTo>
                    <a:pt x="360798" y="72405"/>
                    <a:pt x="337390" y="48970"/>
                    <a:pt x="307814" y="44183"/>
                  </a:cubicBezTo>
                  <a:lnTo>
                    <a:pt x="307814" y="14699"/>
                  </a:lnTo>
                  <a:cubicBezTo>
                    <a:pt x="307814" y="6582"/>
                    <a:pt x="301231" y="0"/>
                    <a:pt x="293115" y="0"/>
                  </a:cubicBezTo>
                  <a:cubicBezTo>
                    <a:pt x="284998" y="0"/>
                    <a:pt x="278416" y="6582"/>
                    <a:pt x="278416" y="14699"/>
                  </a:cubicBezTo>
                  <a:lnTo>
                    <a:pt x="278416" y="43278"/>
                  </a:lnTo>
                  <a:lnTo>
                    <a:pt x="219654" y="43278"/>
                  </a:lnTo>
                  <a:lnTo>
                    <a:pt x="219654" y="14699"/>
                  </a:lnTo>
                  <a:cubicBezTo>
                    <a:pt x="219654" y="6582"/>
                    <a:pt x="213071" y="0"/>
                    <a:pt x="204955" y="0"/>
                  </a:cubicBezTo>
                  <a:cubicBezTo>
                    <a:pt x="196838" y="0"/>
                    <a:pt x="190256" y="6582"/>
                    <a:pt x="190256" y="14699"/>
                  </a:cubicBezTo>
                  <a:lnTo>
                    <a:pt x="190256" y="43278"/>
                  </a:lnTo>
                  <a:lnTo>
                    <a:pt x="131397" y="43278"/>
                  </a:lnTo>
                  <a:lnTo>
                    <a:pt x="131397" y="14699"/>
                  </a:lnTo>
                  <a:cubicBezTo>
                    <a:pt x="131397" y="6582"/>
                    <a:pt x="124815" y="0"/>
                    <a:pt x="116698" y="0"/>
                  </a:cubicBezTo>
                  <a:cubicBezTo>
                    <a:pt x="108582" y="0"/>
                    <a:pt x="102000" y="6582"/>
                    <a:pt x="102000" y="14699"/>
                  </a:cubicBezTo>
                  <a:lnTo>
                    <a:pt x="102000" y="44170"/>
                  </a:lnTo>
                  <a:cubicBezTo>
                    <a:pt x="72391" y="48933"/>
                    <a:pt x="48951" y="72382"/>
                    <a:pt x="44202" y="102000"/>
                  </a:cubicBezTo>
                  <a:lnTo>
                    <a:pt x="14699" y="102000"/>
                  </a:lnTo>
                  <a:cubicBezTo>
                    <a:pt x="6582" y="102000"/>
                    <a:pt x="0" y="108582"/>
                    <a:pt x="0" y="116698"/>
                  </a:cubicBezTo>
                  <a:cubicBezTo>
                    <a:pt x="0" y="124815"/>
                    <a:pt x="6582" y="131397"/>
                    <a:pt x="14699" y="131397"/>
                  </a:cubicBezTo>
                  <a:lnTo>
                    <a:pt x="43315" y="131397"/>
                  </a:lnTo>
                  <a:lnTo>
                    <a:pt x="43315" y="190160"/>
                  </a:lnTo>
                  <a:lnTo>
                    <a:pt x="14699" y="190160"/>
                  </a:lnTo>
                  <a:cubicBezTo>
                    <a:pt x="6582" y="190160"/>
                    <a:pt x="0" y="196742"/>
                    <a:pt x="0" y="204858"/>
                  </a:cubicBezTo>
                  <a:cubicBezTo>
                    <a:pt x="0" y="212975"/>
                    <a:pt x="6582" y="219557"/>
                    <a:pt x="14699" y="219557"/>
                  </a:cubicBezTo>
                  <a:lnTo>
                    <a:pt x="43315" y="219557"/>
                  </a:lnTo>
                  <a:lnTo>
                    <a:pt x="43315" y="278416"/>
                  </a:lnTo>
                  <a:lnTo>
                    <a:pt x="14699" y="278416"/>
                  </a:lnTo>
                  <a:cubicBezTo>
                    <a:pt x="6582" y="278416"/>
                    <a:pt x="0" y="284998"/>
                    <a:pt x="0" y="293115"/>
                  </a:cubicBezTo>
                  <a:cubicBezTo>
                    <a:pt x="0" y="301231"/>
                    <a:pt x="6582" y="307814"/>
                    <a:pt x="14699" y="307814"/>
                  </a:cubicBezTo>
                  <a:lnTo>
                    <a:pt x="44225" y="307814"/>
                  </a:lnTo>
                  <a:cubicBezTo>
                    <a:pt x="49025" y="337367"/>
                    <a:pt x="72437" y="360752"/>
                    <a:pt x="102004" y="365510"/>
                  </a:cubicBezTo>
                  <a:lnTo>
                    <a:pt x="102004" y="395119"/>
                  </a:lnTo>
                  <a:cubicBezTo>
                    <a:pt x="102004" y="403236"/>
                    <a:pt x="108587" y="409818"/>
                    <a:pt x="116703" y="409818"/>
                  </a:cubicBezTo>
                  <a:cubicBezTo>
                    <a:pt x="124819" y="409818"/>
                    <a:pt x="131402" y="403236"/>
                    <a:pt x="131402" y="395119"/>
                  </a:cubicBezTo>
                  <a:lnTo>
                    <a:pt x="131402" y="366406"/>
                  </a:lnTo>
                  <a:lnTo>
                    <a:pt x="190261" y="366406"/>
                  </a:lnTo>
                  <a:lnTo>
                    <a:pt x="190261" y="395119"/>
                  </a:lnTo>
                  <a:cubicBezTo>
                    <a:pt x="190261" y="403236"/>
                    <a:pt x="196843" y="409818"/>
                    <a:pt x="204959" y="409818"/>
                  </a:cubicBezTo>
                  <a:cubicBezTo>
                    <a:pt x="213076" y="409818"/>
                    <a:pt x="219658" y="403236"/>
                    <a:pt x="219658" y="395119"/>
                  </a:cubicBezTo>
                  <a:lnTo>
                    <a:pt x="219658" y="366406"/>
                  </a:lnTo>
                  <a:lnTo>
                    <a:pt x="278421" y="366406"/>
                  </a:lnTo>
                  <a:lnTo>
                    <a:pt x="278421" y="395119"/>
                  </a:lnTo>
                  <a:cubicBezTo>
                    <a:pt x="278421" y="403236"/>
                    <a:pt x="285003" y="409818"/>
                    <a:pt x="293119" y="409818"/>
                  </a:cubicBezTo>
                  <a:cubicBezTo>
                    <a:pt x="301236" y="409818"/>
                    <a:pt x="307818" y="403236"/>
                    <a:pt x="307818" y="395119"/>
                  </a:cubicBezTo>
                  <a:lnTo>
                    <a:pt x="307818" y="365501"/>
                  </a:lnTo>
                  <a:cubicBezTo>
                    <a:pt x="337353" y="360720"/>
                    <a:pt x="360733" y="337349"/>
                    <a:pt x="365529" y="307818"/>
                  </a:cubicBezTo>
                  <a:lnTo>
                    <a:pt x="395119" y="307818"/>
                  </a:lnTo>
                  <a:cubicBezTo>
                    <a:pt x="403236" y="307818"/>
                    <a:pt x="409818" y="301236"/>
                    <a:pt x="409818" y="293119"/>
                  </a:cubicBezTo>
                  <a:cubicBezTo>
                    <a:pt x="409818" y="285003"/>
                    <a:pt x="403236" y="278421"/>
                    <a:pt x="395119" y="278421"/>
                  </a:cubicBezTo>
                  <a:lnTo>
                    <a:pt x="366438" y="278421"/>
                  </a:lnTo>
                  <a:lnTo>
                    <a:pt x="366438" y="219557"/>
                  </a:lnTo>
                  <a:lnTo>
                    <a:pt x="395115" y="219557"/>
                  </a:lnTo>
                  <a:close/>
                  <a:moveTo>
                    <a:pt x="337036" y="296583"/>
                  </a:moveTo>
                  <a:cubicBezTo>
                    <a:pt x="337036" y="318870"/>
                    <a:pt x="318902" y="337004"/>
                    <a:pt x="296615" y="337004"/>
                  </a:cubicBezTo>
                  <a:lnTo>
                    <a:pt x="113134" y="337004"/>
                  </a:lnTo>
                  <a:cubicBezTo>
                    <a:pt x="90847" y="337004"/>
                    <a:pt x="72713" y="318870"/>
                    <a:pt x="72713" y="296583"/>
                  </a:cubicBezTo>
                  <a:lnTo>
                    <a:pt x="72713" y="113097"/>
                  </a:lnTo>
                  <a:cubicBezTo>
                    <a:pt x="72713" y="90810"/>
                    <a:pt x="90847" y="72676"/>
                    <a:pt x="113134" y="72676"/>
                  </a:cubicBezTo>
                  <a:lnTo>
                    <a:pt x="296620" y="72676"/>
                  </a:lnTo>
                  <a:cubicBezTo>
                    <a:pt x="318906" y="72676"/>
                    <a:pt x="337041" y="90810"/>
                    <a:pt x="337041" y="113097"/>
                  </a:cubicBezTo>
                  <a:lnTo>
                    <a:pt x="337041" y="296583"/>
                  </a:lnTo>
                  <a:close/>
                </a:path>
              </a:pathLst>
            </a:custGeom>
            <a:grpFill/>
            <a:ln w="456"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grpSp>
      <p:sp>
        <p:nvSpPr>
          <p:cNvPr id="1048728" name="图形 68"/>
          <p:cNvSpPr/>
          <p:nvPr/>
        </p:nvSpPr>
        <p:spPr>
          <a:xfrm>
            <a:off x="6944059" y="3513764"/>
            <a:ext cx="486656" cy="400110"/>
          </a:xfrm>
          <a:custGeom>
            <a:avLst/>
            <a:gdLst>
              <a:gd name="connsiteX0" fmla="*/ 722312 w 741141"/>
              <a:gd name="connsiteY0" fmla="*/ 513591 h 609338"/>
              <a:gd name="connsiteX1" fmla="*/ 679847 w 741141"/>
              <a:gd name="connsiteY1" fmla="*/ 513591 h 609338"/>
              <a:gd name="connsiteX2" fmla="*/ 679847 w 741141"/>
              <a:gd name="connsiteY2" fmla="*/ 178275 h 609338"/>
              <a:gd name="connsiteX3" fmla="*/ 640587 w 741141"/>
              <a:gd name="connsiteY3" fmla="*/ 139014 h 609338"/>
              <a:gd name="connsiteX4" fmla="*/ 610540 w 741141"/>
              <a:gd name="connsiteY4" fmla="*/ 139014 h 609338"/>
              <a:gd name="connsiteX5" fmla="*/ 610540 w 741141"/>
              <a:gd name="connsiteY5" fmla="*/ 76518 h 609338"/>
              <a:gd name="connsiteX6" fmla="*/ 639785 w 741141"/>
              <a:gd name="connsiteY6" fmla="*/ 39260 h 609338"/>
              <a:gd name="connsiteX7" fmla="*/ 600525 w 741141"/>
              <a:gd name="connsiteY7" fmla="*/ 0 h 609338"/>
              <a:gd name="connsiteX8" fmla="*/ 561264 w 741141"/>
              <a:gd name="connsiteY8" fmla="*/ 39260 h 609338"/>
              <a:gd name="connsiteX9" fmla="*/ 590509 w 741141"/>
              <a:gd name="connsiteY9" fmla="*/ 76518 h 609338"/>
              <a:gd name="connsiteX10" fmla="*/ 590509 w 741141"/>
              <a:gd name="connsiteY10" fmla="*/ 139014 h 609338"/>
              <a:gd name="connsiteX11" fmla="*/ 503175 w 741141"/>
              <a:gd name="connsiteY11" fmla="*/ 139014 h 609338"/>
              <a:gd name="connsiteX12" fmla="*/ 503175 w 741141"/>
              <a:gd name="connsiteY12" fmla="*/ 76518 h 609338"/>
              <a:gd name="connsiteX13" fmla="*/ 532420 w 741141"/>
              <a:gd name="connsiteY13" fmla="*/ 39260 h 609338"/>
              <a:gd name="connsiteX14" fmla="*/ 493160 w 741141"/>
              <a:gd name="connsiteY14" fmla="*/ 0 h 609338"/>
              <a:gd name="connsiteX15" fmla="*/ 453899 w 741141"/>
              <a:gd name="connsiteY15" fmla="*/ 39260 h 609338"/>
              <a:gd name="connsiteX16" fmla="*/ 483144 w 741141"/>
              <a:gd name="connsiteY16" fmla="*/ 76518 h 609338"/>
              <a:gd name="connsiteX17" fmla="*/ 483144 w 741141"/>
              <a:gd name="connsiteY17" fmla="*/ 139014 h 609338"/>
              <a:gd name="connsiteX18" fmla="*/ 381387 w 741141"/>
              <a:gd name="connsiteY18" fmla="*/ 139014 h 609338"/>
              <a:gd name="connsiteX19" fmla="*/ 381387 w 741141"/>
              <a:gd name="connsiteY19" fmla="*/ 76518 h 609338"/>
              <a:gd name="connsiteX20" fmla="*/ 410632 w 741141"/>
              <a:gd name="connsiteY20" fmla="*/ 39260 h 609338"/>
              <a:gd name="connsiteX21" fmla="*/ 371372 w 741141"/>
              <a:gd name="connsiteY21" fmla="*/ 0 h 609338"/>
              <a:gd name="connsiteX22" fmla="*/ 332112 w 741141"/>
              <a:gd name="connsiteY22" fmla="*/ 39260 h 609338"/>
              <a:gd name="connsiteX23" fmla="*/ 361357 w 741141"/>
              <a:gd name="connsiteY23" fmla="*/ 76518 h 609338"/>
              <a:gd name="connsiteX24" fmla="*/ 361357 w 741141"/>
              <a:gd name="connsiteY24" fmla="*/ 139014 h 609338"/>
              <a:gd name="connsiteX25" fmla="*/ 260401 w 741141"/>
              <a:gd name="connsiteY25" fmla="*/ 139014 h 609338"/>
              <a:gd name="connsiteX26" fmla="*/ 260401 w 741141"/>
              <a:gd name="connsiteY26" fmla="*/ 76518 h 609338"/>
              <a:gd name="connsiteX27" fmla="*/ 289646 w 741141"/>
              <a:gd name="connsiteY27" fmla="*/ 39260 h 609338"/>
              <a:gd name="connsiteX28" fmla="*/ 250386 w 741141"/>
              <a:gd name="connsiteY28" fmla="*/ 0 h 609338"/>
              <a:gd name="connsiteX29" fmla="*/ 211125 w 741141"/>
              <a:gd name="connsiteY29" fmla="*/ 39260 h 609338"/>
              <a:gd name="connsiteX30" fmla="*/ 240370 w 741141"/>
              <a:gd name="connsiteY30" fmla="*/ 76518 h 609338"/>
              <a:gd name="connsiteX31" fmla="*/ 240370 w 741141"/>
              <a:gd name="connsiteY31" fmla="*/ 139014 h 609338"/>
              <a:gd name="connsiteX32" fmla="*/ 153436 w 741141"/>
              <a:gd name="connsiteY32" fmla="*/ 139014 h 609338"/>
              <a:gd name="connsiteX33" fmla="*/ 153436 w 741141"/>
              <a:gd name="connsiteY33" fmla="*/ 76518 h 609338"/>
              <a:gd name="connsiteX34" fmla="*/ 182681 w 741141"/>
              <a:gd name="connsiteY34" fmla="*/ 39260 h 609338"/>
              <a:gd name="connsiteX35" fmla="*/ 143421 w 741141"/>
              <a:gd name="connsiteY35" fmla="*/ 0 h 609338"/>
              <a:gd name="connsiteX36" fmla="*/ 104160 w 741141"/>
              <a:gd name="connsiteY36" fmla="*/ 39260 h 609338"/>
              <a:gd name="connsiteX37" fmla="*/ 133405 w 741141"/>
              <a:gd name="connsiteY37" fmla="*/ 76518 h 609338"/>
              <a:gd name="connsiteX38" fmla="*/ 133405 w 741141"/>
              <a:gd name="connsiteY38" fmla="*/ 139014 h 609338"/>
              <a:gd name="connsiteX39" fmla="*/ 104160 w 741141"/>
              <a:gd name="connsiteY39" fmla="*/ 139014 h 609338"/>
              <a:gd name="connsiteX40" fmla="*/ 64900 w 741141"/>
              <a:gd name="connsiteY40" fmla="*/ 178275 h 609338"/>
              <a:gd name="connsiteX41" fmla="*/ 64900 w 741141"/>
              <a:gd name="connsiteY41" fmla="*/ 513591 h 609338"/>
              <a:gd name="connsiteX42" fmla="*/ 18829 w 741141"/>
              <a:gd name="connsiteY42" fmla="*/ 513591 h 609338"/>
              <a:gd name="connsiteX43" fmla="*/ 0 w 741141"/>
              <a:gd name="connsiteY43" fmla="*/ 534423 h 609338"/>
              <a:gd name="connsiteX44" fmla="*/ 12820 w 741141"/>
              <a:gd name="connsiteY44" fmla="*/ 593714 h 609338"/>
              <a:gd name="connsiteX45" fmla="*/ 31248 w 741141"/>
              <a:gd name="connsiteY45" fmla="*/ 609338 h 609338"/>
              <a:gd name="connsiteX46" fmla="*/ 712297 w 741141"/>
              <a:gd name="connsiteY46" fmla="*/ 609338 h 609338"/>
              <a:gd name="connsiteX47" fmla="*/ 731126 w 741141"/>
              <a:gd name="connsiteY47" fmla="*/ 592112 h 609338"/>
              <a:gd name="connsiteX48" fmla="*/ 741141 w 741141"/>
              <a:gd name="connsiteY48" fmla="*/ 532420 h 609338"/>
              <a:gd name="connsiteX49" fmla="*/ 722312 w 741141"/>
              <a:gd name="connsiteY49" fmla="*/ 513591 h 609338"/>
              <a:gd name="connsiteX50" fmla="*/ 580895 w 741141"/>
              <a:gd name="connsiteY50" fmla="*/ 39260 h 609338"/>
              <a:gd name="connsiteX51" fmla="*/ 600124 w 741141"/>
              <a:gd name="connsiteY51" fmla="*/ 20031 h 609338"/>
              <a:gd name="connsiteX52" fmla="*/ 619354 w 741141"/>
              <a:gd name="connsiteY52" fmla="*/ 39260 h 609338"/>
              <a:gd name="connsiteX53" fmla="*/ 600124 w 741141"/>
              <a:gd name="connsiteY53" fmla="*/ 58490 h 609338"/>
              <a:gd name="connsiteX54" fmla="*/ 580895 w 741141"/>
              <a:gd name="connsiteY54" fmla="*/ 39260 h 609338"/>
              <a:gd name="connsiteX55" fmla="*/ 473529 w 741141"/>
              <a:gd name="connsiteY55" fmla="*/ 39260 h 609338"/>
              <a:gd name="connsiteX56" fmla="*/ 492759 w 741141"/>
              <a:gd name="connsiteY56" fmla="*/ 20031 h 609338"/>
              <a:gd name="connsiteX57" fmla="*/ 511989 w 741141"/>
              <a:gd name="connsiteY57" fmla="*/ 39260 h 609338"/>
              <a:gd name="connsiteX58" fmla="*/ 492759 w 741141"/>
              <a:gd name="connsiteY58" fmla="*/ 58490 h 609338"/>
              <a:gd name="connsiteX59" fmla="*/ 473529 w 741141"/>
              <a:gd name="connsiteY59" fmla="*/ 39260 h 609338"/>
              <a:gd name="connsiteX60" fmla="*/ 352142 w 741141"/>
              <a:gd name="connsiteY60" fmla="*/ 39260 h 609338"/>
              <a:gd name="connsiteX61" fmla="*/ 371372 w 741141"/>
              <a:gd name="connsiteY61" fmla="*/ 20031 h 609338"/>
              <a:gd name="connsiteX62" fmla="*/ 390602 w 741141"/>
              <a:gd name="connsiteY62" fmla="*/ 39260 h 609338"/>
              <a:gd name="connsiteX63" fmla="*/ 371372 w 741141"/>
              <a:gd name="connsiteY63" fmla="*/ 58490 h 609338"/>
              <a:gd name="connsiteX64" fmla="*/ 352142 w 741141"/>
              <a:gd name="connsiteY64" fmla="*/ 39260 h 609338"/>
              <a:gd name="connsiteX65" fmla="*/ 231156 w 741141"/>
              <a:gd name="connsiteY65" fmla="*/ 39260 h 609338"/>
              <a:gd name="connsiteX66" fmla="*/ 250386 w 741141"/>
              <a:gd name="connsiteY66" fmla="*/ 20031 h 609338"/>
              <a:gd name="connsiteX67" fmla="*/ 269615 w 741141"/>
              <a:gd name="connsiteY67" fmla="*/ 39260 h 609338"/>
              <a:gd name="connsiteX68" fmla="*/ 250386 w 741141"/>
              <a:gd name="connsiteY68" fmla="*/ 58490 h 609338"/>
              <a:gd name="connsiteX69" fmla="*/ 231156 w 741141"/>
              <a:gd name="connsiteY69" fmla="*/ 39260 h 609338"/>
              <a:gd name="connsiteX70" fmla="*/ 124191 w 741141"/>
              <a:gd name="connsiteY70" fmla="*/ 39260 h 609338"/>
              <a:gd name="connsiteX71" fmla="*/ 143421 w 741141"/>
              <a:gd name="connsiteY71" fmla="*/ 20031 h 609338"/>
              <a:gd name="connsiteX72" fmla="*/ 162651 w 741141"/>
              <a:gd name="connsiteY72" fmla="*/ 39260 h 609338"/>
              <a:gd name="connsiteX73" fmla="*/ 143421 w 741141"/>
              <a:gd name="connsiteY73" fmla="*/ 58490 h 609338"/>
              <a:gd name="connsiteX74" fmla="*/ 124191 w 741141"/>
              <a:gd name="connsiteY74" fmla="*/ 39260 h 609338"/>
              <a:gd name="connsiteX75" fmla="*/ 84931 w 741141"/>
              <a:gd name="connsiteY75" fmla="*/ 178275 h 609338"/>
              <a:gd name="connsiteX76" fmla="*/ 104160 w 741141"/>
              <a:gd name="connsiteY76" fmla="*/ 159045 h 609338"/>
              <a:gd name="connsiteX77" fmla="*/ 133405 w 741141"/>
              <a:gd name="connsiteY77" fmla="*/ 159045 h 609338"/>
              <a:gd name="connsiteX78" fmla="*/ 133405 w 741141"/>
              <a:gd name="connsiteY78" fmla="*/ 258799 h 609338"/>
              <a:gd name="connsiteX79" fmla="*/ 134607 w 741141"/>
              <a:gd name="connsiteY79" fmla="*/ 262004 h 609338"/>
              <a:gd name="connsiteX80" fmla="*/ 136210 w 741141"/>
              <a:gd name="connsiteY80" fmla="*/ 265609 h 609338"/>
              <a:gd name="connsiteX81" fmla="*/ 192697 w 741141"/>
              <a:gd name="connsiteY81" fmla="*/ 324099 h 609338"/>
              <a:gd name="connsiteX82" fmla="*/ 186287 w 741141"/>
              <a:gd name="connsiteY82" fmla="*/ 344130 h 609338"/>
              <a:gd name="connsiteX83" fmla="*/ 225547 w 741141"/>
              <a:gd name="connsiteY83" fmla="*/ 383390 h 609338"/>
              <a:gd name="connsiteX84" fmla="*/ 264808 w 741141"/>
              <a:gd name="connsiteY84" fmla="*/ 344130 h 609338"/>
              <a:gd name="connsiteX85" fmla="*/ 225547 w 741141"/>
              <a:gd name="connsiteY85" fmla="*/ 304870 h 609338"/>
              <a:gd name="connsiteX86" fmla="*/ 206718 w 741141"/>
              <a:gd name="connsiteY86" fmla="*/ 310478 h 609338"/>
              <a:gd name="connsiteX87" fmla="*/ 153436 w 741141"/>
              <a:gd name="connsiteY87" fmla="*/ 254792 h 609338"/>
              <a:gd name="connsiteX88" fmla="*/ 153436 w 741141"/>
              <a:gd name="connsiteY88" fmla="*/ 159045 h 609338"/>
              <a:gd name="connsiteX89" fmla="*/ 240771 w 741141"/>
              <a:gd name="connsiteY89" fmla="*/ 159045 h 609338"/>
              <a:gd name="connsiteX90" fmla="*/ 240771 w 741141"/>
              <a:gd name="connsiteY90" fmla="*/ 258799 h 609338"/>
              <a:gd name="connsiteX91" fmla="*/ 241973 w 741141"/>
              <a:gd name="connsiteY91" fmla="*/ 262004 h 609338"/>
              <a:gd name="connsiteX92" fmla="*/ 243175 w 741141"/>
              <a:gd name="connsiteY92" fmla="*/ 265609 h 609338"/>
              <a:gd name="connsiteX93" fmla="*/ 302466 w 741141"/>
              <a:gd name="connsiteY93" fmla="*/ 326903 h 609338"/>
              <a:gd name="connsiteX94" fmla="*/ 302466 w 741141"/>
              <a:gd name="connsiteY94" fmla="*/ 416642 h 609338"/>
              <a:gd name="connsiteX95" fmla="*/ 312481 w 741141"/>
              <a:gd name="connsiteY95" fmla="*/ 426657 h 609338"/>
              <a:gd name="connsiteX96" fmla="*/ 322497 w 741141"/>
              <a:gd name="connsiteY96" fmla="*/ 416642 h 609338"/>
              <a:gd name="connsiteX97" fmla="*/ 322497 w 741141"/>
              <a:gd name="connsiteY97" fmla="*/ 322897 h 609338"/>
              <a:gd name="connsiteX98" fmla="*/ 321295 w 741141"/>
              <a:gd name="connsiteY98" fmla="*/ 319692 h 609338"/>
              <a:gd name="connsiteX99" fmla="*/ 319692 w 741141"/>
              <a:gd name="connsiteY99" fmla="*/ 316087 h 609338"/>
              <a:gd name="connsiteX100" fmla="*/ 260401 w 741141"/>
              <a:gd name="connsiteY100" fmla="*/ 254792 h 609338"/>
              <a:gd name="connsiteX101" fmla="*/ 260401 w 741141"/>
              <a:gd name="connsiteY101" fmla="*/ 159045 h 609338"/>
              <a:gd name="connsiteX102" fmla="*/ 360956 w 741141"/>
              <a:gd name="connsiteY102" fmla="*/ 159045 h 609338"/>
              <a:gd name="connsiteX103" fmla="*/ 360956 w 741141"/>
              <a:gd name="connsiteY103" fmla="*/ 459508 h 609338"/>
              <a:gd name="connsiteX104" fmla="*/ 370971 w 741141"/>
              <a:gd name="connsiteY104" fmla="*/ 469523 h 609338"/>
              <a:gd name="connsiteX105" fmla="*/ 380987 w 741141"/>
              <a:gd name="connsiteY105" fmla="*/ 459508 h 609338"/>
              <a:gd name="connsiteX106" fmla="*/ 380987 w 741141"/>
              <a:gd name="connsiteY106" fmla="*/ 159045 h 609338"/>
              <a:gd name="connsiteX107" fmla="*/ 482743 w 741141"/>
              <a:gd name="connsiteY107" fmla="*/ 159045 h 609338"/>
              <a:gd name="connsiteX108" fmla="*/ 482743 w 741141"/>
              <a:gd name="connsiteY108" fmla="*/ 254792 h 609338"/>
              <a:gd name="connsiteX109" fmla="*/ 423853 w 741141"/>
              <a:gd name="connsiteY109" fmla="*/ 316087 h 609338"/>
              <a:gd name="connsiteX110" fmla="*/ 422651 w 741141"/>
              <a:gd name="connsiteY110" fmla="*/ 318891 h 609338"/>
              <a:gd name="connsiteX111" fmla="*/ 421049 w 741141"/>
              <a:gd name="connsiteY111" fmla="*/ 322897 h 609338"/>
              <a:gd name="connsiteX112" fmla="*/ 421049 w 741141"/>
              <a:gd name="connsiteY112" fmla="*/ 416642 h 609338"/>
              <a:gd name="connsiteX113" fmla="*/ 431064 w 741141"/>
              <a:gd name="connsiteY113" fmla="*/ 426657 h 609338"/>
              <a:gd name="connsiteX114" fmla="*/ 441079 w 741141"/>
              <a:gd name="connsiteY114" fmla="*/ 416642 h 609338"/>
              <a:gd name="connsiteX115" fmla="*/ 441079 w 741141"/>
              <a:gd name="connsiteY115" fmla="*/ 326903 h 609338"/>
              <a:gd name="connsiteX116" fmla="*/ 499970 w 741141"/>
              <a:gd name="connsiteY116" fmla="*/ 265609 h 609338"/>
              <a:gd name="connsiteX117" fmla="*/ 501172 w 741141"/>
              <a:gd name="connsiteY117" fmla="*/ 262805 h 609338"/>
              <a:gd name="connsiteX118" fmla="*/ 502774 w 741141"/>
              <a:gd name="connsiteY118" fmla="*/ 258799 h 609338"/>
              <a:gd name="connsiteX119" fmla="*/ 502774 w 741141"/>
              <a:gd name="connsiteY119" fmla="*/ 159045 h 609338"/>
              <a:gd name="connsiteX120" fmla="*/ 590109 w 741141"/>
              <a:gd name="connsiteY120" fmla="*/ 159045 h 609338"/>
              <a:gd name="connsiteX121" fmla="*/ 590109 w 741141"/>
              <a:gd name="connsiteY121" fmla="*/ 254792 h 609338"/>
              <a:gd name="connsiteX122" fmla="*/ 536426 w 741141"/>
              <a:gd name="connsiteY122" fmla="*/ 310478 h 609338"/>
              <a:gd name="connsiteX123" fmla="*/ 517597 w 741141"/>
              <a:gd name="connsiteY123" fmla="*/ 304870 h 609338"/>
              <a:gd name="connsiteX124" fmla="*/ 478337 w 741141"/>
              <a:gd name="connsiteY124" fmla="*/ 344130 h 609338"/>
              <a:gd name="connsiteX125" fmla="*/ 517597 w 741141"/>
              <a:gd name="connsiteY125" fmla="*/ 383390 h 609338"/>
              <a:gd name="connsiteX126" fmla="*/ 556858 w 741141"/>
              <a:gd name="connsiteY126" fmla="*/ 344130 h 609338"/>
              <a:gd name="connsiteX127" fmla="*/ 550448 w 741141"/>
              <a:gd name="connsiteY127" fmla="*/ 324099 h 609338"/>
              <a:gd name="connsiteX128" fmla="*/ 606935 w 741141"/>
              <a:gd name="connsiteY128" fmla="*/ 265609 h 609338"/>
              <a:gd name="connsiteX129" fmla="*/ 608137 w 741141"/>
              <a:gd name="connsiteY129" fmla="*/ 262805 h 609338"/>
              <a:gd name="connsiteX130" fmla="*/ 609739 w 741141"/>
              <a:gd name="connsiteY130" fmla="*/ 258799 h 609338"/>
              <a:gd name="connsiteX131" fmla="*/ 609739 w 741141"/>
              <a:gd name="connsiteY131" fmla="*/ 159045 h 609338"/>
              <a:gd name="connsiteX132" fmla="*/ 639785 w 741141"/>
              <a:gd name="connsiteY132" fmla="*/ 159045 h 609338"/>
              <a:gd name="connsiteX133" fmla="*/ 659015 w 741141"/>
              <a:gd name="connsiteY133" fmla="*/ 178275 h 609338"/>
              <a:gd name="connsiteX134" fmla="*/ 659015 w 741141"/>
              <a:gd name="connsiteY134" fmla="*/ 513591 h 609338"/>
              <a:gd name="connsiteX135" fmla="*/ 443483 w 741141"/>
              <a:gd name="connsiteY135" fmla="*/ 513591 h 609338"/>
              <a:gd name="connsiteX136" fmla="*/ 443082 w 741141"/>
              <a:gd name="connsiteY136" fmla="*/ 513591 h 609338"/>
              <a:gd name="connsiteX137" fmla="*/ 439877 w 741141"/>
              <a:gd name="connsiteY137" fmla="*/ 514793 h 609338"/>
              <a:gd name="connsiteX138" fmla="*/ 435871 w 741141"/>
              <a:gd name="connsiteY138" fmla="*/ 516796 h 609338"/>
              <a:gd name="connsiteX139" fmla="*/ 435471 w 741141"/>
              <a:gd name="connsiteY139" fmla="*/ 516796 h 609338"/>
              <a:gd name="connsiteX140" fmla="*/ 418244 w 741141"/>
              <a:gd name="connsiteY140" fmla="*/ 536827 h 609338"/>
              <a:gd name="connsiteX141" fmla="*/ 326503 w 741141"/>
              <a:gd name="connsiteY141" fmla="*/ 536827 h 609338"/>
              <a:gd name="connsiteX142" fmla="*/ 306873 w 741141"/>
              <a:gd name="connsiteY142" fmla="*/ 516796 h 609338"/>
              <a:gd name="connsiteX143" fmla="*/ 304068 w 741141"/>
              <a:gd name="connsiteY143" fmla="*/ 515594 h 609338"/>
              <a:gd name="connsiteX144" fmla="*/ 299662 w 741141"/>
              <a:gd name="connsiteY144" fmla="*/ 513992 h 609338"/>
              <a:gd name="connsiteX145" fmla="*/ 84931 w 741141"/>
              <a:gd name="connsiteY145" fmla="*/ 513992 h 609338"/>
              <a:gd name="connsiteX146" fmla="*/ 84931 w 741141"/>
              <a:gd name="connsiteY146" fmla="*/ 178275 h 609338"/>
              <a:gd name="connsiteX147" fmla="*/ 225948 w 741141"/>
              <a:gd name="connsiteY147" fmla="*/ 324900 h 609338"/>
              <a:gd name="connsiteX148" fmla="*/ 245178 w 741141"/>
              <a:gd name="connsiteY148" fmla="*/ 344130 h 609338"/>
              <a:gd name="connsiteX149" fmla="*/ 225948 w 741141"/>
              <a:gd name="connsiteY149" fmla="*/ 363360 h 609338"/>
              <a:gd name="connsiteX150" fmla="*/ 206318 w 741141"/>
              <a:gd name="connsiteY150" fmla="*/ 344130 h 609338"/>
              <a:gd name="connsiteX151" fmla="*/ 225948 w 741141"/>
              <a:gd name="connsiteY151" fmla="*/ 324900 h 609338"/>
              <a:gd name="connsiteX152" fmla="*/ 537227 w 741141"/>
              <a:gd name="connsiteY152" fmla="*/ 344130 h 609338"/>
              <a:gd name="connsiteX153" fmla="*/ 517998 w 741141"/>
              <a:gd name="connsiteY153" fmla="*/ 363360 h 609338"/>
              <a:gd name="connsiteX154" fmla="*/ 498768 w 741141"/>
              <a:gd name="connsiteY154" fmla="*/ 344130 h 609338"/>
              <a:gd name="connsiteX155" fmla="*/ 517998 w 741141"/>
              <a:gd name="connsiteY155" fmla="*/ 324900 h 609338"/>
              <a:gd name="connsiteX156" fmla="*/ 537227 w 741141"/>
              <a:gd name="connsiteY156" fmla="*/ 344130 h 609338"/>
              <a:gd name="connsiteX157" fmla="*/ 711896 w 741141"/>
              <a:gd name="connsiteY157" fmla="*/ 588106 h 609338"/>
              <a:gd name="connsiteX158" fmla="*/ 711496 w 741141"/>
              <a:gd name="connsiteY158" fmla="*/ 589708 h 609338"/>
              <a:gd name="connsiteX159" fmla="*/ 33251 w 741141"/>
              <a:gd name="connsiteY159" fmla="*/ 590509 h 609338"/>
              <a:gd name="connsiteX160" fmla="*/ 32049 w 741141"/>
              <a:gd name="connsiteY160" fmla="*/ 588506 h 609338"/>
              <a:gd name="connsiteX161" fmla="*/ 20431 w 741141"/>
              <a:gd name="connsiteY161" fmla="*/ 533622 h 609338"/>
              <a:gd name="connsiteX162" fmla="*/ 296457 w 741141"/>
              <a:gd name="connsiteY162" fmla="*/ 533622 h 609338"/>
              <a:gd name="connsiteX163" fmla="*/ 312882 w 741141"/>
              <a:gd name="connsiteY163" fmla="*/ 550047 h 609338"/>
              <a:gd name="connsiteX164" fmla="*/ 327304 w 741141"/>
              <a:gd name="connsiteY164" fmla="*/ 556858 h 609338"/>
              <a:gd name="connsiteX165" fmla="*/ 419446 w 741141"/>
              <a:gd name="connsiteY165" fmla="*/ 556858 h 609338"/>
              <a:gd name="connsiteX166" fmla="*/ 433868 w 741141"/>
              <a:gd name="connsiteY166" fmla="*/ 550448 h 609338"/>
              <a:gd name="connsiteX167" fmla="*/ 448691 w 741141"/>
              <a:gd name="connsiteY167" fmla="*/ 533622 h 609338"/>
              <a:gd name="connsiteX168" fmla="*/ 721111 w 741141"/>
              <a:gd name="connsiteY168" fmla="*/ 533622 h 609338"/>
              <a:gd name="connsiteX169" fmla="*/ 711896 w 741141"/>
              <a:gd name="connsiteY169" fmla="*/ 588106 h 60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41141" h="609338">
                <a:moveTo>
                  <a:pt x="722312" y="513591"/>
                </a:moveTo>
                <a:lnTo>
                  <a:pt x="679847" y="513591"/>
                </a:lnTo>
                <a:lnTo>
                  <a:pt x="679847" y="178275"/>
                </a:lnTo>
                <a:cubicBezTo>
                  <a:pt x="679847" y="156641"/>
                  <a:pt x="662220" y="139014"/>
                  <a:pt x="640587" y="139014"/>
                </a:cubicBezTo>
                <a:lnTo>
                  <a:pt x="610540" y="139014"/>
                </a:lnTo>
                <a:lnTo>
                  <a:pt x="610540" y="76518"/>
                </a:lnTo>
                <a:cubicBezTo>
                  <a:pt x="627366" y="72111"/>
                  <a:pt x="639785" y="57288"/>
                  <a:pt x="639785" y="39260"/>
                </a:cubicBezTo>
                <a:cubicBezTo>
                  <a:pt x="639785" y="17627"/>
                  <a:pt x="622158" y="0"/>
                  <a:pt x="600525" y="0"/>
                </a:cubicBezTo>
                <a:cubicBezTo>
                  <a:pt x="578892" y="0"/>
                  <a:pt x="561264" y="17627"/>
                  <a:pt x="561264" y="39260"/>
                </a:cubicBezTo>
                <a:cubicBezTo>
                  <a:pt x="561264" y="57288"/>
                  <a:pt x="573684" y="72111"/>
                  <a:pt x="590509" y="76518"/>
                </a:cubicBezTo>
                <a:lnTo>
                  <a:pt x="590509" y="139014"/>
                </a:lnTo>
                <a:lnTo>
                  <a:pt x="503175" y="139014"/>
                </a:lnTo>
                <a:lnTo>
                  <a:pt x="503175" y="76518"/>
                </a:lnTo>
                <a:cubicBezTo>
                  <a:pt x="520001" y="72111"/>
                  <a:pt x="532420" y="57288"/>
                  <a:pt x="532420" y="39260"/>
                </a:cubicBezTo>
                <a:cubicBezTo>
                  <a:pt x="532420" y="17627"/>
                  <a:pt x="514793" y="0"/>
                  <a:pt x="493160" y="0"/>
                </a:cubicBezTo>
                <a:cubicBezTo>
                  <a:pt x="471526" y="0"/>
                  <a:pt x="453899" y="17627"/>
                  <a:pt x="453899" y="39260"/>
                </a:cubicBezTo>
                <a:cubicBezTo>
                  <a:pt x="453899" y="57288"/>
                  <a:pt x="466318" y="72111"/>
                  <a:pt x="483144" y="76518"/>
                </a:cubicBezTo>
                <a:lnTo>
                  <a:pt x="483144" y="139014"/>
                </a:lnTo>
                <a:lnTo>
                  <a:pt x="381387" y="139014"/>
                </a:lnTo>
                <a:lnTo>
                  <a:pt x="381387" y="76518"/>
                </a:lnTo>
                <a:cubicBezTo>
                  <a:pt x="398213" y="72111"/>
                  <a:pt x="410632" y="57288"/>
                  <a:pt x="410632" y="39260"/>
                </a:cubicBezTo>
                <a:cubicBezTo>
                  <a:pt x="410632" y="17627"/>
                  <a:pt x="393005" y="0"/>
                  <a:pt x="371372" y="0"/>
                </a:cubicBezTo>
                <a:cubicBezTo>
                  <a:pt x="349739" y="0"/>
                  <a:pt x="332112" y="17627"/>
                  <a:pt x="332112" y="39260"/>
                </a:cubicBezTo>
                <a:cubicBezTo>
                  <a:pt x="332112" y="57288"/>
                  <a:pt x="344531" y="72111"/>
                  <a:pt x="361357" y="76518"/>
                </a:cubicBezTo>
                <a:lnTo>
                  <a:pt x="361357" y="139014"/>
                </a:lnTo>
                <a:lnTo>
                  <a:pt x="260401" y="139014"/>
                </a:lnTo>
                <a:lnTo>
                  <a:pt x="260401" y="76518"/>
                </a:lnTo>
                <a:cubicBezTo>
                  <a:pt x="277227" y="72111"/>
                  <a:pt x="289646" y="57288"/>
                  <a:pt x="289646" y="39260"/>
                </a:cubicBezTo>
                <a:cubicBezTo>
                  <a:pt x="289646" y="17627"/>
                  <a:pt x="272019" y="0"/>
                  <a:pt x="250386" y="0"/>
                </a:cubicBezTo>
                <a:cubicBezTo>
                  <a:pt x="228752" y="0"/>
                  <a:pt x="211125" y="17627"/>
                  <a:pt x="211125" y="39260"/>
                </a:cubicBezTo>
                <a:cubicBezTo>
                  <a:pt x="211125" y="57288"/>
                  <a:pt x="223544" y="72111"/>
                  <a:pt x="240370" y="76518"/>
                </a:cubicBezTo>
                <a:lnTo>
                  <a:pt x="240370" y="139014"/>
                </a:lnTo>
                <a:lnTo>
                  <a:pt x="153436" y="139014"/>
                </a:lnTo>
                <a:lnTo>
                  <a:pt x="153436" y="76518"/>
                </a:lnTo>
                <a:cubicBezTo>
                  <a:pt x="170262" y="72111"/>
                  <a:pt x="182681" y="57288"/>
                  <a:pt x="182681" y="39260"/>
                </a:cubicBezTo>
                <a:cubicBezTo>
                  <a:pt x="182681" y="17627"/>
                  <a:pt x="165054" y="0"/>
                  <a:pt x="143421" y="0"/>
                </a:cubicBezTo>
                <a:cubicBezTo>
                  <a:pt x="121788" y="0"/>
                  <a:pt x="104160" y="17627"/>
                  <a:pt x="104160" y="39260"/>
                </a:cubicBezTo>
                <a:cubicBezTo>
                  <a:pt x="104160" y="57288"/>
                  <a:pt x="116580" y="72111"/>
                  <a:pt x="133405" y="76518"/>
                </a:cubicBezTo>
                <a:lnTo>
                  <a:pt x="133405" y="139014"/>
                </a:lnTo>
                <a:lnTo>
                  <a:pt x="104160" y="139014"/>
                </a:lnTo>
                <a:cubicBezTo>
                  <a:pt x="82527" y="139014"/>
                  <a:pt x="64900" y="156641"/>
                  <a:pt x="64900" y="178275"/>
                </a:cubicBezTo>
                <a:lnTo>
                  <a:pt x="64900" y="513591"/>
                </a:lnTo>
                <a:lnTo>
                  <a:pt x="18829" y="513591"/>
                </a:lnTo>
                <a:cubicBezTo>
                  <a:pt x="8413" y="513591"/>
                  <a:pt x="0" y="522004"/>
                  <a:pt x="0" y="534423"/>
                </a:cubicBezTo>
                <a:lnTo>
                  <a:pt x="12820" y="593714"/>
                </a:lnTo>
                <a:cubicBezTo>
                  <a:pt x="14022" y="597721"/>
                  <a:pt x="18428" y="609338"/>
                  <a:pt x="31248" y="609338"/>
                </a:cubicBezTo>
                <a:lnTo>
                  <a:pt x="712297" y="609338"/>
                </a:lnTo>
                <a:cubicBezTo>
                  <a:pt x="721111" y="609338"/>
                  <a:pt x="727921" y="603329"/>
                  <a:pt x="731126" y="592112"/>
                </a:cubicBezTo>
                <a:lnTo>
                  <a:pt x="741141" y="532420"/>
                </a:lnTo>
                <a:cubicBezTo>
                  <a:pt x="741141" y="522021"/>
                  <a:pt x="732711" y="513591"/>
                  <a:pt x="722312" y="513591"/>
                </a:cubicBezTo>
                <a:close/>
                <a:moveTo>
                  <a:pt x="580895" y="39260"/>
                </a:moveTo>
                <a:cubicBezTo>
                  <a:pt x="580895" y="28444"/>
                  <a:pt x="589708" y="20031"/>
                  <a:pt x="600124" y="20031"/>
                </a:cubicBezTo>
                <a:cubicBezTo>
                  <a:pt x="610540" y="20031"/>
                  <a:pt x="619354" y="28844"/>
                  <a:pt x="619354" y="39260"/>
                </a:cubicBezTo>
                <a:cubicBezTo>
                  <a:pt x="619354" y="49881"/>
                  <a:pt x="610745" y="58490"/>
                  <a:pt x="600124" y="58490"/>
                </a:cubicBezTo>
                <a:cubicBezTo>
                  <a:pt x="589504" y="58490"/>
                  <a:pt x="580895" y="49881"/>
                  <a:pt x="580895" y="39260"/>
                </a:cubicBezTo>
                <a:close/>
                <a:moveTo>
                  <a:pt x="473529" y="39260"/>
                </a:moveTo>
                <a:cubicBezTo>
                  <a:pt x="473529" y="28444"/>
                  <a:pt x="482343" y="20031"/>
                  <a:pt x="492759" y="20031"/>
                </a:cubicBezTo>
                <a:cubicBezTo>
                  <a:pt x="503175" y="20031"/>
                  <a:pt x="511989" y="28844"/>
                  <a:pt x="511989" y="39260"/>
                </a:cubicBezTo>
                <a:cubicBezTo>
                  <a:pt x="511989" y="49677"/>
                  <a:pt x="503175" y="58490"/>
                  <a:pt x="492759" y="58490"/>
                </a:cubicBezTo>
                <a:cubicBezTo>
                  <a:pt x="482343" y="58490"/>
                  <a:pt x="473529" y="49677"/>
                  <a:pt x="473529" y="39260"/>
                </a:cubicBezTo>
                <a:close/>
                <a:moveTo>
                  <a:pt x="352142" y="39260"/>
                </a:moveTo>
                <a:cubicBezTo>
                  <a:pt x="352142" y="28444"/>
                  <a:pt x="360956" y="20031"/>
                  <a:pt x="371372" y="20031"/>
                </a:cubicBezTo>
                <a:cubicBezTo>
                  <a:pt x="381788" y="20031"/>
                  <a:pt x="390602" y="28844"/>
                  <a:pt x="390602" y="39260"/>
                </a:cubicBezTo>
                <a:cubicBezTo>
                  <a:pt x="390602" y="49677"/>
                  <a:pt x="381788" y="58490"/>
                  <a:pt x="371372" y="58490"/>
                </a:cubicBezTo>
                <a:cubicBezTo>
                  <a:pt x="360956" y="58490"/>
                  <a:pt x="352142" y="49677"/>
                  <a:pt x="352142" y="39260"/>
                </a:cubicBezTo>
                <a:close/>
                <a:moveTo>
                  <a:pt x="231156" y="39260"/>
                </a:moveTo>
                <a:cubicBezTo>
                  <a:pt x="231156" y="28444"/>
                  <a:pt x="239970" y="20031"/>
                  <a:pt x="250386" y="20031"/>
                </a:cubicBezTo>
                <a:cubicBezTo>
                  <a:pt x="260802" y="20031"/>
                  <a:pt x="269615" y="28844"/>
                  <a:pt x="269615" y="39260"/>
                </a:cubicBezTo>
                <a:cubicBezTo>
                  <a:pt x="269615" y="49881"/>
                  <a:pt x="261006" y="58490"/>
                  <a:pt x="250386" y="58490"/>
                </a:cubicBezTo>
                <a:cubicBezTo>
                  <a:pt x="239765" y="58490"/>
                  <a:pt x="231156" y="49881"/>
                  <a:pt x="231156" y="39260"/>
                </a:cubicBezTo>
                <a:close/>
                <a:moveTo>
                  <a:pt x="124191" y="39260"/>
                </a:moveTo>
                <a:cubicBezTo>
                  <a:pt x="124191" y="28444"/>
                  <a:pt x="133005" y="20031"/>
                  <a:pt x="143421" y="20031"/>
                </a:cubicBezTo>
                <a:cubicBezTo>
                  <a:pt x="153837" y="20031"/>
                  <a:pt x="162651" y="28844"/>
                  <a:pt x="162651" y="39260"/>
                </a:cubicBezTo>
                <a:cubicBezTo>
                  <a:pt x="162651" y="49677"/>
                  <a:pt x="153837" y="58490"/>
                  <a:pt x="143421" y="58490"/>
                </a:cubicBezTo>
                <a:cubicBezTo>
                  <a:pt x="133005" y="58490"/>
                  <a:pt x="124191" y="49677"/>
                  <a:pt x="124191" y="39260"/>
                </a:cubicBezTo>
                <a:close/>
                <a:moveTo>
                  <a:pt x="84931" y="178275"/>
                </a:moveTo>
                <a:cubicBezTo>
                  <a:pt x="84931" y="167458"/>
                  <a:pt x="93744" y="159045"/>
                  <a:pt x="104160" y="159045"/>
                </a:cubicBezTo>
                <a:lnTo>
                  <a:pt x="133405" y="159045"/>
                </a:lnTo>
                <a:lnTo>
                  <a:pt x="133405" y="258799"/>
                </a:lnTo>
                <a:cubicBezTo>
                  <a:pt x="133405" y="260000"/>
                  <a:pt x="134207" y="260802"/>
                  <a:pt x="134607" y="262004"/>
                </a:cubicBezTo>
                <a:cubicBezTo>
                  <a:pt x="135008" y="263205"/>
                  <a:pt x="135008" y="264407"/>
                  <a:pt x="136210" y="265609"/>
                </a:cubicBezTo>
                <a:lnTo>
                  <a:pt x="192697" y="324099"/>
                </a:lnTo>
                <a:cubicBezTo>
                  <a:pt x="189091" y="330108"/>
                  <a:pt x="186287" y="336518"/>
                  <a:pt x="186287" y="344130"/>
                </a:cubicBezTo>
                <a:cubicBezTo>
                  <a:pt x="186287" y="365763"/>
                  <a:pt x="203914" y="383390"/>
                  <a:pt x="225547" y="383390"/>
                </a:cubicBezTo>
                <a:cubicBezTo>
                  <a:pt x="247181" y="383390"/>
                  <a:pt x="264808" y="365763"/>
                  <a:pt x="264808" y="344130"/>
                </a:cubicBezTo>
                <a:cubicBezTo>
                  <a:pt x="264808" y="322497"/>
                  <a:pt x="247181" y="304870"/>
                  <a:pt x="225547" y="304870"/>
                </a:cubicBezTo>
                <a:cubicBezTo>
                  <a:pt x="218737" y="304870"/>
                  <a:pt x="212327" y="307273"/>
                  <a:pt x="206718" y="310478"/>
                </a:cubicBezTo>
                <a:lnTo>
                  <a:pt x="153436" y="254792"/>
                </a:lnTo>
                <a:lnTo>
                  <a:pt x="153436" y="159045"/>
                </a:lnTo>
                <a:lnTo>
                  <a:pt x="240771" y="159045"/>
                </a:lnTo>
                <a:lnTo>
                  <a:pt x="240771" y="258799"/>
                </a:lnTo>
                <a:cubicBezTo>
                  <a:pt x="240771" y="260000"/>
                  <a:pt x="241572" y="260802"/>
                  <a:pt x="241973" y="262004"/>
                </a:cubicBezTo>
                <a:cubicBezTo>
                  <a:pt x="242373" y="263205"/>
                  <a:pt x="242373" y="264808"/>
                  <a:pt x="243175" y="265609"/>
                </a:cubicBezTo>
                <a:lnTo>
                  <a:pt x="302466" y="326903"/>
                </a:lnTo>
                <a:lnTo>
                  <a:pt x="302466" y="416642"/>
                </a:lnTo>
                <a:cubicBezTo>
                  <a:pt x="302466" y="422250"/>
                  <a:pt x="306873" y="426657"/>
                  <a:pt x="312481" y="426657"/>
                </a:cubicBezTo>
                <a:cubicBezTo>
                  <a:pt x="318090" y="426657"/>
                  <a:pt x="322497" y="422250"/>
                  <a:pt x="322497" y="416642"/>
                </a:cubicBezTo>
                <a:lnTo>
                  <a:pt x="322497" y="322897"/>
                </a:lnTo>
                <a:cubicBezTo>
                  <a:pt x="322497" y="321695"/>
                  <a:pt x="321695" y="320894"/>
                  <a:pt x="321295" y="319692"/>
                </a:cubicBezTo>
                <a:cubicBezTo>
                  <a:pt x="320894" y="318491"/>
                  <a:pt x="320894" y="317289"/>
                  <a:pt x="319692" y="316087"/>
                </a:cubicBezTo>
                <a:lnTo>
                  <a:pt x="260401" y="254792"/>
                </a:lnTo>
                <a:lnTo>
                  <a:pt x="260401" y="159045"/>
                </a:lnTo>
                <a:lnTo>
                  <a:pt x="360956" y="159045"/>
                </a:lnTo>
                <a:lnTo>
                  <a:pt x="360956" y="459508"/>
                </a:lnTo>
                <a:cubicBezTo>
                  <a:pt x="360956" y="465116"/>
                  <a:pt x="365363" y="469523"/>
                  <a:pt x="370971" y="469523"/>
                </a:cubicBezTo>
                <a:cubicBezTo>
                  <a:pt x="376580" y="469523"/>
                  <a:pt x="380987" y="465116"/>
                  <a:pt x="380987" y="459508"/>
                </a:cubicBezTo>
                <a:lnTo>
                  <a:pt x="380987" y="159045"/>
                </a:lnTo>
                <a:lnTo>
                  <a:pt x="482743" y="159045"/>
                </a:lnTo>
                <a:lnTo>
                  <a:pt x="482743" y="254792"/>
                </a:lnTo>
                <a:lnTo>
                  <a:pt x="423853" y="316087"/>
                </a:lnTo>
                <a:cubicBezTo>
                  <a:pt x="423052" y="316888"/>
                  <a:pt x="423052" y="318090"/>
                  <a:pt x="422651" y="318891"/>
                </a:cubicBezTo>
                <a:cubicBezTo>
                  <a:pt x="421850" y="320093"/>
                  <a:pt x="421049" y="321295"/>
                  <a:pt x="421049" y="322897"/>
                </a:cubicBezTo>
                <a:lnTo>
                  <a:pt x="421049" y="416642"/>
                </a:lnTo>
                <a:cubicBezTo>
                  <a:pt x="421049" y="422250"/>
                  <a:pt x="425455" y="426657"/>
                  <a:pt x="431064" y="426657"/>
                </a:cubicBezTo>
                <a:cubicBezTo>
                  <a:pt x="436673" y="426657"/>
                  <a:pt x="441079" y="422250"/>
                  <a:pt x="441079" y="416642"/>
                </a:cubicBezTo>
                <a:lnTo>
                  <a:pt x="441079" y="326903"/>
                </a:lnTo>
                <a:lnTo>
                  <a:pt x="499970" y="265609"/>
                </a:lnTo>
                <a:cubicBezTo>
                  <a:pt x="500771" y="264808"/>
                  <a:pt x="500771" y="263606"/>
                  <a:pt x="501172" y="262805"/>
                </a:cubicBezTo>
                <a:cubicBezTo>
                  <a:pt x="501973" y="261603"/>
                  <a:pt x="502774" y="260401"/>
                  <a:pt x="502774" y="258799"/>
                </a:cubicBezTo>
                <a:lnTo>
                  <a:pt x="502774" y="159045"/>
                </a:lnTo>
                <a:lnTo>
                  <a:pt x="590109" y="159045"/>
                </a:lnTo>
                <a:lnTo>
                  <a:pt x="590109" y="254792"/>
                </a:lnTo>
                <a:lnTo>
                  <a:pt x="536426" y="310478"/>
                </a:lnTo>
                <a:cubicBezTo>
                  <a:pt x="530744" y="307003"/>
                  <a:pt x="524254" y="305070"/>
                  <a:pt x="517597" y="304870"/>
                </a:cubicBezTo>
                <a:cubicBezTo>
                  <a:pt x="495964" y="304870"/>
                  <a:pt x="478337" y="322497"/>
                  <a:pt x="478337" y="344130"/>
                </a:cubicBezTo>
                <a:cubicBezTo>
                  <a:pt x="478337" y="365763"/>
                  <a:pt x="495964" y="383390"/>
                  <a:pt x="517597" y="383390"/>
                </a:cubicBezTo>
                <a:cubicBezTo>
                  <a:pt x="539231" y="383390"/>
                  <a:pt x="556858" y="365763"/>
                  <a:pt x="556858" y="344130"/>
                </a:cubicBezTo>
                <a:cubicBezTo>
                  <a:pt x="556858" y="336518"/>
                  <a:pt x="554053" y="330108"/>
                  <a:pt x="550448" y="324099"/>
                </a:cubicBezTo>
                <a:lnTo>
                  <a:pt x="606935" y="265609"/>
                </a:lnTo>
                <a:cubicBezTo>
                  <a:pt x="607736" y="264808"/>
                  <a:pt x="607736" y="263606"/>
                  <a:pt x="608137" y="262805"/>
                </a:cubicBezTo>
                <a:cubicBezTo>
                  <a:pt x="608938" y="261603"/>
                  <a:pt x="609739" y="260401"/>
                  <a:pt x="609739" y="258799"/>
                </a:cubicBezTo>
                <a:lnTo>
                  <a:pt x="609739" y="159045"/>
                </a:lnTo>
                <a:lnTo>
                  <a:pt x="639785" y="159045"/>
                </a:lnTo>
                <a:cubicBezTo>
                  <a:pt x="650602" y="159045"/>
                  <a:pt x="659015" y="167859"/>
                  <a:pt x="659015" y="178275"/>
                </a:cubicBezTo>
                <a:lnTo>
                  <a:pt x="659015" y="513591"/>
                </a:lnTo>
                <a:lnTo>
                  <a:pt x="443483" y="513591"/>
                </a:lnTo>
                <a:lnTo>
                  <a:pt x="443082" y="513591"/>
                </a:lnTo>
                <a:cubicBezTo>
                  <a:pt x="441881" y="513591"/>
                  <a:pt x="441079" y="514392"/>
                  <a:pt x="439877" y="514793"/>
                </a:cubicBezTo>
                <a:cubicBezTo>
                  <a:pt x="438676" y="515193"/>
                  <a:pt x="437073" y="515594"/>
                  <a:pt x="435871" y="516796"/>
                </a:cubicBezTo>
                <a:lnTo>
                  <a:pt x="435471" y="516796"/>
                </a:lnTo>
                <a:lnTo>
                  <a:pt x="418244" y="536827"/>
                </a:lnTo>
                <a:lnTo>
                  <a:pt x="326503" y="536827"/>
                </a:lnTo>
                <a:lnTo>
                  <a:pt x="306873" y="516796"/>
                </a:lnTo>
                <a:cubicBezTo>
                  <a:pt x="306071" y="515995"/>
                  <a:pt x="304870" y="515995"/>
                  <a:pt x="304068" y="515594"/>
                </a:cubicBezTo>
                <a:cubicBezTo>
                  <a:pt x="302466" y="514793"/>
                  <a:pt x="301264" y="513992"/>
                  <a:pt x="299662" y="513992"/>
                </a:cubicBezTo>
                <a:lnTo>
                  <a:pt x="84931" y="513992"/>
                </a:lnTo>
                <a:lnTo>
                  <a:pt x="84931" y="178275"/>
                </a:lnTo>
                <a:close/>
                <a:moveTo>
                  <a:pt x="225948" y="324900"/>
                </a:moveTo>
                <a:cubicBezTo>
                  <a:pt x="236568" y="324900"/>
                  <a:pt x="245178" y="333510"/>
                  <a:pt x="245178" y="344130"/>
                </a:cubicBezTo>
                <a:cubicBezTo>
                  <a:pt x="245178" y="354750"/>
                  <a:pt x="236568" y="363360"/>
                  <a:pt x="225948" y="363360"/>
                </a:cubicBezTo>
                <a:cubicBezTo>
                  <a:pt x="215532" y="363360"/>
                  <a:pt x="206318" y="354947"/>
                  <a:pt x="206318" y="344130"/>
                </a:cubicBezTo>
                <a:cubicBezTo>
                  <a:pt x="206318" y="333714"/>
                  <a:pt x="215131" y="324900"/>
                  <a:pt x="225948" y="324900"/>
                </a:cubicBezTo>
                <a:close/>
                <a:moveTo>
                  <a:pt x="537227" y="344130"/>
                </a:moveTo>
                <a:cubicBezTo>
                  <a:pt x="537227" y="354947"/>
                  <a:pt x="528414" y="363360"/>
                  <a:pt x="517998" y="363360"/>
                </a:cubicBezTo>
                <a:cubicBezTo>
                  <a:pt x="507582" y="363360"/>
                  <a:pt x="498768" y="354546"/>
                  <a:pt x="498768" y="344130"/>
                </a:cubicBezTo>
                <a:cubicBezTo>
                  <a:pt x="498768" y="333313"/>
                  <a:pt x="507582" y="324900"/>
                  <a:pt x="517998" y="324900"/>
                </a:cubicBezTo>
                <a:cubicBezTo>
                  <a:pt x="528414" y="324900"/>
                  <a:pt x="537227" y="333714"/>
                  <a:pt x="537227" y="344130"/>
                </a:cubicBezTo>
                <a:close/>
                <a:moveTo>
                  <a:pt x="711896" y="588106"/>
                </a:moveTo>
                <a:cubicBezTo>
                  <a:pt x="711496" y="588907"/>
                  <a:pt x="711496" y="589708"/>
                  <a:pt x="711496" y="589708"/>
                </a:cubicBezTo>
                <a:lnTo>
                  <a:pt x="33251" y="590509"/>
                </a:lnTo>
                <a:cubicBezTo>
                  <a:pt x="33251" y="590509"/>
                  <a:pt x="32851" y="589708"/>
                  <a:pt x="32049" y="588506"/>
                </a:cubicBezTo>
                <a:lnTo>
                  <a:pt x="20431" y="533622"/>
                </a:lnTo>
                <a:lnTo>
                  <a:pt x="296457" y="533622"/>
                </a:lnTo>
                <a:lnTo>
                  <a:pt x="312882" y="550047"/>
                </a:lnTo>
                <a:cubicBezTo>
                  <a:pt x="316487" y="554454"/>
                  <a:pt x="321695" y="556858"/>
                  <a:pt x="327304" y="556858"/>
                </a:cubicBezTo>
                <a:lnTo>
                  <a:pt x="419446" y="556858"/>
                </a:lnTo>
                <a:cubicBezTo>
                  <a:pt x="425055" y="556858"/>
                  <a:pt x="430263" y="554454"/>
                  <a:pt x="433868" y="550448"/>
                </a:cubicBezTo>
                <a:lnTo>
                  <a:pt x="448691" y="533622"/>
                </a:lnTo>
                <a:lnTo>
                  <a:pt x="721111" y="533622"/>
                </a:lnTo>
                <a:lnTo>
                  <a:pt x="711896" y="588106"/>
                </a:lnTo>
                <a:close/>
              </a:path>
            </a:pathLst>
          </a:custGeom>
          <a:gradFill>
            <a:gsLst>
              <a:gs pos="0">
                <a:schemeClr val="accent2"/>
              </a:gs>
              <a:gs pos="93000">
                <a:schemeClr val="accent1"/>
              </a:gs>
            </a:gsLst>
            <a:path path="circle">
              <a:fillToRect r="100000" b="100000"/>
            </a:path>
          </a:gradFill>
          <a:ln w="781" cap="flat">
            <a:solidFill>
              <a:schemeClr val="accent2"/>
            </a:solid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729" name="图形 71"/>
          <p:cNvSpPr/>
          <p:nvPr/>
        </p:nvSpPr>
        <p:spPr>
          <a:xfrm>
            <a:off x="6844472" y="4697809"/>
            <a:ext cx="423103" cy="423104"/>
          </a:xfrm>
          <a:custGeom>
            <a:avLst/>
            <a:gdLst>
              <a:gd name="connsiteX0" fmla="*/ 378947 w 423103"/>
              <a:gd name="connsiteY0" fmla="*/ 44157 h 423104"/>
              <a:gd name="connsiteX1" fmla="*/ 272343 w 423103"/>
              <a:gd name="connsiteY1" fmla="*/ 0 h 423104"/>
              <a:gd name="connsiteX2" fmla="*/ 205467 w 423103"/>
              <a:gd name="connsiteY2" fmla="*/ 15610 h 423104"/>
              <a:gd name="connsiteX3" fmla="*/ 154278 w 423103"/>
              <a:gd name="connsiteY3" fmla="*/ 57015 h 423104"/>
              <a:gd name="connsiteX4" fmla="*/ 129963 w 423103"/>
              <a:gd name="connsiteY4" fmla="*/ 81331 h 423104"/>
              <a:gd name="connsiteX5" fmla="*/ 105647 w 423103"/>
              <a:gd name="connsiteY5" fmla="*/ 105647 h 423104"/>
              <a:gd name="connsiteX6" fmla="*/ 81331 w 423103"/>
              <a:gd name="connsiteY6" fmla="*/ 129963 h 423104"/>
              <a:gd name="connsiteX7" fmla="*/ 57015 w 423103"/>
              <a:gd name="connsiteY7" fmla="*/ 154278 h 423104"/>
              <a:gd name="connsiteX8" fmla="*/ 15610 w 423103"/>
              <a:gd name="connsiteY8" fmla="*/ 205467 h 423104"/>
              <a:gd name="connsiteX9" fmla="*/ 0 w 423103"/>
              <a:gd name="connsiteY9" fmla="*/ 272343 h 423104"/>
              <a:gd name="connsiteX10" fmla="*/ 44157 w 423103"/>
              <a:gd name="connsiteY10" fmla="*/ 378947 h 423104"/>
              <a:gd name="connsiteX11" fmla="*/ 150761 w 423103"/>
              <a:gd name="connsiteY11" fmla="*/ 423104 h 423104"/>
              <a:gd name="connsiteX12" fmla="*/ 217637 w 423103"/>
              <a:gd name="connsiteY12" fmla="*/ 407494 h 423104"/>
              <a:gd name="connsiteX13" fmla="*/ 268825 w 423103"/>
              <a:gd name="connsiteY13" fmla="*/ 366090 h 423104"/>
              <a:gd name="connsiteX14" fmla="*/ 293141 w 423103"/>
              <a:gd name="connsiteY14" fmla="*/ 341774 h 423104"/>
              <a:gd name="connsiteX15" fmla="*/ 317457 w 423103"/>
              <a:gd name="connsiteY15" fmla="*/ 317458 h 423104"/>
              <a:gd name="connsiteX16" fmla="*/ 341774 w 423103"/>
              <a:gd name="connsiteY16" fmla="*/ 293141 h 423104"/>
              <a:gd name="connsiteX17" fmla="*/ 366090 w 423103"/>
              <a:gd name="connsiteY17" fmla="*/ 268825 h 423104"/>
              <a:gd name="connsiteX18" fmla="*/ 407494 w 423103"/>
              <a:gd name="connsiteY18" fmla="*/ 217638 h 423104"/>
              <a:gd name="connsiteX19" fmla="*/ 423104 w 423103"/>
              <a:gd name="connsiteY19" fmla="*/ 150762 h 423104"/>
              <a:gd name="connsiteX20" fmla="*/ 378947 w 423103"/>
              <a:gd name="connsiteY20" fmla="*/ 44157 h 423104"/>
              <a:gd name="connsiteX21" fmla="*/ 260303 w 423103"/>
              <a:gd name="connsiteY21" fmla="*/ 34581 h 423104"/>
              <a:gd name="connsiteX22" fmla="*/ 388524 w 423103"/>
              <a:gd name="connsiteY22" fmla="*/ 162801 h 423104"/>
              <a:gd name="connsiteX23" fmla="*/ 388524 w 423103"/>
              <a:gd name="connsiteY23" fmla="*/ 162801 h 423104"/>
              <a:gd name="connsiteX24" fmla="*/ 389061 w 423103"/>
              <a:gd name="connsiteY24" fmla="*/ 175077 h 423104"/>
              <a:gd name="connsiteX25" fmla="*/ 363380 w 423103"/>
              <a:gd name="connsiteY25" fmla="*/ 256233 h 423104"/>
              <a:gd name="connsiteX26" fmla="*/ 371746 w 423103"/>
              <a:gd name="connsiteY26" fmla="*/ 228012 h 423104"/>
              <a:gd name="connsiteX27" fmla="*/ 374471 w 423103"/>
              <a:gd name="connsiteY27" fmla="*/ 199394 h 423104"/>
              <a:gd name="connsiteX28" fmla="*/ 373897 w 423103"/>
              <a:gd name="connsiteY28" fmla="*/ 186282 h 423104"/>
              <a:gd name="connsiteX29" fmla="*/ 373897 w 423103"/>
              <a:gd name="connsiteY29" fmla="*/ 186281 h 423104"/>
              <a:gd name="connsiteX30" fmla="*/ 330307 w 423103"/>
              <a:gd name="connsiteY30" fmla="*/ 92797 h 423104"/>
              <a:gd name="connsiteX31" fmla="*/ 236822 w 423103"/>
              <a:gd name="connsiteY31" fmla="*/ 49207 h 423104"/>
              <a:gd name="connsiteX32" fmla="*/ 223710 w 423103"/>
              <a:gd name="connsiteY32" fmla="*/ 48634 h 423104"/>
              <a:gd name="connsiteX33" fmla="*/ 195092 w 423103"/>
              <a:gd name="connsiteY33" fmla="*/ 51358 h 423104"/>
              <a:gd name="connsiteX34" fmla="*/ 166871 w 423103"/>
              <a:gd name="connsiteY34" fmla="*/ 59725 h 423104"/>
              <a:gd name="connsiteX35" fmla="*/ 248026 w 423103"/>
              <a:gd name="connsiteY35" fmla="*/ 34043 h 423104"/>
              <a:gd name="connsiteX36" fmla="*/ 260303 w 423103"/>
              <a:gd name="connsiteY36" fmla="*/ 34581 h 423104"/>
              <a:gd name="connsiteX37" fmla="*/ 162802 w 423103"/>
              <a:gd name="connsiteY37" fmla="*/ 388524 h 423104"/>
              <a:gd name="connsiteX38" fmla="*/ 162802 w 423103"/>
              <a:gd name="connsiteY38" fmla="*/ 388524 h 423104"/>
              <a:gd name="connsiteX39" fmla="*/ 34581 w 423103"/>
              <a:gd name="connsiteY39" fmla="*/ 260303 h 423104"/>
              <a:gd name="connsiteX40" fmla="*/ 34043 w 423103"/>
              <a:gd name="connsiteY40" fmla="*/ 248027 h 423104"/>
              <a:gd name="connsiteX41" fmla="*/ 59725 w 423103"/>
              <a:gd name="connsiteY41" fmla="*/ 166872 h 423104"/>
              <a:gd name="connsiteX42" fmla="*/ 51358 w 423103"/>
              <a:gd name="connsiteY42" fmla="*/ 195093 h 423104"/>
              <a:gd name="connsiteX43" fmla="*/ 48634 w 423103"/>
              <a:gd name="connsiteY43" fmla="*/ 223711 h 423104"/>
              <a:gd name="connsiteX44" fmla="*/ 49207 w 423103"/>
              <a:gd name="connsiteY44" fmla="*/ 236823 h 423104"/>
              <a:gd name="connsiteX45" fmla="*/ 92797 w 423103"/>
              <a:gd name="connsiteY45" fmla="*/ 330308 h 423104"/>
              <a:gd name="connsiteX46" fmla="*/ 186281 w 423103"/>
              <a:gd name="connsiteY46" fmla="*/ 373898 h 423104"/>
              <a:gd name="connsiteX47" fmla="*/ 186282 w 423103"/>
              <a:gd name="connsiteY47" fmla="*/ 373898 h 423104"/>
              <a:gd name="connsiteX48" fmla="*/ 199394 w 423103"/>
              <a:gd name="connsiteY48" fmla="*/ 374472 h 423104"/>
              <a:gd name="connsiteX49" fmla="*/ 228012 w 423103"/>
              <a:gd name="connsiteY49" fmla="*/ 371747 h 423104"/>
              <a:gd name="connsiteX50" fmla="*/ 256233 w 423103"/>
              <a:gd name="connsiteY50" fmla="*/ 363381 h 423104"/>
              <a:gd name="connsiteX51" fmla="*/ 175077 w 423103"/>
              <a:gd name="connsiteY51" fmla="*/ 389062 h 423104"/>
              <a:gd name="connsiteX52" fmla="*/ 162802 w 423103"/>
              <a:gd name="connsiteY52" fmla="*/ 388524 h 423104"/>
              <a:gd name="connsiteX53" fmla="*/ 196929 w 423103"/>
              <a:gd name="connsiteY53" fmla="*/ 60909 h 423104"/>
              <a:gd name="connsiteX54" fmla="*/ 223711 w 423103"/>
              <a:gd name="connsiteY54" fmla="*/ 58359 h 423104"/>
              <a:gd name="connsiteX55" fmla="*/ 235987 w 423103"/>
              <a:gd name="connsiteY55" fmla="*/ 58897 h 423104"/>
              <a:gd name="connsiteX56" fmla="*/ 364207 w 423103"/>
              <a:gd name="connsiteY56" fmla="*/ 187117 h 423104"/>
              <a:gd name="connsiteX57" fmla="*/ 364207 w 423103"/>
              <a:gd name="connsiteY57" fmla="*/ 187117 h 423104"/>
              <a:gd name="connsiteX58" fmla="*/ 364745 w 423103"/>
              <a:gd name="connsiteY58" fmla="*/ 199394 h 423104"/>
              <a:gd name="connsiteX59" fmla="*/ 362195 w 423103"/>
              <a:gd name="connsiteY59" fmla="*/ 226175 h 423104"/>
              <a:gd name="connsiteX60" fmla="*/ 344746 w 423103"/>
              <a:gd name="connsiteY60" fmla="*/ 271809 h 423104"/>
              <a:gd name="connsiteX61" fmla="*/ 341703 w 423103"/>
              <a:gd name="connsiteY61" fmla="*/ 273584 h 423104"/>
              <a:gd name="connsiteX62" fmla="*/ 347430 w 423103"/>
              <a:gd name="connsiteY62" fmla="*/ 252327 h 423104"/>
              <a:gd name="connsiteX63" fmla="*/ 347431 w 423103"/>
              <a:gd name="connsiteY63" fmla="*/ 252324 h 423104"/>
              <a:gd name="connsiteX64" fmla="*/ 347431 w 423103"/>
              <a:gd name="connsiteY64" fmla="*/ 252324 h 423104"/>
              <a:gd name="connsiteX65" fmla="*/ 347536 w 423103"/>
              <a:gd name="connsiteY65" fmla="*/ 251782 h 423104"/>
              <a:gd name="connsiteX66" fmla="*/ 347762 w 423103"/>
              <a:gd name="connsiteY66" fmla="*/ 250592 h 423104"/>
              <a:gd name="connsiteX67" fmla="*/ 347763 w 423103"/>
              <a:gd name="connsiteY67" fmla="*/ 250590 h 423104"/>
              <a:gd name="connsiteX68" fmla="*/ 350155 w 423103"/>
              <a:gd name="connsiteY68" fmla="*/ 223710 h 423104"/>
              <a:gd name="connsiteX69" fmla="*/ 349581 w 423103"/>
              <a:gd name="connsiteY69" fmla="*/ 210598 h 423104"/>
              <a:gd name="connsiteX70" fmla="*/ 349581 w 423103"/>
              <a:gd name="connsiteY70" fmla="*/ 210598 h 423104"/>
              <a:gd name="connsiteX71" fmla="*/ 305991 w 423103"/>
              <a:gd name="connsiteY71" fmla="*/ 117114 h 423104"/>
              <a:gd name="connsiteX72" fmla="*/ 212506 w 423103"/>
              <a:gd name="connsiteY72" fmla="*/ 73524 h 423104"/>
              <a:gd name="connsiteX73" fmla="*/ 199394 w 423103"/>
              <a:gd name="connsiteY73" fmla="*/ 72950 h 423104"/>
              <a:gd name="connsiteX74" fmla="*/ 172516 w 423103"/>
              <a:gd name="connsiteY74" fmla="*/ 75342 h 423104"/>
              <a:gd name="connsiteX75" fmla="*/ 172515 w 423103"/>
              <a:gd name="connsiteY75" fmla="*/ 75342 h 423104"/>
              <a:gd name="connsiteX76" fmla="*/ 171299 w 423103"/>
              <a:gd name="connsiteY76" fmla="*/ 75573 h 423104"/>
              <a:gd name="connsiteX77" fmla="*/ 170777 w 423103"/>
              <a:gd name="connsiteY77" fmla="*/ 75674 h 423104"/>
              <a:gd name="connsiteX78" fmla="*/ 170776 w 423103"/>
              <a:gd name="connsiteY78" fmla="*/ 75674 h 423104"/>
              <a:gd name="connsiteX79" fmla="*/ 170776 w 423103"/>
              <a:gd name="connsiteY79" fmla="*/ 75674 h 423104"/>
              <a:gd name="connsiteX80" fmla="*/ 149520 w 423103"/>
              <a:gd name="connsiteY80" fmla="*/ 81401 h 423104"/>
              <a:gd name="connsiteX81" fmla="*/ 151296 w 423103"/>
              <a:gd name="connsiteY81" fmla="*/ 78357 h 423104"/>
              <a:gd name="connsiteX82" fmla="*/ 196929 w 423103"/>
              <a:gd name="connsiteY82" fmla="*/ 60909 h 423104"/>
              <a:gd name="connsiteX83" fmla="*/ 226176 w 423103"/>
              <a:gd name="connsiteY83" fmla="*/ 362195 h 423104"/>
              <a:gd name="connsiteX84" fmla="*/ 199394 w 423103"/>
              <a:gd name="connsiteY84" fmla="*/ 364745 h 423104"/>
              <a:gd name="connsiteX85" fmla="*/ 187118 w 423103"/>
              <a:gd name="connsiteY85" fmla="*/ 364207 h 423104"/>
              <a:gd name="connsiteX86" fmla="*/ 187117 w 423103"/>
              <a:gd name="connsiteY86" fmla="*/ 364207 h 423104"/>
              <a:gd name="connsiteX87" fmla="*/ 58898 w 423103"/>
              <a:gd name="connsiteY87" fmla="*/ 235987 h 423104"/>
              <a:gd name="connsiteX88" fmla="*/ 58360 w 423103"/>
              <a:gd name="connsiteY88" fmla="*/ 223711 h 423104"/>
              <a:gd name="connsiteX89" fmla="*/ 60910 w 423103"/>
              <a:gd name="connsiteY89" fmla="*/ 196929 h 423104"/>
              <a:gd name="connsiteX90" fmla="*/ 78358 w 423103"/>
              <a:gd name="connsiteY90" fmla="*/ 151296 h 423104"/>
              <a:gd name="connsiteX91" fmla="*/ 81401 w 423103"/>
              <a:gd name="connsiteY91" fmla="*/ 149521 h 423104"/>
              <a:gd name="connsiteX92" fmla="*/ 75674 w 423103"/>
              <a:gd name="connsiteY92" fmla="*/ 170776 h 423104"/>
              <a:gd name="connsiteX93" fmla="*/ 75674 w 423103"/>
              <a:gd name="connsiteY93" fmla="*/ 170777 h 423104"/>
              <a:gd name="connsiteX94" fmla="*/ 75674 w 423103"/>
              <a:gd name="connsiteY94" fmla="*/ 170777 h 423104"/>
              <a:gd name="connsiteX95" fmla="*/ 75573 w 423103"/>
              <a:gd name="connsiteY95" fmla="*/ 171299 h 423104"/>
              <a:gd name="connsiteX96" fmla="*/ 75342 w 423103"/>
              <a:gd name="connsiteY96" fmla="*/ 172515 h 423104"/>
              <a:gd name="connsiteX97" fmla="*/ 75342 w 423103"/>
              <a:gd name="connsiteY97" fmla="*/ 172517 h 423104"/>
              <a:gd name="connsiteX98" fmla="*/ 72950 w 423103"/>
              <a:gd name="connsiteY98" fmla="*/ 199394 h 423104"/>
              <a:gd name="connsiteX99" fmla="*/ 73524 w 423103"/>
              <a:gd name="connsiteY99" fmla="*/ 212507 h 423104"/>
              <a:gd name="connsiteX100" fmla="*/ 73524 w 423103"/>
              <a:gd name="connsiteY100" fmla="*/ 212507 h 423104"/>
              <a:gd name="connsiteX101" fmla="*/ 117114 w 423103"/>
              <a:gd name="connsiteY101" fmla="*/ 305992 h 423104"/>
              <a:gd name="connsiteX102" fmla="*/ 210599 w 423103"/>
              <a:gd name="connsiteY102" fmla="*/ 349582 h 423104"/>
              <a:gd name="connsiteX103" fmla="*/ 223711 w 423103"/>
              <a:gd name="connsiteY103" fmla="*/ 350155 h 423104"/>
              <a:gd name="connsiteX104" fmla="*/ 250591 w 423103"/>
              <a:gd name="connsiteY104" fmla="*/ 347763 h 423104"/>
              <a:gd name="connsiteX105" fmla="*/ 250593 w 423103"/>
              <a:gd name="connsiteY105" fmla="*/ 347763 h 423104"/>
              <a:gd name="connsiteX106" fmla="*/ 251783 w 423103"/>
              <a:gd name="connsiteY106" fmla="*/ 347537 h 423104"/>
              <a:gd name="connsiteX107" fmla="*/ 252325 w 423103"/>
              <a:gd name="connsiteY107" fmla="*/ 347431 h 423104"/>
              <a:gd name="connsiteX108" fmla="*/ 252328 w 423103"/>
              <a:gd name="connsiteY108" fmla="*/ 347431 h 423104"/>
              <a:gd name="connsiteX109" fmla="*/ 273585 w 423103"/>
              <a:gd name="connsiteY109" fmla="*/ 341703 h 423104"/>
              <a:gd name="connsiteX110" fmla="*/ 271810 w 423103"/>
              <a:gd name="connsiteY110" fmla="*/ 344746 h 423104"/>
              <a:gd name="connsiteX111" fmla="*/ 226176 w 423103"/>
              <a:gd name="connsiteY111" fmla="*/ 362195 h 423104"/>
              <a:gd name="connsiteX112" fmla="*/ 172611 w 423103"/>
              <a:gd name="connsiteY112" fmla="*/ 85226 h 423104"/>
              <a:gd name="connsiteX113" fmla="*/ 172611 w 423103"/>
              <a:gd name="connsiteY113" fmla="*/ 85226 h 423104"/>
              <a:gd name="connsiteX114" fmla="*/ 173165 w 423103"/>
              <a:gd name="connsiteY114" fmla="*/ 85119 h 423104"/>
              <a:gd name="connsiteX115" fmla="*/ 174237 w 423103"/>
              <a:gd name="connsiteY115" fmla="*/ 84915 h 423104"/>
              <a:gd name="connsiteX116" fmla="*/ 174238 w 423103"/>
              <a:gd name="connsiteY116" fmla="*/ 84915 h 423104"/>
              <a:gd name="connsiteX117" fmla="*/ 199394 w 423103"/>
              <a:gd name="connsiteY117" fmla="*/ 82676 h 423104"/>
              <a:gd name="connsiteX118" fmla="*/ 211671 w 423103"/>
              <a:gd name="connsiteY118" fmla="*/ 83214 h 423104"/>
              <a:gd name="connsiteX119" fmla="*/ 339891 w 423103"/>
              <a:gd name="connsiteY119" fmla="*/ 211434 h 423104"/>
              <a:gd name="connsiteX120" fmla="*/ 339891 w 423103"/>
              <a:gd name="connsiteY120" fmla="*/ 211434 h 423104"/>
              <a:gd name="connsiteX121" fmla="*/ 340428 w 423103"/>
              <a:gd name="connsiteY121" fmla="*/ 223711 h 423104"/>
              <a:gd name="connsiteX122" fmla="*/ 338190 w 423103"/>
              <a:gd name="connsiteY122" fmla="*/ 248868 h 423104"/>
              <a:gd name="connsiteX123" fmla="*/ 338190 w 423103"/>
              <a:gd name="connsiteY123" fmla="*/ 248869 h 423104"/>
              <a:gd name="connsiteX124" fmla="*/ 337990 w 423103"/>
              <a:gd name="connsiteY124" fmla="*/ 249918 h 423104"/>
              <a:gd name="connsiteX125" fmla="*/ 337879 w 423103"/>
              <a:gd name="connsiteY125" fmla="*/ 250489 h 423104"/>
              <a:gd name="connsiteX126" fmla="*/ 337878 w 423103"/>
              <a:gd name="connsiteY126" fmla="*/ 250493 h 423104"/>
              <a:gd name="connsiteX127" fmla="*/ 328713 w 423103"/>
              <a:gd name="connsiteY127" fmla="*/ 280078 h 423104"/>
              <a:gd name="connsiteX128" fmla="*/ 321763 w 423103"/>
              <a:gd name="connsiteY128" fmla="*/ 282889 h 423104"/>
              <a:gd name="connsiteX129" fmla="*/ 323114 w 423103"/>
              <a:gd name="connsiteY129" fmla="*/ 276645 h 423104"/>
              <a:gd name="connsiteX130" fmla="*/ 323114 w 423103"/>
              <a:gd name="connsiteY130" fmla="*/ 276640 h 423104"/>
              <a:gd name="connsiteX131" fmla="*/ 323219 w 423103"/>
              <a:gd name="connsiteY131" fmla="*/ 276100 h 423104"/>
              <a:gd name="connsiteX132" fmla="*/ 323445 w 423103"/>
              <a:gd name="connsiteY132" fmla="*/ 274910 h 423104"/>
              <a:gd name="connsiteX133" fmla="*/ 323446 w 423103"/>
              <a:gd name="connsiteY133" fmla="*/ 274907 h 423104"/>
              <a:gd name="connsiteX134" fmla="*/ 325097 w 423103"/>
              <a:gd name="connsiteY134" fmla="*/ 263017 h 423104"/>
              <a:gd name="connsiteX135" fmla="*/ 325099 w 423103"/>
              <a:gd name="connsiteY135" fmla="*/ 263008 h 423104"/>
              <a:gd name="connsiteX136" fmla="*/ 325839 w 423103"/>
              <a:gd name="connsiteY136" fmla="*/ 248027 h 423104"/>
              <a:gd name="connsiteX137" fmla="*/ 325265 w 423103"/>
              <a:gd name="connsiteY137" fmla="*/ 234915 h 423104"/>
              <a:gd name="connsiteX138" fmla="*/ 281675 w 423103"/>
              <a:gd name="connsiteY138" fmla="*/ 141430 h 423104"/>
              <a:gd name="connsiteX139" fmla="*/ 188190 w 423103"/>
              <a:gd name="connsiteY139" fmla="*/ 97840 h 423104"/>
              <a:gd name="connsiteX140" fmla="*/ 188190 w 423103"/>
              <a:gd name="connsiteY140" fmla="*/ 97840 h 423104"/>
              <a:gd name="connsiteX141" fmla="*/ 175077 w 423103"/>
              <a:gd name="connsiteY141" fmla="*/ 97266 h 423104"/>
              <a:gd name="connsiteX142" fmla="*/ 160096 w 423103"/>
              <a:gd name="connsiteY142" fmla="*/ 98006 h 423104"/>
              <a:gd name="connsiteX143" fmla="*/ 148200 w 423103"/>
              <a:gd name="connsiteY143" fmla="*/ 99658 h 423104"/>
              <a:gd name="connsiteX144" fmla="*/ 148198 w 423103"/>
              <a:gd name="connsiteY144" fmla="*/ 99658 h 423104"/>
              <a:gd name="connsiteX145" fmla="*/ 146982 w 423103"/>
              <a:gd name="connsiteY145" fmla="*/ 99889 h 423104"/>
              <a:gd name="connsiteX146" fmla="*/ 146461 w 423103"/>
              <a:gd name="connsiteY146" fmla="*/ 99990 h 423104"/>
              <a:gd name="connsiteX147" fmla="*/ 146460 w 423103"/>
              <a:gd name="connsiteY147" fmla="*/ 99990 h 423104"/>
              <a:gd name="connsiteX148" fmla="*/ 146459 w 423103"/>
              <a:gd name="connsiteY148" fmla="*/ 99990 h 423104"/>
              <a:gd name="connsiteX149" fmla="*/ 140216 w 423103"/>
              <a:gd name="connsiteY149" fmla="*/ 101341 h 423104"/>
              <a:gd name="connsiteX150" fmla="*/ 143027 w 423103"/>
              <a:gd name="connsiteY150" fmla="*/ 94391 h 423104"/>
              <a:gd name="connsiteX151" fmla="*/ 172611 w 423103"/>
              <a:gd name="connsiteY151" fmla="*/ 85226 h 423104"/>
              <a:gd name="connsiteX152" fmla="*/ 250492 w 423103"/>
              <a:gd name="connsiteY152" fmla="*/ 337879 h 423104"/>
              <a:gd name="connsiteX153" fmla="*/ 250489 w 423103"/>
              <a:gd name="connsiteY153" fmla="*/ 337880 h 423104"/>
              <a:gd name="connsiteX154" fmla="*/ 249917 w 423103"/>
              <a:gd name="connsiteY154" fmla="*/ 337990 h 423104"/>
              <a:gd name="connsiteX155" fmla="*/ 248869 w 423103"/>
              <a:gd name="connsiteY155" fmla="*/ 338190 h 423104"/>
              <a:gd name="connsiteX156" fmla="*/ 248867 w 423103"/>
              <a:gd name="connsiteY156" fmla="*/ 338190 h 423104"/>
              <a:gd name="connsiteX157" fmla="*/ 223710 w 423103"/>
              <a:gd name="connsiteY157" fmla="*/ 340429 h 423104"/>
              <a:gd name="connsiteX158" fmla="*/ 211434 w 423103"/>
              <a:gd name="connsiteY158" fmla="*/ 339892 h 423104"/>
              <a:gd name="connsiteX159" fmla="*/ 83214 w 423103"/>
              <a:gd name="connsiteY159" fmla="*/ 211672 h 423104"/>
              <a:gd name="connsiteX160" fmla="*/ 83214 w 423103"/>
              <a:gd name="connsiteY160" fmla="*/ 211671 h 423104"/>
              <a:gd name="connsiteX161" fmla="*/ 82676 w 423103"/>
              <a:gd name="connsiteY161" fmla="*/ 199395 h 423104"/>
              <a:gd name="connsiteX162" fmla="*/ 84915 w 423103"/>
              <a:gd name="connsiteY162" fmla="*/ 174239 h 423104"/>
              <a:gd name="connsiteX163" fmla="*/ 84915 w 423103"/>
              <a:gd name="connsiteY163" fmla="*/ 174237 h 423104"/>
              <a:gd name="connsiteX164" fmla="*/ 85119 w 423103"/>
              <a:gd name="connsiteY164" fmla="*/ 173165 h 423104"/>
              <a:gd name="connsiteX165" fmla="*/ 85226 w 423103"/>
              <a:gd name="connsiteY165" fmla="*/ 172612 h 423104"/>
              <a:gd name="connsiteX166" fmla="*/ 85226 w 423103"/>
              <a:gd name="connsiteY166" fmla="*/ 172612 h 423104"/>
              <a:gd name="connsiteX167" fmla="*/ 94391 w 423103"/>
              <a:gd name="connsiteY167" fmla="*/ 143028 h 423104"/>
              <a:gd name="connsiteX168" fmla="*/ 101341 w 423103"/>
              <a:gd name="connsiteY168" fmla="*/ 140217 h 423104"/>
              <a:gd name="connsiteX169" fmla="*/ 99991 w 423103"/>
              <a:gd name="connsiteY169" fmla="*/ 146460 h 423104"/>
              <a:gd name="connsiteX170" fmla="*/ 99991 w 423103"/>
              <a:gd name="connsiteY170" fmla="*/ 146461 h 423104"/>
              <a:gd name="connsiteX171" fmla="*/ 99991 w 423103"/>
              <a:gd name="connsiteY171" fmla="*/ 146462 h 423104"/>
              <a:gd name="connsiteX172" fmla="*/ 99889 w 423103"/>
              <a:gd name="connsiteY172" fmla="*/ 146983 h 423104"/>
              <a:gd name="connsiteX173" fmla="*/ 99658 w 423103"/>
              <a:gd name="connsiteY173" fmla="*/ 148199 h 423104"/>
              <a:gd name="connsiteX174" fmla="*/ 99658 w 423103"/>
              <a:gd name="connsiteY174" fmla="*/ 148201 h 423104"/>
              <a:gd name="connsiteX175" fmla="*/ 98006 w 423103"/>
              <a:gd name="connsiteY175" fmla="*/ 160097 h 423104"/>
              <a:gd name="connsiteX176" fmla="*/ 97267 w 423103"/>
              <a:gd name="connsiteY176" fmla="*/ 175078 h 423104"/>
              <a:gd name="connsiteX177" fmla="*/ 97841 w 423103"/>
              <a:gd name="connsiteY177" fmla="*/ 188191 h 423104"/>
              <a:gd name="connsiteX178" fmla="*/ 97841 w 423103"/>
              <a:gd name="connsiteY178" fmla="*/ 188191 h 423104"/>
              <a:gd name="connsiteX179" fmla="*/ 141430 w 423103"/>
              <a:gd name="connsiteY179" fmla="*/ 281676 h 423104"/>
              <a:gd name="connsiteX180" fmla="*/ 234915 w 423103"/>
              <a:gd name="connsiteY180" fmla="*/ 325266 h 423104"/>
              <a:gd name="connsiteX181" fmla="*/ 248027 w 423103"/>
              <a:gd name="connsiteY181" fmla="*/ 325840 h 423104"/>
              <a:gd name="connsiteX182" fmla="*/ 263008 w 423103"/>
              <a:gd name="connsiteY182" fmla="*/ 325100 h 423104"/>
              <a:gd name="connsiteX183" fmla="*/ 263017 w 423103"/>
              <a:gd name="connsiteY183" fmla="*/ 325098 h 423104"/>
              <a:gd name="connsiteX184" fmla="*/ 274907 w 423103"/>
              <a:gd name="connsiteY184" fmla="*/ 323447 h 423104"/>
              <a:gd name="connsiteX185" fmla="*/ 274909 w 423103"/>
              <a:gd name="connsiteY185" fmla="*/ 323446 h 423104"/>
              <a:gd name="connsiteX186" fmla="*/ 276100 w 423103"/>
              <a:gd name="connsiteY186" fmla="*/ 323220 h 423104"/>
              <a:gd name="connsiteX187" fmla="*/ 276640 w 423103"/>
              <a:gd name="connsiteY187" fmla="*/ 323115 h 423104"/>
              <a:gd name="connsiteX188" fmla="*/ 276646 w 423103"/>
              <a:gd name="connsiteY188" fmla="*/ 323114 h 423104"/>
              <a:gd name="connsiteX189" fmla="*/ 282889 w 423103"/>
              <a:gd name="connsiteY189" fmla="*/ 321763 h 423104"/>
              <a:gd name="connsiteX190" fmla="*/ 280079 w 423103"/>
              <a:gd name="connsiteY190" fmla="*/ 328713 h 423104"/>
              <a:gd name="connsiteX191" fmla="*/ 250492 w 423103"/>
              <a:gd name="connsiteY191" fmla="*/ 337879 h 423104"/>
              <a:gd name="connsiteX192" fmla="*/ 148296 w 423103"/>
              <a:gd name="connsiteY192" fmla="*/ 109542 h 423104"/>
              <a:gd name="connsiteX193" fmla="*/ 148297 w 423103"/>
              <a:gd name="connsiteY193" fmla="*/ 109542 h 423104"/>
              <a:gd name="connsiteX194" fmla="*/ 148849 w 423103"/>
              <a:gd name="connsiteY194" fmla="*/ 109435 h 423104"/>
              <a:gd name="connsiteX195" fmla="*/ 149921 w 423103"/>
              <a:gd name="connsiteY195" fmla="*/ 109231 h 423104"/>
              <a:gd name="connsiteX196" fmla="*/ 149922 w 423103"/>
              <a:gd name="connsiteY196" fmla="*/ 109231 h 423104"/>
              <a:gd name="connsiteX197" fmla="*/ 161053 w 423103"/>
              <a:gd name="connsiteY197" fmla="*/ 107685 h 423104"/>
              <a:gd name="connsiteX198" fmla="*/ 175078 w 423103"/>
              <a:gd name="connsiteY198" fmla="*/ 106992 h 423104"/>
              <a:gd name="connsiteX199" fmla="*/ 187355 w 423103"/>
              <a:gd name="connsiteY199" fmla="*/ 107530 h 423104"/>
              <a:gd name="connsiteX200" fmla="*/ 187355 w 423103"/>
              <a:gd name="connsiteY200" fmla="*/ 107530 h 423104"/>
              <a:gd name="connsiteX201" fmla="*/ 315575 w 423103"/>
              <a:gd name="connsiteY201" fmla="*/ 235750 h 423104"/>
              <a:gd name="connsiteX202" fmla="*/ 316113 w 423103"/>
              <a:gd name="connsiteY202" fmla="*/ 248026 h 423104"/>
              <a:gd name="connsiteX203" fmla="*/ 315420 w 423103"/>
              <a:gd name="connsiteY203" fmla="*/ 262053 h 423104"/>
              <a:gd name="connsiteX204" fmla="*/ 315419 w 423103"/>
              <a:gd name="connsiteY204" fmla="*/ 262059 h 423104"/>
              <a:gd name="connsiteX205" fmla="*/ 313874 w 423103"/>
              <a:gd name="connsiteY205" fmla="*/ 273184 h 423104"/>
              <a:gd name="connsiteX206" fmla="*/ 313874 w 423103"/>
              <a:gd name="connsiteY206" fmla="*/ 273185 h 423104"/>
              <a:gd name="connsiteX207" fmla="*/ 313674 w 423103"/>
              <a:gd name="connsiteY207" fmla="*/ 274234 h 423104"/>
              <a:gd name="connsiteX208" fmla="*/ 313564 w 423103"/>
              <a:gd name="connsiteY208" fmla="*/ 274803 h 423104"/>
              <a:gd name="connsiteX209" fmla="*/ 313562 w 423103"/>
              <a:gd name="connsiteY209" fmla="*/ 274807 h 423104"/>
              <a:gd name="connsiteX210" fmla="*/ 310790 w 423103"/>
              <a:gd name="connsiteY210" fmla="*/ 286473 h 423104"/>
              <a:gd name="connsiteX211" fmla="*/ 300611 w 423103"/>
              <a:gd name="connsiteY211" fmla="*/ 288940 h 423104"/>
              <a:gd name="connsiteX212" fmla="*/ 300781 w 423103"/>
              <a:gd name="connsiteY212" fmla="*/ 287334 h 423104"/>
              <a:gd name="connsiteX213" fmla="*/ 300783 w 423103"/>
              <a:gd name="connsiteY213" fmla="*/ 287324 h 423104"/>
              <a:gd name="connsiteX214" fmla="*/ 301522 w 423103"/>
              <a:gd name="connsiteY214" fmla="*/ 272343 h 423104"/>
              <a:gd name="connsiteX215" fmla="*/ 301498 w 423103"/>
              <a:gd name="connsiteY215" fmla="*/ 270271 h 423104"/>
              <a:gd name="connsiteX216" fmla="*/ 301491 w 423103"/>
              <a:gd name="connsiteY216" fmla="*/ 269835 h 423104"/>
              <a:gd name="connsiteX217" fmla="*/ 300948 w 423103"/>
              <a:gd name="connsiteY217" fmla="*/ 259231 h 423104"/>
              <a:gd name="connsiteX218" fmla="*/ 300948 w 423103"/>
              <a:gd name="connsiteY218" fmla="*/ 259230 h 423104"/>
              <a:gd name="connsiteX219" fmla="*/ 257359 w 423103"/>
              <a:gd name="connsiteY219" fmla="*/ 165746 h 423104"/>
              <a:gd name="connsiteX220" fmla="*/ 163873 w 423103"/>
              <a:gd name="connsiteY220" fmla="*/ 122156 h 423104"/>
              <a:gd name="connsiteX221" fmla="*/ 153269 w 423103"/>
              <a:gd name="connsiteY221" fmla="*/ 121613 h 423104"/>
              <a:gd name="connsiteX222" fmla="*/ 153268 w 423103"/>
              <a:gd name="connsiteY222" fmla="*/ 121613 h 423104"/>
              <a:gd name="connsiteX223" fmla="*/ 153268 w 423103"/>
              <a:gd name="connsiteY223" fmla="*/ 121613 h 423104"/>
              <a:gd name="connsiteX224" fmla="*/ 152778 w 423103"/>
              <a:gd name="connsiteY224" fmla="*/ 121605 h 423104"/>
              <a:gd name="connsiteX225" fmla="*/ 135779 w 423103"/>
              <a:gd name="connsiteY225" fmla="*/ 122322 h 423104"/>
              <a:gd name="connsiteX226" fmla="*/ 134164 w 423103"/>
              <a:gd name="connsiteY226" fmla="*/ 122492 h 423104"/>
              <a:gd name="connsiteX227" fmla="*/ 136630 w 423103"/>
              <a:gd name="connsiteY227" fmla="*/ 112315 h 423104"/>
              <a:gd name="connsiteX228" fmla="*/ 148296 w 423103"/>
              <a:gd name="connsiteY228" fmla="*/ 109542 h 423104"/>
              <a:gd name="connsiteX229" fmla="*/ 274808 w 423103"/>
              <a:gd name="connsiteY229" fmla="*/ 313562 h 423104"/>
              <a:gd name="connsiteX230" fmla="*/ 274803 w 423103"/>
              <a:gd name="connsiteY230" fmla="*/ 313564 h 423104"/>
              <a:gd name="connsiteX231" fmla="*/ 274234 w 423103"/>
              <a:gd name="connsiteY231" fmla="*/ 313674 h 423104"/>
              <a:gd name="connsiteX232" fmla="*/ 273186 w 423103"/>
              <a:gd name="connsiteY232" fmla="*/ 313874 h 423104"/>
              <a:gd name="connsiteX233" fmla="*/ 273184 w 423103"/>
              <a:gd name="connsiteY233" fmla="*/ 313874 h 423104"/>
              <a:gd name="connsiteX234" fmla="*/ 262059 w 423103"/>
              <a:gd name="connsiteY234" fmla="*/ 315419 h 423104"/>
              <a:gd name="connsiteX235" fmla="*/ 262053 w 423103"/>
              <a:gd name="connsiteY235" fmla="*/ 315420 h 423104"/>
              <a:gd name="connsiteX236" fmla="*/ 248027 w 423103"/>
              <a:gd name="connsiteY236" fmla="*/ 316113 h 423104"/>
              <a:gd name="connsiteX237" fmla="*/ 235751 w 423103"/>
              <a:gd name="connsiteY237" fmla="*/ 315575 h 423104"/>
              <a:gd name="connsiteX238" fmla="*/ 107531 w 423103"/>
              <a:gd name="connsiteY238" fmla="*/ 187355 h 423104"/>
              <a:gd name="connsiteX239" fmla="*/ 107531 w 423103"/>
              <a:gd name="connsiteY239" fmla="*/ 187355 h 423104"/>
              <a:gd name="connsiteX240" fmla="*/ 106993 w 423103"/>
              <a:gd name="connsiteY240" fmla="*/ 175078 h 423104"/>
              <a:gd name="connsiteX241" fmla="*/ 107686 w 423103"/>
              <a:gd name="connsiteY241" fmla="*/ 161053 h 423104"/>
              <a:gd name="connsiteX242" fmla="*/ 109231 w 423103"/>
              <a:gd name="connsiteY242" fmla="*/ 149922 h 423104"/>
              <a:gd name="connsiteX243" fmla="*/ 109232 w 423103"/>
              <a:gd name="connsiteY243" fmla="*/ 149921 h 423104"/>
              <a:gd name="connsiteX244" fmla="*/ 109436 w 423103"/>
              <a:gd name="connsiteY244" fmla="*/ 148849 h 423104"/>
              <a:gd name="connsiteX245" fmla="*/ 109543 w 423103"/>
              <a:gd name="connsiteY245" fmla="*/ 148298 h 423104"/>
              <a:gd name="connsiteX246" fmla="*/ 109543 w 423103"/>
              <a:gd name="connsiteY246" fmla="*/ 148297 h 423104"/>
              <a:gd name="connsiteX247" fmla="*/ 112315 w 423103"/>
              <a:gd name="connsiteY247" fmla="*/ 136631 h 423104"/>
              <a:gd name="connsiteX248" fmla="*/ 122493 w 423103"/>
              <a:gd name="connsiteY248" fmla="*/ 134165 h 423104"/>
              <a:gd name="connsiteX249" fmla="*/ 122322 w 423103"/>
              <a:gd name="connsiteY249" fmla="*/ 135780 h 423104"/>
              <a:gd name="connsiteX250" fmla="*/ 121583 w 423103"/>
              <a:gd name="connsiteY250" fmla="*/ 150762 h 423104"/>
              <a:gd name="connsiteX251" fmla="*/ 121605 w 423103"/>
              <a:gd name="connsiteY251" fmla="*/ 152779 h 423104"/>
              <a:gd name="connsiteX252" fmla="*/ 121614 w 423103"/>
              <a:gd name="connsiteY252" fmla="*/ 153269 h 423104"/>
              <a:gd name="connsiteX253" fmla="*/ 121614 w 423103"/>
              <a:gd name="connsiteY253" fmla="*/ 153269 h 423104"/>
              <a:gd name="connsiteX254" fmla="*/ 121614 w 423103"/>
              <a:gd name="connsiteY254" fmla="*/ 153270 h 423104"/>
              <a:gd name="connsiteX255" fmla="*/ 122156 w 423103"/>
              <a:gd name="connsiteY255" fmla="*/ 163874 h 423104"/>
              <a:gd name="connsiteX256" fmla="*/ 165746 w 423103"/>
              <a:gd name="connsiteY256" fmla="*/ 257359 h 423104"/>
              <a:gd name="connsiteX257" fmla="*/ 259231 w 423103"/>
              <a:gd name="connsiteY257" fmla="*/ 300949 h 423104"/>
              <a:gd name="connsiteX258" fmla="*/ 259232 w 423103"/>
              <a:gd name="connsiteY258" fmla="*/ 300949 h 423104"/>
              <a:gd name="connsiteX259" fmla="*/ 269835 w 423103"/>
              <a:gd name="connsiteY259" fmla="*/ 301492 h 423104"/>
              <a:gd name="connsiteX260" fmla="*/ 270271 w 423103"/>
              <a:gd name="connsiteY260" fmla="*/ 301499 h 423104"/>
              <a:gd name="connsiteX261" fmla="*/ 272343 w 423103"/>
              <a:gd name="connsiteY261" fmla="*/ 301523 h 423104"/>
              <a:gd name="connsiteX262" fmla="*/ 287324 w 423103"/>
              <a:gd name="connsiteY262" fmla="*/ 300784 h 423104"/>
              <a:gd name="connsiteX263" fmla="*/ 287333 w 423103"/>
              <a:gd name="connsiteY263" fmla="*/ 300782 h 423104"/>
              <a:gd name="connsiteX264" fmla="*/ 288940 w 423103"/>
              <a:gd name="connsiteY264" fmla="*/ 300612 h 423104"/>
              <a:gd name="connsiteX265" fmla="*/ 286474 w 423103"/>
              <a:gd name="connsiteY265" fmla="*/ 310791 h 423104"/>
              <a:gd name="connsiteX266" fmla="*/ 274808 w 423103"/>
              <a:gd name="connsiteY266" fmla="*/ 313562 h 423104"/>
              <a:gd name="connsiteX267" fmla="*/ 152611 w 423103"/>
              <a:gd name="connsiteY267" fmla="*/ 131330 h 423104"/>
              <a:gd name="connsiteX268" fmla="*/ 153110 w 423103"/>
              <a:gd name="connsiteY268" fmla="*/ 131338 h 423104"/>
              <a:gd name="connsiteX269" fmla="*/ 153111 w 423103"/>
              <a:gd name="connsiteY269" fmla="*/ 131338 h 423104"/>
              <a:gd name="connsiteX270" fmla="*/ 163038 w 423103"/>
              <a:gd name="connsiteY270" fmla="*/ 131846 h 423104"/>
              <a:gd name="connsiteX271" fmla="*/ 291258 w 423103"/>
              <a:gd name="connsiteY271" fmla="*/ 260066 h 423104"/>
              <a:gd name="connsiteX272" fmla="*/ 291258 w 423103"/>
              <a:gd name="connsiteY272" fmla="*/ 260066 h 423104"/>
              <a:gd name="connsiteX273" fmla="*/ 291766 w 423103"/>
              <a:gd name="connsiteY273" fmla="*/ 269994 h 423104"/>
              <a:gd name="connsiteX274" fmla="*/ 291774 w 423103"/>
              <a:gd name="connsiteY274" fmla="*/ 270439 h 423104"/>
              <a:gd name="connsiteX275" fmla="*/ 291796 w 423103"/>
              <a:gd name="connsiteY275" fmla="*/ 272342 h 423104"/>
              <a:gd name="connsiteX276" fmla="*/ 291103 w 423103"/>
              <a:gd name="connsiteY276" fmla="*/ 286368 h 423104"/>
              <a:gd name="connsiteX277" fmla="*/ 291103 w 423103"/>
              <a:gd name="connsiteY277" fmla="*/ 286376 h 423104"/>
              <a:gd name="connsiteX278" fmla="*/ 290617 w 423103"/>
              <a:gd name="connsiteY278" fmla="*/ 290616 h 423104"/>
              <a:gd name="connsiteX279" fmla="*/ 286376 w 423103"/>
              <a:gd name="connsiteY279" fmla="*/ 291102 h 423104"/>
              <a:gd name="connsiteX280" fmla="*/ 286369 w 423103"/>
              <a:gd name="connsiteY280" fmla="*/ 291102 h 423104"/>
              <a:gd name="connsiteX281" fmla="*/ 270440 w 423103"/>
              <a:gd name="connsiteY281" fmla="*/ 291773 h 423104"/>
              <a:gd name="connsiteX282" fmla="*/ 269994 w 423103"/>
              <a:gd name="connsiteY282" fmla="*/ 291765 h 423104"/>
              <a:gd name="connsiteX283" fmla="*/ 260067 w 423103"/>
              <a:gd name="connsiteY283" fmla="*/ 291257 h 423104"/>
              <a:gd name="connsiteX284" fmla="*/ 260066 w 423103"/>
              <a:gd name="connsiteY284" fmla="*/ 291257 h 423104"/>
              <a:gd name="connsiteX285" fmla="*/ 131846 w 423103"/>
              <a:gd name="connsiteY285" fmla="*/ 163037 h 423104"/>
              <a:gd name="connsiteX286" fmla="*/ 131339 w 423103"/>
              <a:gd name="connsiteY286" fmla="*/ 153110 h 423104"/>
              <a:gd name="connsiteX287" fmla="*/ 131339 w 423103"/>
              <a:gd name="connsiteY287" fmla="*/ 153109 h 423104"/>
              <a:gd name="connsiteX288" fmla="*/ 131330 w 423103"/>
              <a:gd name="connsiteY288" fmla="*/ 152610 h 423104"/>
              <a:gd name="connsiteX289" fmla="*/ 131309 w 423103"/>
              <a:gd name="connsiteY289" fmla="*/ 150761 h 423104"/>
              <a:gd name="connsiteX290" fmla="*/ 132002 w 423103"/>
              <a:gd name="connsiteY290" fmla="*/ 136735 h 423104"/>
              <a:gd name="connsiteX291" fmla="*/ 132488 w 423103"/>
              <a:gd name="connsiteY291" fmla="*/ 132486 h 423104"/>
              <a:gd name="connsiteX292" fmla="*/ 136736 w 423103"/>
              <a:gd name="connsiteY292" fmla="*/ 132001 h 423104"/>
              <a:gd name="connsiteX293" fmla="*/ 152611 w 423103"/>
              <a:gd name="connsiteY293" fmla="*/ 131330 h 423104"/>
              <a:gd name="connsiteX294" fmla="*/ 304395 w 423103"/>
              <a:gd name="connsiteY294" fmla="*/ 304395 h 423104"/>
              <a:gd name="connsiteX295" fmla="*/ 297447 w 423103"/>
              <a:gd name="connsiteY295" fmla="*/ 307204 h 423104"/>
              <a:gd name="connsiteX296" fmla="*/ 298798 w 423103"/>
              <a:gd name="connsiteY296" fmla="*/ 300961 h 423104"/>
              <a:gd name="connsiteX297" fmla="*/ 298799 w 423103"/>
              <a:gd name="connsiteY297" fmla="*/ 300956 h 423104"/>
              <a:gd name="connsiteX298" fmla="*/ 298904 w 423103"/>
              <a:gd name="connsiteY298" fmla="*/ 300415 h 423104"/>
              <a:gd name="connsiteX299" fmla="*/ 299130 w 423103"/>
              <a:gd name="connsiteY299" fmla="*/ 299225 h 423104"/>
              <a:gd name="connsiteX300" fmla="*/ 299131 w 423103"/>
              <a:gd name="connsiteY300" fmla="*/ 299222 h 423104"/>
              <a:gd name="connsiteX301" fmla="*/ 299145 w 423103"/>
              <a:gd name="connsiteY301" fmla="*/ 299144 h 423104"/>
              <a:gd name="connsiteX302" fmla="*/ 299223 w 423103"/>
              <a:gd name="connsiteY302" fmla="*/ 299130 h 423104"/>
              <a:gd name="connsiteX303" fmla="*/ 299225 w 423103"/>
              <a:gd name="connsiteY303" fmla="*/ 299129 h 423104"/>
              <a:gd name="connsiteX304" fmla="*/ 300416 w 423103"/>
              <a:gd name="connsiteY304" fmla="*/ 298903 h 423104"/>
              <a:gd name="connsiteX305" fmla="*/ 300957 w 423103"/>
              <a:gd name="connsiteY305" fmla="*/ 298798 h 423104"/>
              <a:gd name="connsiteX306" fmla="*/ 300962 w 423103"/>
              <a:gd name="connsiteY306" fmla="*/ 298797 h 423104"/>
              <a:gd name="connsiteX307" fmla="*/ 307206 w 423103"/>
              <a:gd name="connsiteY307" fmla="*/ 297446 h 423104"/>
              <a:gd name="connsiteX308" fmla="*/ 304395 w 423103"/>
              <a:gd name="connsiteY308" fmla="*/ 304395 h 423104"/>
              <a:gd name="connsiteX309" fmla="*/ 124307 w 423103"/>
              <a:gd name="connsiteY309" fmla="*/ 122143 h 423104"/>
              <a:gd name="connsiteX310" fmla="*/ 124307 w 423103"/>
              <a:gd name="connsiteY310" fmla="*/ 122144 h 423104"/>
              <a:gd name="connsiteX311" fmla="*/ 124307 w 423103"/>
              <a:gd name="connsiteY311" fmla="*/ 122145 h 423104"/>
              <a:gd name="connsiteX312" fmla="*/ 124206 w 423103"/>
              <a:gd name="connsiteY312" fmla="*/ 122667 h 423104"/>
              <a:gd name="connsiteX313" fmla="*/ 123975 w 423103"/>
              <a:gd name="connsiteY313" fmla="*/ 123882 h 423104"/>
              <a:gd name="connsiteX314" fmla="*/ 123974 w 423103"/>
              <a:gd name="connsiteY314" fmla="*/ 123886 h 423104"/>
              <a:gd name="connsiteX315" fmla="*/ 123961 w 423103"/>
              <a:gd name="connsiteY315" fmla="*/ 123961 h 423104"/>
              <a:gd name="connsiteX316" fmla="*/ 123886 w 423103"/>
              <a:gd name="connsiteY316" fmla="*/ 123974 h 423104"/>
              <a:gd name="connsiteX317" fmla="*/ 123883 w 423103"/>
              <a:gd name="connsiteY317" fmla="*/ 123974 h 423104"/>
              <a:gd name="connsiteX318" fmla="*/ 122667 w 423103"/>
              <a:gd name="connsiteY318" fmla="*/ 124205 h 423104"/>
              <a:gd name="connsiteX319" fmla="*/ 122145 w 423103"/>
              <a:gd name="connsiteY319" fmla="*/ 124306 h 423104"/>
              <a:gd name="connsiteX320" fmla="*/ 122145 w 423103"/>
              <a:gd name="connsiteY320" fmla="*/ 124306 h 423104"/>
              <a:gd name="connsiteX321" fmla="*/ 122144 w 423103"/>
              <a:gd name="connsiteY321" fmla="*/ 124306 h 423104"/>
              <a:gd name="connsiteX322" fmla="*/ 115901 w 423103"/>
              <a:gd name="connsiteY322" fmla="*/ 125657 h 423104"/>
              <a:gd name="connsiteX323" fmla="*/ 118710 w 423103"/>
              <a:gd name="connsiteY323" fmla="*/ 118709 h 423104"/>
              <a:gd name="connsiteX324" fmla="*/ 125658 w 423103"/>
              <a:gd name="connsiteY324" fmla="*/ 115900 h 423104"/>
              <a:gd name="connsiteX325" fmla="*/ 124307 w 423103"/>
              <a:gd name="connsiteY325" fmla="*/ 122143 h 423104"/>
              <a:gd name="connsiteX326" fmla="*/ 102667 w 423103"/>
              <a:gd name="connsiteY326" fmla="*/ 126983 h 423104"/>
              <a:gd name="connsiteX327" fmla="*/ 105727 w 423103"/>
              <a:gd name="connsiteY327" fmla="*/ 125198 h 423104"/>
              <a:gd name="connsiteX328" fmla="*/ 104506 w 423103"/>
              <a:gd name="connsiteY328" fmla="*/ 128822 h 423104"/>
              <a:gd name="connsiteX329" fmla="*/ 100883 w 423103"/>
              <a:gd name="connsiteY329" fmla="*/ 130043 h 423104"/>
              <a:gd name="connsiteX330" fmla="*/ 102667 w 423103"/>
              <a:gd name="connsiteY330" fmla="*/ 126983 h 423104"/>
              <a:gd name="connsiteX331" fmla="*/ 294282 w 423103"/>
              <a:gd name="connsiteY331" fmla="*/ 318598 h 423104"/>
              <a:gd name="connsiteX332" fmla="*/ 297906 w 423103"/>
              <a:gd name="connsiteY332" fmla="*/ 317377 h 423104"/>
              <a:gd name="connsiteX333" fmla="*/ 296121 w 423103"/>
              <a:gd name="connsiteY333" fmla="*/ 320437 h 423104"/>
              <a:gd name="connsiteX334" fmla="*/ 293061 w 423103"/>
              <a:gd name="connsiteY334" fmla="*/ 322222 h 423104"/>
              <a:gd name="connsiteX335" fmla="*/ 294282 w 423103"/>
              <a:gd name="connsiteY335" fmla="*/ 318598 h 423104"/>
              <a:gd name="connsiteX336" fmla="*/ 320437 w 423103"/>
              <a:gd name="connsiteY336" fmla="*/ 296121 h 423104"/>
              <a:gd name="connsiteX337" fmla="*/ 317378 w 423103"/>
              <a:gd name="connsiteY337" fmla="*/ 297906 h 423104"/>
              <a:gd name="connsiteX338" fmla="*/ 318599 w 423103"/>
              <a:gd name="connsiteY338" fmla="*/ 294282 h 423104"/>
              <a:gd name="connsiteX339" fmla="*/ 322222 w 423103"/>
              <a:gd name="connsiteY339" fmla="*/ 293061 h 423104"/>
              <a:gd name="connsiteX340" fmla="*/ 320437 w 423103"/>
              <a:gd name="connsiteY340" fmla="*/ 296121 h 423104"/>
              <a:gd name="connsiteX341" fmla="*/ 128822 w 423103"/>
              <a:gd name="connsiteY341" fmla="*/ 104506 h 423104"/>
              <a:gd name="connsiteX342" fmla="*/ 125199 w 423103"/>
              <a:gd name="connsiteY342" fmla="*/ 105727 h 423104"/>
              <a:gd name="connsiteX343" fmla="*/ 126984 w 423103"/>
              <a:gd name="connsiteY343" fmla="*/ 102667 h 423104"/>
              <a:gd name="connsiteX344" fmla="*/ 130044 w 423103"/>
              <a:gd name="connsiteY344" fmla="*/ 100883 h 423104"/>
              <a:gd name="connsiteX345" fmla="*/ 128822 w 423103"/>
              <a:gd name="connsiteY345" fmla="*/ 104506 h 423104"/>
              <a:gd name="connsiteX346" fmla="*/ 150762 w 423103"/>
              <a:gd name="connsiteY346" fmla="*/ 413377 h 423104"/>
              <a:gd name="connsiteX347" fmla="*/ 9727 w 423103"/>
              <a:gd name="connsiteY347" fmla="*/ 272343 h 423104"/>
              <a:gd name="connsiteX348" fmla="*/ 35490 w 423103"/>
              <a:gd name="connsiteY348" fmla="*/ 190990 h 423104"/>
              <a:gd name="connsiteX349" fmla="*/ 32892 w 423103"/>
              <a:gd name="connsiteY349" fmla="*/ 197791 h 423104"/>
              <a:gd name="connsiteX350" fmla="*/ 24317 w 423103"/>
              <a:gd name="connsiteY350" fmla="*/ 248026 h 423104"/>
              <a:gd name="connsiteX351" fmla="*/ 24891 w 423103"/>
              <a:gd name="connsiteY351" fmla="*/ 261139 h 423104"/>
              <a:gd name="connsiteX352" fmla="*/ 68481 w 423103"/>
              <a:gd name="connsiteY352" fmla="*/ 354624 h 423104"/>
              <a:gd name="connsiteX353" fmla="*/ 161965 w 423103"/>
              <a:gd name="connsiteY353" fmla="*/ 398214 h 423104"/>
              <a:gd name="connsiteX354" fmla="*/ 161965 w 423103"/>
              <a:gd name="connsiteY354" fmla="*/ 398214 h 423104"/>
              <a:gd name="connsiteX355" fmla="*/ 175077 w 423103"/>
              <a:gd name="connsiteY355" fmla="*/ 398788 h 423104"/>
              <a:gd name="connsiteX356" fmla="*/ 225313 w 423103"/>
              <a:gd name="connsiteY356" fmla="*/ 390213 h 423104"/>
              <a:gd name="connsiteX357" fmla="*/ 232114 w 423103"/>
              <a:gd name="connsiteY357" fmla="*/ 387615 h 423104"/>
              <a:gd name="connsiteX358" fmla="*/ 150762 w 423103"/>
              <a:gd name="connsiteY358" fmla="*/ 413377 h 423104"/>
              <a:gd name="connsiteX359" fmla="*/ 387615 w 423103"/>
              <a:gd name="connsiteY359" fmla="*/ 232114 h 423104"/>
              <a:gd name="connsiteX360" fmla="*/ 390213 w 423103"/>
              <a:gd name="connsiteY360" fmla="*/ 225314 h 423104"/>
              <a:gd name="connsiteX361" fmla="*/ 398788 w 423103"/>
              <a:gd name="connsiteY361" fmla="*/ 175078 h 423104"/>
              <a:gd name="connsiteX362" fmla="*/ 398214 w 423103"/>
              <a:gd name="connsiteY362" fmla="*/ 161966 h 423104"/>
              <a:gd name="connsiteX363" fmla="*/ 398214 w 423103"/>
              <a:gd name="connsiteY363" fmla="*/ 161965 h 423104"/>
              <a:gd name="connsiteX364" fmla="*/ 354624 w 423103"/>
              <a:gd name="connsiteY364" fmla="*/ 68481 h 423104"/>
              <a:gd name="connsiteX365" fmla="*/ 261139 w 423103"/>
              <a:gd name="connsiteY365" fmla="*/ 24891 h 423104"/>
              <a:gd name="connsiteX366" fmla="*/ 248026 w 423103"/>
              <a:gd name="connsiteY366" fmla="*/ 24317 h 423104"/>
              <a:gd name="connsiteX367" fmla="*/ 197791 w 423103"/>
              <a:gd name="connsiteY367" fmla="*/ 32893 h 423104"/>
              <a:gd name="connsiteX368" fmla="*/ 190990 w 423103"/>
              <a:gd name="connsiteY368" fmla="*/ 35490 h 423104"/>
              <a:gd name="connsiteX369" fmla="*/ 272343 w 423103"/>
              <a:gd name="connsiteY369" fmla="*/ 9727 h 423104"/>
              <a:gd name="connsiteX370" fmla="*/ 413377 w 423103"/>
              <a:gd name="connsiteY370" fmla="*/ 150762 h 423104"/>
              <a:gd name="connsiteX371" fmla="*/ 387615 w 423103"/>
              <a:gd name="connsiteY371" fmla="*/ 232114 h 4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23103" h="423104">
                <a:moveTo>
                  <a:pt x="378947" y="44157"/>
                </a:moveTo>
                <a:cubicBezTo>
                  <a:pt x="350472" y="15682"/>
                  <a:pt x="312613" y="0"/>
                  <a:pt x="272343" y="0"/>
                </a:cubicBezTo>
                <a:cubicBezTo>
                  <a:pt x="248859" y="0"/>
                  <a:pt x="226359" y="5252"/>
                  <a:pt x="205467" y="15610"/>
                </a:cubicBezTo>
                <a:cubicBezTo>
                  <a:pt x="185723" y="25399"/>
                  <a:pt x="168038" y="39711"/>
                  <a:pt x="154278" y="57015"/>
                </a:cubicBezTo>
                <a:cubicBezTo>
                  <a:pt x="145287" y="64164"/>
                  <a:pt x="137112" y="72340"/>
                  <a:pt x="129963" y="81331"/>
                </a:cubicBezTo>
                <a:cubicBezTo>
                  <a:pt x="120972" y="88480"/>
                  <a:pt x="112796" y="96655"/>
                  <a:pt x="105647" y="105647"/>
                </a:cubicBezTo>
                <a:cubicBezTo>
                  <a:pt x="96655" y="112796"/>
                  <a:pt x="88480" y="120972"/>
                  <a:pt x="81331" y="129963"/>
                </a:cubicBezTo>
                <a:cubicBezTo>
                  <a:pt x="72340" y="137112"/>
                  <a:pt x="64164" y="145287"/>
                  <a:pt x="57015" y="154278"/>
                </a:cubicBezTo>
                <a:cubicBezTo>
                  <a:pt x="39712" y="168038"/>
                  <a:pt x="25399" y="185723"/>
                  <a:pt x="15610" y="205467"/>
                </a:cubicBezTo>
                <a:cubicBezTo>
                  <a:pt x="5252" y="226359"/>
                  <a:pt x="0" y="248859"/>
                  <a:pt x="0" y="272343"/>
                </a:cubicBezTo>
                <a:cubicBezTo>
                  <a:pt x="0" y="312613"/>
                  <a:pt x="15682" y="350472"/>
                  <a:pt x="44157" y="378947"/>
                </a:cubicBezTo>
                <a:cubicBezTo>
                  <a:pt x="72632" y="407422"/>
                  <a:pt x="110491" y="423104"/>
                  <a:pt x="150761" y="423104"/>
                </a:cubicBezTo>
                <a:cubicBezTo>
                  <a:pt x="174245" y="423104"/>
                  <a:pt x="196745" y="417853"/>
                  <a:pt x="217637" y="407494"/>
                </a:cubicBezTo>
                <a:cubicBezTo>
                  <a:pt x="237381" y="397706"/>
                  <a:pt x="255065" y="383393"/>
                  <a:pt x="268825" y="366090"/>
                </a:cubicBezTo>
                <a:cubicBezTo>
                  <a:pt x="277817" y="358941"/>
                  <a:pt x="285992" y="350766"/>
                  <a:pt x="293141" y="341774"/>
                </a:cubicBezTo>
                <a:cubicBezTo>
                  <a:pt x="302133" y="334625"/>
                  <a:pt x="310308" y="326450"/>
                  <a:pt x="317457" y="317458"/>
                </a:cubicBezTo>
                <a:cubicBezTo>
                  <a:pt x="326449" y="310309"/>
                  <a:pt x="334625" y="302134"/>
                  <a:pt x="341774" y="293141"/>
                </a:cubicBezTo>
                <a:cubicBezTo>
                  <a:pt x="350766" y="285992"/>
                  <a:pt x="358941" y="277817"/>
                  <a:pt x="366090" y="268825"/>
                </a:cubicBezTo>
                <a:cubicBezTo>
                  <a:pt x="383393" y="255066"/>
                  <a:pt x="397705" y="237381"/>
                  <a:pt x="407494" y="217638"/>
                </a:cubicBezTo>
                <a:cubicBezTo>
                  <a:pt x="417852" y="196746"/>
                  <a:pt x="423104" y="174245"/>
                  <a:pt x="423104" y="150762"/>
                </a:cubicBezTo>
                <a:cubicBezTo>
                  <a:pt x="423104" y="110491"/>
                  <a:pt x="407422" y="72632"/>
                  <a:pt x="378947" y="44157"/>
                </a:cubicBezTo>
                <a:close/>
                <a:moveTo>
                  <a:pt x="260303" y="34581"/>
                </a:moveTo>
                <a:cubicBezTo>
                  <a:pt x="328702" y="40477"/>
                  <a:pt x="382627" y="94402"/>
                  <a:pt x="388524" y="162801"/>
                </a:cubicBezTo>
                <a:cubicBezTo>
                  <a:pt x="388524" y="162801"/>
                  <a:pt x="388524" y="162801"/>
                  <a:pt x="388524" y="162801"/>
                </a:cubicBezTo>
                <a:cubicBezTo>
                  <a:pt x="388880" y="166937"/>
                  <a:pt x="389061" y="171068"/>
                  <a:pt x="389061" y="175077"/>
                </a:cubicBezTo>
                <a:cubicBezTo>
                  <a:pt x="389061" y="204531"/>
                  <a:pt x="380203" y="232427"/>
                  <a:pt x="363380" y="256233"/>
                </a:cubicBezTo>
                <a:cubicBezTo>
                  <a:pt x="367077" y="247154"/>
                  <a:pt x="369880" y="237723"/>
                  <a:pt x="371746" y="228012"/>
                </a:cubicBezTo>
                <a:cubicBezTo>
                  <a:pt x="373555" y="218605"/>
                  <a:pt x="374471" y="208977"/>
                  <a:pt x="374471" y="199394"/>
                </a:cubicBezTo>
                <a:cubicBezTo>
                  <a:pt x="374471" y="195106"/>
                  <a:pt x="374279" y="190695"/>
                  <a:pt x="373897" y="186282"/>
                </a:cubicBezTo>
                <a:cubicBezTo>
                  <a:pt x="373897" y="186282"/>
                  <a:pt x="373897" y="186281"/>
                  <a:pt x="373897" y="186281"/>
                </a:cubicBezTo>
                <a:cubicBezTo>
                  <a:pt x="370862" y="151071"/>
                  <a:pt x="355381" y="117871"/>
                  <a:pt x="330307" y="92797"/>
                </a:cubicBezTo>
                <a:cubicBezTo>
                  <a:pt x="305233" y="67723"/>
                  <a:pt x="272033" y="52243"/>
                  <a:pt x="236822" y="49207"/>
                </a:cubicBezTo>
                <a:cubicBezTo>
                  <a:pt x="232408" y="48827"/>
                  <a:pt x="227996" y="48634"/>
                  <a:pt x="223710" y="48634"/>
                </a:cubicBezTo>
                <a:cubicBezTo>
                  <a:pt x="214128" y="48634"/>
                  <a:pt x="204500" y="49550"/>
                  <a:pt x="195092" y="51358"/>
                </a:cubicBezTo>
                <a:cubicBezTo>
                  <a:pt x="185381" y="53225"/>
                  <a:pt x="175949" y="56028"/>
                  <a:pt x="166871" y="59725"/>
                </a:cubicBezTo>
                <a:cubicBezTo>
                  <a:pt x="190676" y="42902"/>
                  <a:pt x="218573" y="34043"/>
                  <a:pt x="248026" y="34043"/>
                </a:cubicBezTo>
                <a:cubicBezTo>
                  <a:pt x="252035" y="34043"/>
                  <a:pt x="256166" y="34224"/>
                  <a:pt x="260303" y="34581"/>
                </a:cubicBezTo>
                <a:close/>
                <a:moveTo>
                  <a:pt x="162802" y="388524"/>
                </a:moveTo>
                <a:cubicBezTo>
                  <a:pt x="162802" y="388524"/>
                  <a:pt x="162801" y="388524"/>
                  <a:pt x="162802" y="388524"/>
                </a:cubicBezTo>
                <a:cubicBezTo>
                  <a:pt x="94402" y="382627"/>
                  <a:pt x="40478" y="328702"/>
                  <a:pt x="34581" y="260303"/>
                </a:cubicBezTo>
                <a:cubicBezTo>
                  <a:pt x="34224" y="256166"/>
                  <a:pt x="34043" y="252035"/>
                  <a:pt x="34043" y="248027"/>
                </a:cubicBezTo>
                <a:cubicBezTo>
                  <a:pt x="34043" y="218574"/>
                  <a:pt x="42902" y="190677"/>
                  <a:pt x="59725" y="166872"/>
                </a:cubicBezTo>
                <a:cubicBezTo>
                  <a:pt x="56028" y="175950"/>
                  <a:pt x="53225" y="185382"/>
                  <a:pt x="51358" y="195093"/>
                </a:cubicBezTo>
                <a:cubicBezTo>
                  <a:pt x="49550" y="204501"/>
                  <a:pt x="48634" y="214129"/>
                  <a:pt x="48634" y="223711"/>
                </a:cubicBezTo>
                <a:cubicBezTo>
                  <a:pt x="48634" y="227997"/>
                  <a:pt x="48827" y="232409"/>
                  <a:pt x="49207" y="236823"/>
                </a:cubicBezTo>
                <a:cubicBezTo>
                  <a:pt x="52243" y="272033"/>
                  <a:pt x="67723" y="305234"/>
                  <a:pt x="92797" y="330308"/>
                </a:cubicBezTo>
                <a:cubicBezTo>
                  <a:pt x="117871" y="355382"/>
                  <a:pt x="151071" y="370862"/>
                  <a:pt x="186281" y="373898"/>
                </a:cubicBezTo>
                <a:cubicBezTo>
                  <a:pt x="186281" y="373898"/>
                  <a:pt x="186282" y="373898"/>
                  <a:pt x="186282" y="373898"/>
                </a:cubicBezTo>
                <a:cubicBezTo>
                  <a:pt x="190695" y="374279"/>
                  <a:pt x="195106" y="374472"/>
                  <a:pt x="199394" y="374472"/>
                </a:cubicBezTo>
                <a:cubicBezTo>
                  <a:pt x="208977" y="374472"/>
                  <a:pt x="218605" y="373555"/>
                  <a:pt x="228012" y="371747"/>
                </a:cubicBezTo>
                <a:cubicBezTo>
                  <a:pt x="237723" y="369881"/>
                  <a:pt x="247154" y="367078"/>
                  <a:pt x="256233" y="363381"/>
                </a:cubicBezTo>
                <a:cubicBezTo>
                  <a:pt x="232427" y="380204"/>
                  <a:pt x="204532" y="389062"/>
                  <a:pt x="175077" y="389062"/>
                </a:cubicBezTo>
                <a:cubicBezTo>
                  <a:pt x="171068" y="389061"/>
                  <a:pt x="166937" y="388880"/>
                  <a:pt x="162802" y="388524"/>
                </a:cubicBezTo>
                <a:close/>
                <a:moveTo>
                  <a:pt x="196929" y="60909"/>
                </a:moveTo>
                <a:cubicBezTo>
                  <a:pt x="205733" y="59218"/>
                  <a:pt x="214743" y="58359"/>
                  <a:pt x="223711" y="58359"/>
                </a:cubicBezTo>
                <a:cubicBezTo>
                  <a:pt x="227719" y="58359"/>
                  <a:pt x="231849" y="58540"/>
                  <a:pt x="235987" y="58897"/>
                </a:cubicBezTo>
                <a:cubicBezTo>
                  <a:pt x="304386" y="64794"/>
                  <a:pt x="358311" y="118718"/>
                  <a:pt x="364207" y="187117"/>
                </a:cubicBezTo>
                <a:cubicBezTo>
                  <a:pt x="364207" y="187117"/>
                  <a:pt x="364207" y="187117"/>
                  <a:pt x="364207" y="187117"/>
                </a:cubicBezTo>
                <a:cubicBezTo>
                  <a:pt x="364564" y="191253"/>
                  <a:pt x="364745" y="195384"/>
                  <a:pt x="364745" y="199394"/>
                </a:cubicBezTo>
                <a:cubicBezTo>
                  <a:pt x="364745" y="208362"/>
                  <a:pt x="363887" y="217372"/>
                  <a:pt x="362195" y="226175"/>
                </a:cubicBezTo>
                <a:cubicBezTo>
                  <a:pt x="359086" y="242347"/>
                  <a:pt x="353213" y="257691"/>
                  <a:pt x="344746" y="271809"/>
                </a:cubicBezTo>
                <a:cubicBezTo>
                  <a:pt x="343740" y="272412"/>
                  <a:pt x="342726" y="273005"/>
                  <a:pt x="341703" y="273584"/>
                </a:cubicBezTo>
                <a:cubicBezTo>
                  <a:pt x="344124" y="266663"/>
                  <a:pt x="346041" y="259553"/>
                  <a:pt x="347430" y="252327"/>
                </a:cubicBezTo>
                <a:cubicBezTo>
                  <a:pt x="347430" y="252326"/>
                  <a:pt x="347430" y="252326"/>
                  <a:pt x="347431" y="252324"/>
                </a:cubicBezTo>
                <a:cubicBezTo>
                  <a:pt x="347431" y="252324"/>
                  <a:pt x="347431" y="252324"/>
                  <a:pt x="347431" y="252324"/>
                </a:cubicBezTo>
                <a:lnTo>
                  <a:pt x="347536" y="251782"/>
                </a:lnTo>
                <a:cubicBezTo>
                  <a:pt x="347613" y="251386"/>
                  <a:pt x="347691" y="250990"/>
                  <a:pt x="347762" y="250592"/>
                </a:cubicBezTo>
                <a:cubicBezTo>
                  <a:pt x="347762" y="250591"/>
                  <a:pt x="347763" y="250591"/>
                  <a:pt x="347763" y="250590"/>
                </a:cubicBezTo>
                <a:cubicBezTo>
                  <a:pt x="349350" y="241771"/>
                  <a:pt x="350155" y="232728"/>
                  <a:pt x="350155" y="223710"/>
                </a:cubicBezTo>
                <a:cubicBezTo>
                  <a:pt x="350155" y="219423"/>
                  <a:pt x="349962" y="215011"/>
                  <a:pt x="349581" y="210598"/>
                </a:cubicBezTo>
                <a:cubicBezTo>
                  <a:pt x="349581" y="210598"/>
                  <a:pt x="349581" y="210598"/>
                  <a:pt x="349581" y="210598"/>
                </a:cubicBezTo>
                <a:cubicBezTo>
                  <a:pt x="346545" y="175387"/>
                  <a:pt x="331065" y="142187"/>
                  <a:pt x="305991" y="117114"/>
                </a:cubicBezTo>
                <a:cubicBezTo>
                  <a:pt x="280917" y="92040"/>
                  <a:pt x="247717" y="76559"/>
                  <a:pt x="212506" y="73524"/>
                </a:cubicBezTo>
                <a:cubicBezTo>
                  <a:pt x="208091" y="73143"/>
                  <a:pt x="203680" y="72950"/>
                  <a:pt x="199394" y="72950"/>
                </a:cubicBezTo>
                <a:cubicBezTo>
                  <a:pt x="190377" y="72950"/>
                  <a:pt x="181334" y="73755"/>
                  <a:pt x="172516" y="75342"/>
                </a:cubicBezTo>
                <a:cubicBezTo>
                  <a:pt x="172516" y="75342"/>
                  <a:pt x="172515" y="75342"/>
                  <a:pt x="172515" y="75342"/>
                </a:cubicBezTo>
                <a:cubicBezTo>
                  <a:pt x="172108" y="75415"/>
                  <a:pt x="171703" y="75494"/>
                  <a:pt x="171299" y="75573"/>
                </a:cubicBezTo>
                <a:lnTo>
                  <a:pt x="170777" y="75674"/>
                </a:lnTo>
                <a:cubicBezTo>
                  <a:pt x="170777" y="75674"/>
                  <a:pt x="170776" y="75674"/>
                  <a:pt x="170776" y="75674"/>
                </a:cubicBezTo>
                <a:cubicBezTo>
                  <a:pt x="170776" y="75674"/>
                  <a:pt x="170776" y="75674"/>
                  <a:pt x="170776" y="75674"/>
                </a:cubicBezTo>
                <a:cubicBezTo>
                  <a:pt x="163551" y="77063"/>
                  <a:pt x="156440" y="78980"/>
                  <a:pt x="149520" y="81401"/>
                </a:cubicBezTo>
                <a:cubicBezTo>
                  <a:pt x="150099" y="80378"/>
                  <a:pt x="150692" y="79364"/>
                  <a:pt x="151296" y="78357"/>
                </a:cubicBezTo>
                <a:cubicBezTo>
                  <a:pt x="165413" y="69891"/>
                  <a:pt x="180758" y="64018"/>
                  <a:pt x="196929" y="60909"/>
                </a:cubicBezTo>
                <a:close/>
                <a:moveTo>
                  <a:pt x="226176" y="362195"/>
                </a:moveTo>
                <a:cubicBezTo>
                  <a:pt x="217373" y="363887"/>
                  <a:pt x="208363" y="364745"/>
                  <a:pt x="199394" y="364745"/>
                </a:cubicBezTo>
                <a:cubicBezTo>
                  <a:pt x="195384" y="364745"/>
                  <a:pt x="191254" y="364564"/>
                  <a:pt x="187118" y="364207"/>
                </a:cubicBezTo>
                <a:cubicBezTo>
                  <a:pt x="187118" y="364207"/>
                  <a:pt x="187117" y="364207"/>
                  <a:pt x="187117" y="364207"/>
                </a:cubicBezTo>
                <a:cubicBezTo>
                  <a:pt x="118719" y="358311"/>
                  <a:pt x="64794" y="304386"/>
                  <a:pt x="58898" y="235987"/>
                </a:cubicBezTo>
                <a:cubicBezTo>
                  <a:pt x="58541" y="231849"/>
                  <a:pt x="58360" y="227719"/>
                  <a:pt x="58360" y="223711"/>
                </a:cubicBezTo>
                <a:cubicBezTo>
                  <a:pt x="58360" y="214744"/>
                  <a:pt x="59218" y="205733"/>
                  <a:pt x="60910" y="196929"/>
                </a:cubicBezTo>
                <a:cubicBezTo>
                  <a:pt x="64019" y="180758"/>
                  <a:pt x="69892" y="165414"/>
                  <a:pt x="78358" y="151296"/>
                </a:cubicBezTo>
                <a:cubicBezTo>
                  <a:pt x="79365" y="150693"/>
                  <a:pt x="80379" y="150100"/>
                  <a:pt x="81401" y="149521"/>
                </a:cubicBezTo>
                <a:cubicBezTo>
                  <a:pt x="78980" y="156441"/>
                  <a:pt x="77063" y="163552"/>
                  <a:pt x="75674" y="170776"/>
                </a:cubicBezTo>
                <a:cubicBezTo>
                  <a:pt x="75674" y="170776"/>
                  <a:pt x="75674" y="170777"/>
                  <a:pt x="75674" y="170777"/>
                </a:cubicBezTo>
                <a:cubicBezTo>
                  <a:pt x="75674" y="170777"/>
                  <a:pt x="75674" y="170777"/>
                  <a:pt x="75674" y="170777"/>
                </a:cubicBezTo>
                <a:lnTo>
                  <a:pt x="75573" y="171299"/>
                </a:lnTo>
                <a:cubicBezTo>
                  <a:pt x="75494" y="171704"/>
                  <a:pt x="75415" y="172108"/>
                  <a:pt x="75342" y="172515"/>
                </a:cubicBezTo>
                <a:cubicBezTo>
                  <a:pt x="75342" y="172516"/>
                  <a:pt x="75342" y="172516"/>
                  <a:pt x="75342" y="172517"/>
                </a:cubicBezTo>
                <a:cubicBezTo>
                  <a:pt x="73755" y="181334"/>
                  <a:pt x="72950" y="190377"/>
                  <a:pt x="72950" y="199394"/>
                </a:cubicBezTo>
                <a:cubicBezTo>
                  <a:pt x="72950" y="203680"/>
                  <a:pt x="73143" y="208092"/>
                  <a:pt x="73524" y="212507"/>
                </a:cubicBezTo>
                <a:cubicBezTo>
                  <a:pt x="73524" y="212507"/>
                  <a:pt x="73524" y="212507"/>
                  <a:pt x="73524" y="212507"/>
                </a:cubicBezTo>
                <a:cubicBezTo>
                  <a:pt x="76560" y="247718"/>
                  <a:pt x="92040" y="280918"/>
                  <a:pt x="117114" y="305992"/>
                </a:cubicBezTo>
                <a:cubicBezTo>
                  <a:pt x="142188" y="331066"/>
                  <a:pt x="175388" y="346546"/>
                  <a:pt x="210599" y="349582"/>
                </a:cubicBezTo>
                <a:cubicBezTo>
                  <a:pt x="215012" y="349962"/>
                  <a:pt x="219424" y="350155"/>
                  <a:pt x="223711" y="350155"/>
                </a:cubicBezTo>
                <a:cubicBezTo>
                  <a:pt x="232729" y="350155"/>
                  <a:pt x="241773" y="349351"/>
                  <a:pt x="250591" y="347763"/>
                </a:cubicBezTo>
                <a:cubicBezTo>
                  <a:pt x="250591" y="347763"/>
                  <a:pt x="250592" y="347763"/>
                  <a:pt x="250593" y="347763"/>
                </a:cubicBezTo>
                <a:cubicBezTo>
                  <a:pt x="250991" y="347691"/>
                  <a:pt x="251387" y="347614"/>
                  <a:pt x="251783" y="347537"/>
                </a:cubicBezTo>
                <a:lnTo>
                  <a:pt x="252325" y="347431"/>
                </a:lnTo>
                <a:cubicBezTo>
                  <a:pt x="252326" y="347431"/>
                  <a:pt x="252327" y="347431"/>
                  <a:pt x="252328" y="347431"/>
                </a:cubicBezTo>
                <a:cubicBezTo>
                  <a:pt x="259554" y="346041"/>
                  <a:pt x="266664" y="344124"/>
                  <a:pt x="273585" y="341703"/>
                </a:cubicBezTo>
                <a:cubicBezTo>
                  <a:pt x="273006" y="342726"/>
                  <a:pt x="272413" y="343740"/>
                  <a:pt x="271810" y="344746"/>
                </a:cubicBezTo>
                <a:cubicBezTo>
                  <a:pt x="257692" y="353213"/>
                  <a:pt x="242348" y="359086"/>
                  <a:pt x="226176" y="362195"/>
                </a:cubicBezTo>
                <a:close/>
                <a:moveTo>
                  <a:pt x="172611" y="85226"/>
                </a:moveTo>
                <a:lnTo>
                  <a:pt x="172611" y="85226"/>
                </a:lnTo>
                <a:lnTo>
                  <a:pt x="173165" y="85119"/>
                </a:lnTo>
                <a:cubicBezTo>
                  <a:pt x="173521" y="85049"/>
                  <a:pt x="173878" y="84979"/>
                  <a:pt x="174237" y="84915"/>
                </a:cubicBezTo>
                <a:cubicBezTo>
                  <a:pt x="174237" y="84915"/>
                  <a:pt x="174238" y="84915"/>
                  <a:pt x="174238" y="84915"/>
                </a:cubicBezTo>
                <a:cubicBezTo>
                  <a:pt x="182489" y="83429"/>
                  <a:pt x="190953" y="82676"/>
                  <a:pt x="199394" y="82676"/>
                </a:cubicBezTo>
                <a:cubicBezTo>
                  <a:pt x="203403" y="82676"/>
                  <a:pt x="207532" y="82857"/>
                  <a:pt x="211671" y="83214"/>
                </a:cubicBezTo>
                <a:cubicBezTo>
                  <a:pt x="280069" y="89111"/>
                  <a:pt x="333994" y="143035"/>
                  <a:pt x="339891" y="211434"/>
                </a:cubicBezTo>
                <a:cubicBezTo>
                  <a:pt x="339891" y="211434"/>
                  <a:pt x="339891" y="211434"/>
                  <a:pt x="339891" y="211434"/>
                </a:cubicBezTo>
                <a:cubicBezTo>
                  <a:pt x="340247" y="215570"/>
                  <a:pt x="340428" y="219701"/>
                  <a:pt x="340428" y="223711"/>
                </a:cubicBezTo>
                <a:cubicBezTo>
                  <a:pt x="340428" y="232152"/>
                  <a:pt x="339675" y="240616"/>
                  <a:pt x="338190" y="248868"/>
                </a:cubicBezTo>
                <a:cubicBezTo>
                  <a:pt x="338190" y="248868"/>
                  <a:pt x="338190" y="248869"/>
                  <a:pt x="338190" y="248869"/>
                </a:cubicBezTo>
                <a:cubicBezTo>
                  <a:pt x="338127" y="249220"/>
                  <a:pt x="338059" y="249569"/>
                  <a:pt x="337990" y="249918"/>
                </a:cubicBezTo>
                <a:lnTo>
                  <a:pt x="337879" y="250489"/>
                </a:lnTo>
                <a:cubicBezTo>
                  <a:pt x="337879" y="250490"/>
                  <a:pt x="337879" y="250492"/>
                  <a:pt x="337878" y="250493"/>
                </a:cubicBezTo>
                <a:cubicBezTo>
                  <a:pt x="335920" y="260681"/>
                  <a:pt x="332838" y="270624"/>
                  <a:pt x="328713" y="280078"/>
                </a:cubicBezTo>
                <a:cubicBezTo>
                  <a:pt x="326433" y="281072"/>
                  <a:pt x="324114" y="282011"/>
                  <a:pt x="321763" y="282889"/>
                </a:cubicBezTo>
                <a:cubicBezTo>
                  <a:pt x="322253" y="280816"/>
                  <a:pt x="322712" y="278733"/>
                  <a:pt x="323114" y="276645"/>
                </a:cubicBezTo>
                <a:cubicBezTo>
                  <a:pt x="323114" y="276644"/>
                  <a:pt x="323114" y="276642"/>
                  <a:pt x="323114" y="276640"/>
                </a:cubicBezTo>
                <a:lnTo>
                  <a:pt x="323219" y="276100"/>
                </a:lnTo>
                <a:cubicBezTo>
                  <a:pt x="323297" y="275704"/>
                  <a:pt x="323374" y="275307"/>
                  <a:pt x="323445" y="274910"/>
                </a:cubicBezTo>
                <a:cubicBezTo>
                  <a:pt x="323445" y="274909"/>
                  <a:pt x="323446" y="274908"/>
                  <a:pt x="323446" y="274907"/>
                </a:cubicBezTo>
                <a:cubicBezTo>
                  <a:pt x="324147" y="271011"/>
                  <a:pt x="324703" y="267011"/>
                  <a:pt x="325097" y="263017"/>
                </a:cubicBezTo>
                <a:cubicBezTo>
                  <a:pt x="325098" y="263014"/>
                  <a:pt x="325098" y="263011"/>
                  <a:pt x="325099" y="263008"/>
                </a:cubicBezTo>
                <a:cubicBezTo>
                  <a:pt x="325590" y="258033"/>
                  <a:pt x="325839" y="252992"/>
                  <a:pt x="325839" y="248027"/>
                </a:cubicBezTo>
                <a:cubicBezTo>
                  <a:pt x="325839" y="243739"/>
                  <a:pt x="325646" y="239327"/>
                  <a:pt x="325265" y="234915"/>
                </a:cubicBezTo>
                <a:cubicBezTo>
                  <a:pt x="322229" y="199704"/>
                  <a:pt x="306749" y="166504"/>
                  <a:pt x="281675" y="141430"/>
                </a:cubicBezTo>
                <a:cubicBezTo>
                  <a:pt x="256601" y="116356"/>
                  <a:pt x="223401" y="100876"/>
                  <a:pt x="188190" y="97840"/>
                </a:cubicBezTo>
                <a:cubicBezTo>
                  <a:pt x="188190" y="97840"/>
                  <a:pt x="188190" y="97840"/>
                  <a:pt x="188190" y="97840"/>
                </a:cubicBezTo>
                <a:cubicBezTo>
                  <a:pt x="183775" y="97459"/>
                  <a:pt x="179363" y="97266"/>
                  <a:pt x="175077" y="97266"/>
                </a:cubicBezTo>
                <a:cubicBezTo>
                  <a:pt x="170112" y="97266"/>
                  <a:pt x="165071" y="97515"/>
                  <a:pt x="160096" y="98006"/>
                </a:cubicBezTo>
                <a:cubicBezTo>
                  <a:pt x="156101" y="98400"/>
                  <a:pt x="152099" y="98956"/>
                  <a:pt x="148200" y="99658"/>
                </a:cubicBezTo>
                <a:cubicBezTo>
                  <a:pt x="148200" y="99658"/>
                  <a:pt x="148199" y="99658"/>
                  <a:pt x="148198" y="99658"/>
                </a:cubicBezTo>
                <a:cubicBezTo>
                  <a:pt x="147792" y="99731"/>
                  <a:pt x="147387" y="99810"/>
                  <a:pt x="146982" y="99889"/>
                </a:cubicBezTo>
                <a:lnTo>
                  <a:pt x="146461" y="99990"/>
                </a:lnTo>
                <a:cubicBezTo>
                  <a:pt x="146461" y="99990"/>
                  <a:pt x="146461" y="99990"/>
                  <a:pt x="146460" y="99990"/>
                </a:cubicBezTo>
                <a:cubicBezTo>
                  <a:pt x="146460" y="99990"/>
                  <a:pt x="146460" y="99990"/>
                  <a:pt x="146459" y="99990"/>
                </a:cubicBezTo>
                <a:cubicBezTo>
                  <a:pt x="144372" y="100391"/>
                  <a:pt x="142289" y="100850"/>
                  <a:pt x="140216" y="101341"/>
                </a:cubicBezTo>
                <a:cubicBezTo>
                  <a:pt x="141094" y="98990"/>
                  <a:pt x="142033" y="96670"/>
                  <a:pt x="143027" y="94391"/>
                </a:cubicBezTo>
                <a:cubicBezTo>
                  <a:pt x="152482" y="90266"/>
                  <a:pt x="162424" y="87184"/>
                  <a:pt x="172611" y="85226"/>
                </a:cubicBezTo>
                <a:close/>
                <a:moveTo>
                  <a:pt x="250492" y="337879"/>
                </a:moveTo>
                <a:cubicBezTo>
                  <a:pt x="250491" y="337879"/>
                  <a:pt x="250490" y="337879"/>
                  <a:pt x="250489" y="337880"/>
                </a:cubicBezTo>
                <a:lnTo>
                  <a:pt x="249917" y="337990"/>
                </a:lnTo>
                <a:cubicBezTo>
                  <a:pt x="249568" y="338059"/>
                  <a:pt x="249219" y="338127"/>
                  <a:pt x="248869" y="338190"/>
                </a:cubicBezTo>
                <a:cubicBezTo>
                  <a:pt x="248868" y="338190"/>
                  <a:pt x="248868" y="338190"/>
                  <a:pt x="248867" y="338190"/>
                </a:cubicBezTo>
                <a:cubicBezTo>
                  <a:pt x="240616" y="339676"/>
                  <a:pt x="232152" y="340429"/>
                  <a:pt x="223710" y="340429"/>
                </a:cubicBezTo>
                <a:cubicBezTo>
                  <a:pt x="219700" y="340429"/>
                  <a:pt x="215570" y="340248"/>
                  <a:pt x="211434" y="339892"/>
                </a:cubicBezTo>
                <a:cubicBezTo>
                  <a:pt x="143035" y="333995"/>
                  <a:pt x="89111" y="280070"/>
                  <a:pt x="83214" y="211672"/>
                </a:cubicBezTo>
                <a:cubicBezTo>
                  <a:pt x="83214" y="211672"/>
                  <a:pt x="83214" y="211671"/>
                  <a:pt x="83214" y="211671"/>
                </a:cubicBezTo>
                <a:cubicBezTo>
                  <a:pt x="82857" y="207533"/>
                  <a:pt x="82676" y="203403"/>
                  <a:pt x="82676" y="199395"/>
                </a:cubicBezTo>
                <a:cubicBezTo>
                  <a:pt x="82676" y="190953"/>
                  <a:pt x="83429" y="182489"/>
                  <a:pt x="84915" y="174239"/>
                </a:cubicBezTo>
                <a:cubicBezTo>
                  <a:pt x="84915" y="174238"/>
                  <a:pt x="84915" y="174238"/>
                  <a:pt x="84915" y="174237"/>
                </a:cubicBezTo>
                <a:cubicBezTo>
                  <a:pt x="84979" y="173879"/>
                  <a:pt x="85049" y="173522"/>
                  <a:pt x="85119" y="173165"/>
                </a:cubicBezTo>
                <a:lnTo>
                  <a:pt x="85226" y="172612"/>
                </a:lnTo>
                <a:lnTo>
                  <a:pt x="85226" y="172612"/>
                </a:lnTo>
                <a:cubicBezTo>
                  <a:pt x="87185" y="162425"/>
                  <a:pt x="90266" y="152482"/>
                  <a:pt x="94391" y="143028"/>
                </a:cubicBezTo>
                <a:cubicBezTo>
                  <a:pt x="96670" y="142034"/>
                  <a:pt x="98990" y="141095"/>
                  <a:pt x="101341" y="140217"/>
                </a:cubicBezTo>
                <a:cubicBezTo>
                  <a:pt x="100850" y="142291"/>
                  <a:pt x="100392" y="144373"/>
                  <a:pt x="99991" y="146460"/>
                </a:cubicBezTo>
                <a:cubicBezTo>
                  <a:pt x="99991" y="146461"/>
                  <a:pt x="99991" y="146461"/>
                  <a:pt x="99991" y="146461"/>
                </a:cubicBezTo>
                <a:cubicBezTo>
                  <a:pt x="99991" y="146461"/>
                  <a:pt x="99991" y="146461"/>
                  <a:pt x="99991" y="146462"/>
                </a:cubicBezTo>
                <a:lnTo>
                  <a:pt x="99889" y="146983"/>
                </a:lnTo>
                <a:cubicBezTo>
                  <a:pt x="99810" y="147388"/>
                  <a:pt x="99731" y="147793"/>
                  <a:pt x="99658" y="148199"/>
                </a:cubicBezTo>
                <a:cubicBezTo>
                  <a:pt x="99658" y="148200"/>
                  <a:pt x="99658" y="148201"/>
                  <a:pt x="99658" y="148201"/>
                </a:cubicBezTo>
                <a:cubicBezTo>
                  <a:pt x="98957" y="152100"/>
                  <a:pt x="98401" y="156102"/>
                  <a:pt x="98006" y="160097"/>
                </a:cubicBezTo>
                <a:cubicBezTo>
                  <a:pt x="97515" y="165072"/>
                  <a:pt x="97267" y="170113"/>
                  <a:pt x="97267" y="175078"/>
                </a:cubicBezTo>
                <a:cubicBezTo>
                  <a:pt x="97267" y="179364"/>
                  <a:pt x="97460" y="183776"/>
                  <a:pt x="97841" y="188191"/>
                </a:cubicBezTo>
                <a:cubicBezTo>
                  <a:pt x="97841" y="188191"/>
                  <a:pt x="97841" y="188191"/>
                  <a:pt x="97841" y="188191"/>
                </a:cubicBezTo>
                <a:cubicBezTo>
                  <a:pt x="100876" y="223402"/>
                  <a:pt x="116356" y="256602"/>
                  <a:pt x="141430" y="281676"/>
                </a:cubicBezTo>
                <a:cubicBezTo>
                  <a:pt x="166505" y="306750"/>
                  <a:pt x="199705" y="322230"/>
                  <a:pt x="234915" y="325266"/>
                </a:cubicBezTo>
                <a:cubicBezTo>
                  <a:pt x="239328" y="325647"/>
                  <a:pt x="243740" y="325840"/>
                  <a:pt x="248027" y="325840"/>
                </a:cubicBezTo>
                <a:cubicBezTo>
                  <a:pt x="252992" y="325840"/>
                  <a:pt x="258033" y="325591"/>
                  <a:pt x="263008" y="325100"/>
                </a:cubicBezTo>
                <a:cubicBezTo>
                  <a:pt x="263011" y="325099"/>
                  <a:pt x="263014" y="325099"/>
                  <a:pt x="263017" y="325098"/>
                </a:cubicBezTo>
                <a:cubicBezTo>
                  <a:pt x="267010" y="324704"/>
                  <a:pt x="271011" y="324149"/>
                  <a:pt x="274907" y="323447"/>
                </a:cubicBezTo>
                <a:cubicBezTo>
                  <a:pt x="274908" y="323447"/>
                  <a:pt x="274909" y="323446"/>
                  <a:pt x="274909" y="323446"/>
                </a:cubicBezTo>
                <a:cubicBezTo>
                  <a:pt x="275307" y="323375"/>
                  <a:pt x="275703" y="323298"/>
                  <a:pt x="276100" y="323220"/>
                </a:cubicBezTo>
                <a:lnTo>
                  <a:pt x="276640" y="323115"/>
                </a:lnTo>
                <a:cubicBezTo>
                  <a:pt x="276642" y="323115"/>
                  <a:pt x="276644" y="323115"/>
                  <a:pt x="276646" y="323114"/>
                </a:cubicBezTo>
                <a:cubicBezTo>
                  <a:pt x="278733" y="322713"/>
                  <a:pt x="280816" y="322254"/>
                  <a:pt x="282889" y="321763"/>
                </a:cubicBezTo>
                <a:cubicBezTo>
                  <a:pt x="282011" y="324114"/>
                  <a:pt x="281073" y="326434"/>
                  <a:pt x="280079" y="328713"/>
                </a:cubicBezTo>
                <a:cubicBezTo>
                  <a:pt x="270624" y="332838"/>
                  <a:pt x="260681" y="335920"/>
                  <a:pt x="250492" y="337879"/>
                </a:cubicBezTo>
                <a:close/>
                <a:moveTo>
                  <a:pt x="148296" y="109542"/>
                </a:moveTo>
                <a:cubicBezTo>
                  <a:pt x="148297" y="109542"/>
                  <a:pt x="148297" y="109542"/>
                  <a:pt x="148297" y="109542"/>
                </a:cubicBezTo>
                <a:lnTo>
                  <a:pt x="148849" y="109435"/>
                </a:lnTo>
                <a:cubicBezTo>
                  <a:pt x="149205" y="109365"/>
                  <a:pt x="149562" y="109296"/>
                  <a:pt x="149921" y="109231"/>
                </a:cubicBezTo>
                <a:cubicBezTo>
                  <a:pt x="149921" y="109231"/>
                  <a:pt x="149922" y="109231"/>
                  <a:pt x="149922" y="109231"/>
                </a:cubicBezTo>
                <a:cubicBezTo>
                  <a:pt x="153568" y="108575"/>
                  <a:pt x="157313" y="108054"/>
                  <a:pt x="161053" y="107685"/>
                </a:cubicBezTo>
                <a:cubicBezTo>
                  <a:pt x="165711" y="107226"/>
                  <a:pt x="170430" y="106992"/>
                  <a:pt x="175078" y="106992"/>
                </a:cubicBezTo>
                <a:cubicBezTo>
                  <a:pt x="179086" y="106992"/>
                  <a:pt x="183217" y="107173"/>
                  <a:pt x="187355" y="107530"/>
                </a:cubicBezTo>
                <a:cubicBezTo>
                  <a:pt x="187355" y="107530"/>
                  <a:pt x="187355" y="107530"/>
                  <a:pt x="187355" y="107530"/>
                </a:cubicBezTo>
                <a:cubicBezTo>
                  <a:pt x="255754" y="113427"/>
                  <a:pt x="309678" y="167351"/>
                  <a:pt x="315575" y="235750"/>
                </a:cubicBezTo>
                <a:cubicBezTo>
                  <a:pt x="315932" y="239886"/>
                  <a:pt x="316113" y="244017"/>
                  <a:pt x="316113" y="248026"/>
                </a:cubicBezTo>
                <a:cubicBezTo>
                  <a:pt x="316113" y="252674"/>
                  <a:pt x="315880" y="257393"/>
                  <a:pt x="315420" y="262053"/>
                </a:cubicBezTo>
                <a:cubicBezTo>
                  <a:pt x="315420" y="262054"/>
                  <a:pt x="315420" y="262056"/>
                  <a:pt x="315419" y="262059"/>
                </a:cubicBezTo>
                <a:cubicBezTo>
                  <a:pt x="315049" y="265797"/>
                  <a:pt x="314530" y="269540"/>
                  <a:pt x="313874" y="273184"/>
                </a:cubicBezTo>
                <a:cubicBezTo>
                  <a:pt x="313874" y="273184"/>
                  <a:pt x="313874" y="273185"/>
                  <a:pt x="313874" y="273185"/>
                </a:cubicBezTo>
                <a:cubicBezTo>
                  <a:pt x="313811" y="273536"/>
                  <a:pt x="313743" y="273884"/>
                  <a:pt x="313674" y="274234"/>
                </a:cubicBezTo>
                <a:lnTo>
                  <a:pt x="313564" y="274803"/>
                </a:lnTo>
                <a:cubicBezTo>
                  <a:pt x="313563" y="274805"/>
                  <a:pt x="313563" y="274806"/>
                  <a:pt x="313562" y="274807"/>
                </a:cubicBezTo>
                <a:cubicBezTo>
                  <a:pt x="312808" y="278732"/>
                  <a:pt x="311872" y="282641"/>
                  <a:pt x="310790" y="286473"/>
                </a:cubicBezTo>
                <a:cubicBezTo>
                  <a:pt x="307443" y="287419"/>
                  <a:pt x="304036" y="288243"/>
                  <a:pt x="300611" y="288940"/>
                </a:cubicBezTo>
                <a:cubicBezTo>
                  <a:pt x="300670" y="288404"/>
                  <a:pt x="300729" y="287868"/>
                  <a:pt x="300781" y="287334"/>
                </a:cubicBezTo>
                <a:cubicBezTo>
                  <a:pt x="300782" y="287330"/>
                  <a:pt x="300782" y="287327"/>
                  <a:pt x="300783" y="287324"/>
                </a:cubicBezTo>
                <a:cubicBezTo>
                  <a:pt x="301273" y="282348"/>
                  <a:pt x="301522" y="277308"/>
                  <a:pt x="301522" y="272343"/>
                </a:cubicBezTo>
                <a:cubicBezTo>
                  <a:pt x="301522" y="271651"/>
                  <a:pt x="301511" y="270961"/>
                  <a:pt x="301498" y="270271"/>
                </a:cubicBezTo>
                <a:lnTo>
                  <a:pt x="301491" y="269835"/>
                </a:lnTo>
                <a:cubicBezTo>
                  <a:pt x="301433" y="266307"/>
                  <a:pt x="301251" y="262740"/>
                  <a:pt x="300948" y="259231"/>
                </a:cubicBezTo>
                <a:cubicBezTo>
                  <a:pt x="300948" y="259231"/>
                  <a:pt x="300948" y="259231"/>
                  <a:pt x="300948" y="259230"/>
                </a:cubicBezTo>
                <a:cubicBezTo>
                  <a:pt x="297913" y="224020"/>
                  <a:pt x="282433" y="190820"/>
                  <a:pt x="257359" y="165746"/>
                </a:cubicBezTo>
                <a:cubicBezTo>
                  <a:pt x="232284" y="140672"/>
                  <a:pt x="199084" y="125191"/>
                  <a:pt x="163873" y="122156"/>
                </a:cubicBezTo>
                <a:cubicBezTo>
                  <a:pt x="160368" y="121853"/>
                  <a:pt x="156800" y="121671"/>
                  <a:pt x="153269" y="121613"/>
                </a:cubicBezTo>
                <a:cubicBezTo>
                  <a:pt x="153269" y="121613"/>
                  <a:pt x="153268" y="121613"/>
                  <a:pt x="153268" y="121613"/>
                </a:cubicBezTo>
                <a:cubicBezTo>
                  <a:pt x="153268" y="121613"/>
                  <a:pt x="153268" y="121613"/>
                  <a:pt x="153268" y="121613"/>
                </a:cubicBezTo>
                <a:lnTo>
                  <a:pt x="152778" y="121605"/>
                </a:lnTo>
                <a:cubicBezTo>
                  <a:pt x="147164" y="121508"/>
                  <a:pt x="141430" y="121764"/>
                  <a:pt x="135779" y="122322"/>
                </a:cubicBezTo>
                <a:cubicBezTo>
                  <a:pt x="135242" y="122375"/>
                  <a:pt x="134703" y="122434"/>
                  <a:pt x="134164" y="122492"/>
                </a:cubicBezTo>
                <a:cubicBezTo>
                  <a:pt x="134861" y="119069"/>
                  <a:pt x="135685" y="115662"/>
                  <a:pt x="136630" y="112315"/>
                </a:cubicBezTo>
                <a:cubicBezTo>
                  <a:pt x="140464" y="111232"/>
                  <a:pt x="144373" y="110296"/>
                  <a:pt x="148296" y="109542"/>
                </a:cubicBezTo>
                <a:close/>
                <a:moveTo>
                  <a:pt x="274808" y="313562"/>
                </a:moveTo>
                <a:cubicBezTo>
                  <a:pt x="274806" y="313563"/>
                  <a:pt x="274805" y="313563"/>
                  <a:pt x="274803" y="313564"/>
                </a:cubicBezTo>
                <a:lnTo>
                  <a:pt x="274234" y="313674"/>
                </a:lnTo>
                <a:cubicBezTo>
                  <a:pt x="273885" y="313743"/>
                  <a:pt x="273536" y="313811"/>
                  <a:pt x="273186" y="313874"/>
                </a:cubicBezTo>
                <a:cubicBezTo>
                  <a:pt x="273185" y="313874"/>
                  <a:pt x="273185" y="313874"/>
                  <a:pt x="273184" y="313874"/>
                </a:cubicBezTo>
                <a:cubicBezTo>
                  <a:pt x="269541" y="314530"/>
                  <a:pt x="265797" y="315050"/>
                  <a:pt x="262059" y="315419"/>
                </a:cubicBezTo>
                <a:cubicBezTo>
                  <a:pt x="262057" y="315419"/>
                  <a:pt x="262055" y="315419"/>
                  <a:pt x="262053" y="315420"/>
                </a:cubicBezTo>
                <a:cubicBezTo>
                  <a:pt x="257394" y="315879"/>
                  <a:pt x="252675" y="316113"/>
                  <a:pt x="248027" y="316113"/>
                </a:cubicBezTo>
                <a:cubicBezTo>
                  <a:pt x="244017" y="316113"/>
                  <a:pt x="239887" y="315932"/>
                  <a:pt x="235751" y="315575"/>
                </a:cubicBezTo>
                <a:cubicBezTo>
                  <a:pt x="167352" y="309678"/>
                  <a:pt x="113427" y="255754"/>
                  <a:pt x="107531" y="187355"/>
                </a:cubicBezTo>
                <a:cubicBezTo>
                  <a:pt x="107531" y="187355"/>
                  <a:pt x="107531" y="187355"/>
                  <a:pt x="107531" y="187355"/>
                </a:cubicBezTo>
                <a:cubicBezTo>
                  <a:pt x="107174" y="183217"/>
                  <a:pt x="106993" y="179086"/>
                  <a:pt x="106993" y="175078"/>
                </a:cubicBezTo>
                <a:cubicBezTo>
                  <a:pt x="106993" y="170430"/>
                  <a:pt x="107226" y="165711"/>
                  <a:pt x="107686" y="161053"/>
                </a:cubicBezTo>
                <a:cubicBezTo>
                  <a:pt x="108055" y="157313"/>
                  <a:pt x="108575" y="153568"/>
                  <a:pt x="109231" y="149922"/>
                </a:cubicBezTo>
                <a:cubicBezTo>
                  <a:pt x="109231" y="149922"/>
                  <a:pt x="109231" y="149921"/>
                  <a:pt x="109232" y="149921"/>
                </a:cubicBezTo>
                <a:cubicBezTo>
                  <a:pt x="109296" y="149562"/>
                  <a:pt x="109366" y="149205"/>
                  <a:pt x="109436" y="148849"/>
                </a:cubicBezTo>
                <a:lnTo>
                  <a:pt x="109543" y="148298"/>
                </a:lnTo>
                <a:cubicBezTo>
                  <a:pt x="109543" y="148297"/>
                  <a:pt x="109543" y="148297"/>
                  <a:pt x="109543" y="148297"/>
                </a:cubicBezTo>
                <a:cubicBezTo>
                  <a:pt x="110297" y="144374"/>
                  <a:pt x="111233" y="140464"/>
                  <a:pt x="112315" y="136631"/>
                </a:cubicBezTo>
                <a:cubicBezTo>
                  <a:pt x="115662" y="135686"/>
                  <a:pt x="119069" y="134862"/>
                  <a:pt x="122493" y="134165"/>
                </a:cubicBezTo>
                <a:cubicBezTo>
                  <a:pt x="122434" y="134704"/>
                  <a:pt x="122375" y="135242"/>
                  <a:pt x="122322" y="135780"/>
                </a:cubicBezTo>
                <a:cubicBezTo>
                  <a:pt x="121831" y="140755"/>
                  <a:pt x="121583" y="145796"/>
                  <a:pt x="121583" y="150762"/>
                </a:cubicBezTo>
                <a:cubicBezTo>
                  <a:pt x="121583" y="151436"/>
                  <a:pt x="121594" y="152108"/>
                  <a:pt x="121605" y="152779"/>
                </a:cubicBezTo>
                <a:lnTo>
                  <a:pt x="121614" y="153269"/>
                </a:lnTo>
                <a:cubicBezTo>
                  <a:pt x="121614" y="153269"/>
                  <a:pt x="121614" y="153269"/>
                  <a:pt x="121614" y="153269"/>
                </a:cubicBezTo>
                <a:cubicBezTo>
                  <a:pt x="121614" y="153269"/>
                  <a:pt x="121614" y="153270"/>
                  <a:pt x="121614" y="153270"/>
                </a:cubicBezTo>
                <a:cubicBezTo>
                  <a:pt x="121672" y="156801"/>
                  <a:pt x="121854" y="160369"/>
                  <a:pt x="122156" y="163874"/>
                </a:cubicBezTo>
                <a:cubicBezTo>
                  <a:pt x="125192" y="199085"/>
                  <a:pt x="140672" y="232285"/>
                  <a:pt x="165746" y="257359"/>
                </a:cubicBezTo>
                <a:cubicBezTo>
                  <a:pt x="190820" y="282434"/>
                  <a:pt x="224020" y="297914"/>
                  <a:pt x="259231" y="300949"/>
                </a:cubicBezTo>
                <a:cubicBezTo>
                  <a:pt x="259231" y="300949"/>
                  <a:pt x="259232" y="300949"/>
                  <a:pt x="259232" y="300949"/>
                </a:cubicBezTo>
                <a:cubicBezTo>
                  <a:pt x="262740" y="301252"/>
                  <a:pt x="266308" y="301434"/>
                  <a:pt x="269835" y="301492"/>
                </a:cubicBezTo>
                <a:lnTo>
                  <a:pt x="270271" y="301499"/>
                </a:lnTo>
                <a:cubicBezTo>
                  <a:pt x="270961" y="301511"/>
                  <a:pt x="271651" y="301523"/>
                  <a:pt x="272343" y="301523"/>
                </a:cubicBezTo>
                <a:cubicBezTo>
                  <a:pt x="277308" y="301523"/>
                  <a:pt x="282348" y="301274"/>
                  <a:pt x="287324" y="300784"/>
                </a:cubicBezTo>
                <a:cubicBezTo>
                  <a:pt x="287327" y="300783"/>
                  <a:pt x="287330" y="300783"/>
                  <a:pt x="287333" y="300782"/>
                </a:cubicBezTo>
                <a:cubicBezTo>
                  <a:pt x="287868" y="300729"/>
                  <a:pt x="288404" y="300671"/>
                  <a:pt x="288940" y="300612"/>
                </a:cubicBezTo>
                <a:cubicBezTo>
                  <a:pt x="288243" y="304037"/>
                  <a:pt x="287419" y="307443"/>
                  <a:pt x="286474" y="310791"/>
                </a:cubicBezTo>
                <a:cubicBezTo>
                  <a:pt x="282642" y="311872"/>
                  <a:pt x="278732" y="312808"/>
                  <a:pt x="274808" y="313562"/>
                </a:cubicBezTo>
                <a:close/>
                <a:moveTo>
                  <a:pt x="152611" y="131330"/>
                </a:moveTo>
                <a:lnTo>
                  <a:pt x="153110" y="131338"/>
                </a:lnTo>
                <a:cubicBezTo>
                  <a:pt x="153110" y="131338"/>
                  <a:pt x="153110" y="131338"/>
                  <a:pt x="153111" y="131338"/>
                </a:cubicBezTo>
                <a:cubicBezTo>
                  <a:pt x="156417" y="131392"/>
                  <a:pt x="159757" y="131563"/>
                  <a:pt x="163038" y="131846"/>
                </a:cubicBezTo>
                <a:cubicBezTo>
                  <a:pt x="231438" y="137743"/>
                  <a:pt x="285362" y="191667"/>
                  <a:pt x="291258" y="260066"/>
                </a:cubicBezTo>
                <a:cubicBezTo>
                  <a:pt x="291258" y="260066"/>
                  <a:pt x="291258" y="260066"/>
                  <a:pt x="291258" y="260066"/>
                </a:cubicBezTo>
                <a:cubicBezTo>
                  <a:pt x="291541" y="263351"/>
                  <a:pt x="291712" y="266691"/>
                  <a:pt x="291766" y="269994"/>
                </a:cubicBezTo>
                <a:lnTo>
                  <a:pt x="291774" y="270439"/>
                </a:lnTo>
                <a:cubicBezTo>
                  <a:pt x="291785" y="271073"/>
                  <a:pt x="291796" y="271706"/>
                  <a:pt x="291796" y="272342"/>
                </a:cubicBezTo>
                <a:cubicBezTo>
                  <a:pt x="291796" y="276990"/>
                  <a:pt x="291563" y="281709"/>
                  <a:pt x="291103" y="286368"/>
                </a:cubicBezTo>
                <a:cubicBezTo>
                  <a:pt x="291103" y="286371"/>
                  <a:pt x="291103" y="286373"/>
                  <a:pt x="291103" y="286376"/>
                </a:cubicBezTo>
                <a:cubicBezTo>
                  <a:pt x="290963" y="287789"/>
                  <a:pt x="290800" y="289206"/>
                  <a:pt x="290617" y="290616"/>
                </a:cubicBezTo>
                <a:cubicBezTo>
                  <a:pt x="289207" y="290799"/>
                  <a:pt x="287789" y="290962"/>
                  <a:pt x="286376" y="291102"/>
                </a:cubicBezTo>
                <a:cubicBezTo>
                  <a:pt x="286374" y="291102"/>
                  <a:pt x="286371" y="291102"/>
                  <a:pt x="286369" y="291102"/>
                </a:cubicBezTo>
                <a:cubicBezTo>
                  <a:pt x="281072" y="291625"/>
                  <a:pt x="275702" y="291863"/>
                  <a:pt x="270440" y="291773"/>
                </a:cubicBezTo>
                <a:lnTo>
                  <a:pt x="269994" y="291765"/>
                </a:lnTo>
                <a:cubicBezTo>
                  <a:pt x="266692" y="291712"/>
                  <a:pt x="263352" y="291540"/>
                  <a:pt x="260067" y="291257"/>
                </a:cubicBezTo>
                <a:cubicBezTo>
                  <a:pt x="260067" y="291257"/>
                  <a:pt x="260066" y="291257"/>
                  <a:pt x="260066" y="291257"/>
                </a:cubicBezTo>
                <a:cubicBezTo>
                  <a:pt x="191667" y="285361"/>
                  <a:pt x="137743" y="231436"/>
                  <a:pt x="131846" y="163037"/>
                </a:cubicBezTo>
                <a:cubicBezTo>
                  <a:pt x="131563" y="159756"/>
                  <a:pt x="131393" y="156416"/>
                  <a:pt x="131339" y="153110"/>
                </a:cubicBezTo>
                <a:cubicBezTo>
                  <a:pt x="131339" y="153110"/>
                  <a:pt x="131339" y="153110"/>
                  <a:pt x="131339" y="153109"/>
                </a:cubicBezTo>
                <a:lnTo>
                  <a:pt x="131330" y="152610"/>
                </a:lnTo>
                <a:cubicBezTo>
                  <a:pt x="131320" y="151994"/>
                  <a:pt x="131309" y="151379"/>
                  <a:pt x="131309" y="150761"/>
                </a:cubicBezTo>
                <a:cubicBezTo>
                  <a:pt x="131309" y="146112"/>
                  <a:pt x="131542" y="141394"/>
                  <a:pt x="132002" y="136735"/>
                </a:cubicBezTo>
                <a:cubicBezTo>
                  <a:pt x="132142" y="135320"/>
                  <a:pt x="132306" y="133900"/>
                  <a:pt x="132488" y="132486"/>
                </a:cubicBezTo>
                <a:cubicBezTo>
                  <a:pt x="133902" y="132304"/>
                  <a:pt x="135321" y="132140"/>
                  <a:pt x="136736" y="132001"/>
                </a:cubicBezTo>
                <a:cubicBezTo>
                  <a:pt x="142014" y="131480"/>
                  <a:pt x="147369" y="131241"/>
                  <a:pt x="152611" y="131330"/>
                </a:cubicBezTo>
                <a:close/>
                <a:moveTo>
                  <a:pt x="304395" y="304395"/>
                </a:moveTo>
                <a:cubicBezTo>
                  <a:pt x="302117" y="305388"/>
                  <a:pt x="299797" y="306327"/>
                  <a:pt x="297447" y="307204"/>
                </a:cubicBezTo>
                <a:cubicBezTo>
                  <a:pt x="297938" y="305131"/>
                  <a:pt x="298397" y="303048"/>
                  <a:pt x="298798" y="300961"/>
                </a:cubicBezTo>
                <a:cubicBezTo>
                  <a:pt x="298799" y="300959"/>
                  <a:pt x="298799" y="300957"/>
                  <a:pt x="298799" y="300956"/>
                </a:cubicBezTo>
                <a:lnTo>
                  <a:pt x="298904" y="300415"/>
                </a:lnTo>
                <a:cubicBezTo>
                  <a:pt x="298981" y="300019"/>
                  <a:pt x="299059" y="299623"/>
                  <a:pt x="299130" y="299225"/>
                </a:cubicBezTo>
                <a:cubicBezTo>
                  <a:pt x="299130" y="299224"/>
                  <a:pt x="299131" y="299223"/>
                  <a:pt x="299131" y="299222"/>
                </a:cubicBezTo>
                <a:cubicBezTo>
                  <a:pt x="299135" y="299196"/>
                  <a:pt x="299140" y="299170"/>
                  <a:pt x="299145" y="299144"/>
                </a:cubicBezTo>
                <a:cubicBezTo>
                  <a:pt x="299171" y="299139"/>
                  <a:pt x="299197" y="299134"/>
                  <a:pt x="299223" y="299130"/>
                </a:cubicBezTo>
                <a:cubicBezTo>
                  <a:pt x="299224" y="299130"/>
                  <a:pt x="299225" y="299129"/>
                  <a:pt x="299225" y="299129"/>
                </a:cubicBezTo>
                <a:cubicBezTo>
                  <a:pt x="299624" y="299058"/>
                  <a:pt x="300020" y="298980"/>
                  <a:pt x="300416" y="298903"/>
                </a:cubicBezTo>
                <a:lnTo>
                  <a:pt x="300957" y="298798"/>
                </a:lnTo>
                <a:cubicBezTo>
                  <a:pt x="300959" y="298797"/>
                  <a:pt x="300960" y="298797"/>
                  <a:pt x="300962" y="298797"/>
                </a:cubicBezTo>
                <a:cubicBezTo>
                  <a:pt x="303049" y="298395"/>
                  <a:pt x="305132" y="297937"/>
                  <a:pt x="307206" y="297446"/>
                </a:cubicBezTo>
                <a:cubicBezTo>
                  <a:pt x="306327" y="299797"/>
                  <a:pt x="305389" y="302116"/>
                  <a:pt x="304395" y="304395"/>
                </a:cubicBezTo>
                <a:close/>
                <a:moveTo>
                  <a:pt x="124307" y="122143"/>
                </a:moveTo>
                <a:cubicBezTo>
                  <a:pt x="124307" y="122144"/>
                  <a:pt x="124307" y="122144"/>
                  <a:pt x="124307" y="122144"/>
                </a:cubicBezTo>
                <a:cubicBezTo>
                  <a:pt x="124307" y="122144"/>
                  <a:pt x="124307" y="122144"/>
                  <a:pt x="124307" y="122145"/>
                </a:cubicBezTo>
                <a:lnTo>
                  <a:pt x="124206" y="122667"/>
                </a:lnTo>
                <a:cubicBezTo>
                  <a:pt x="124127" y="123071"/>
                  <a:pt x="124048" y="123476"/>
                  <a:pt x="123975" y="123882"/>
                </a:cubicBezTo>
                <a:cubicBezTo>
                  <a:pt x="123975" y="123883"/>
                  <a:pt x="123975" y="123885"/>
                  <a:pt x="123974" y="123886"/>
                </a:cubicBezTo>
                <a:cubicBezTo>
                  <a:pt x="123970" y="123910"/>
                  <a:pt x="123966" y="123936"/>
                  <a:pt x="123961" y="123961"/>
                </a:cubicBezTo>
                <a:cubicBezTo>
                  <a:pt x="123937" y="123965"/>
                  <a:pt x="123911" y="123969"/>
                  <a:pt x="123886" y="123974"/>
                </a:cubicBezTo>
                <a:cubicBezTo>
                  <a:pt x="123885" y="123974"/>
                  <a:pt x="123884" y="123974"/>
                  <a:pt x="123883" y="123974"/>
                </a:cubicBezTo>
                <a:cubicBezTo>
                  <a:pt x="123476" y="124047"/>
                  <a:pt x="123072" y="124127"/>
                  <a:pt x="122667" y="124205"/>
                </a:cubicBezTo>
                <a:lnTo>
                  <a:pt x="122145" y="124306"/>
                </a:lnTo>
                <a:cubicBezTo>
                  <a:pt x="122145" y="124306"/>
                  <a:pt x="122145" y="124306"/>
                  <a:pt x="122145" y="124306"/>
                </a:cubicBezTo>
                <a:cubicBezTo>
                  <a:pt x="122144" y="124306"/>
                  <a:pt x="122144" y="124306"/>
                  <a:pt x="122144" y="124306"/>
                </a:cubicBezTo>
                <a:cubicBezTo>
                  <a:pt x="120056" y="124708"/>
                  <a:pt x="117974" y="125166"/>
                  <a:pt x="115901" y="125657"/>
                </a:cubicBezTo>
                <a:cubicBezTo>
                  <a:pt x="116778" y="123307"/>
                  <a:pt x="117717" y="120988"/>
                  <a:pt x="118710" y="118709"/>
                </a:cubicBezTo>
                <a:cubicBezTo>
                  <a:pt x="120989" y="117716"/>
                  <a:pt x="123308" y="116777"/>
                  <a:pt x="125658" y="115900"/>
                </a:cubicBezTo>
                <a:cubicBezTo>
                  <a:pt x="125167" y="117974"/>
                  <a:pt x="124708" y="120056"/>
                  <a:pt x="124307" y="122143"/>
                </a:cubicBezTo>
                <a:close/>
                <a:moveTo>
                  <a:pt x="102667" y="126983"/>
                </a:moveTo>
                <a:cubicBezTo>
                  <a:pt x="103679" y="126376"/>
                  <a:pt x="104699" y="125780"/>
                  <a:pt x="105727" y="125198"/>
                </a:cubicBezTo>
                <a:cubicBezTo>
                  <a:pt x="105306" y="126401"/>
                  <a:pt x="104897" y="127609"/>
                  <a:pt x="104506" y="128822"/>
                </a:cubicBezTo>
                <a:cubicBezTo>
                  <a:pt x="103293" y="129213"/>
                  <a:pt x="102085" y="129622"/>
                  <a:pt x="100883" y="130043"/>
                </a:cubicBezTo>
                <a:cubicBezTo>
                  <a:pt x="101465" y="129015"/>
                  <a:pt x="102060" y="127996"/>
                  <a:pt x="102667" y="126983"/>
                </a:cubicBezTo>
                <a:close/>
                <a:moveTo>
                  <a:pt x="294282" y="318598"/>
                </a:moveTo>
                <a:cubicBezTo>
                  <a:pt x="295496" y="318208"/>
                  <a:pt x="296703" y="317798"/>
                  <a:pt x="297906" y="317377"/>
                </a:cubicBezTo>
                <a:cubicBezTo>
                  <a:pt x="297324" y="318405"/>
                  <a:pt x="296728" y="319425"/>
                  <a:pt x="296121" y="320437"/>
                </a:cubicBezTo>
                <a:cubicBezTo>
                  <a:pt x="295109" y="321044"/>
                  <a:pt x="294089" y="321640"/>
                  <a:pt x="293061" y="322222"/>
                </a:cubicBezTo>
                <a:cubicBezTo>
                  <a:pt x="293482" y="321019"/>
                  <a:pt x="293892" y="319812"/>
                  <a:pt x="294282" y="318598"/>
                </a:cubicBezTo>
                <a:close/>
                <a:moveTo>
                  <a:pt x="320437" y="296121"/>
                </a:moveTo>
                <a:cubicBezTo>
                  <a:pt x="319425" y="296728"/>
                  <a:pt x="318406" y="297324"/>
                  <a:pt x="317378" y="297906"/>
                </a:cubicBezTo>
                <a:cubicBezTo>
                  <a:pt x="317799" y="296703"/>
                  <a:pt x="318208" y="295496"/>
                  <a:pt x="318599" y="294282"/>
                </a:cubicBezTo>
                <a:cubicBezTo>
                  <a:pt x="319812" y="293892"/>
                  <a:pt x="321020" y="293482"/>
                  <a:pt x="322222" y="293061"/>
                </a:cubicBezTo>
                <a:cubicBezTo>
                  <a:pt x="321641" y="294089"/>
                  <a:pt x="321044" y="295109"/>
                  <a:pt x="320437" y="296121"/>
                </a:cubicBezTo>
                <a:close/>
                <a:moveTo>
                  <a:pt x="128822" y="104506"/>
                </a:moveTo>
                <a:cubicBezTo>
                  <a:pt x="127609" y="104897"/>
                  <a:pt x="126402" y="105306"/>
                  <a:pt x="125199" y="105727"/>
                </a:cubicBezTo>
                <a:cubicBezTo>
                  <a:pt x="125781" y="104699"/>
                  <a:pt x="126377" y="103680"/>
                  <a:pt x="126984" y="102667"/>
                </a:cubicBezTo>
                <a:cubicBezTo>
                  <a:pt x="127996" y="102060"/>
                  <a:pt x="129016" y="101464"/>
                  <a:pt x="130044" y="100883"/>
                </a:cubicBezTo>
                <a:cubicBezTo>
                  <a:pt x="129622" y="102085"/>
                  <a:pt x="129213" y="103292"/>
                  <a:pt x="128822" y="104506"/>
                </a:cubicBezTo>
                <a:close/>
                <a:moveTo>
                  <a:pt x="150762" y="413377"/>
                </a:moveTo>
                <a:cubicBezTo>
                  <a:pt x="72995" y="413377"/>
                  <a:pt x="9727" y="350109"/>
                  <a:pt x="9727" y="272343"/>
                </a:cubicBezTo>
                <a:cubicBezTo>
                  <a:pt x="9727" y="242698"/>
                  <a:pt x="18848" y="214485"/>
                  <a:pt x="35490" y="190990"/>
                </a:cubicBezTo>
                <a:cubicBezTo>
                  <a:pt x="34572" y="193234"/>
                  <a:pt x="33702" y="195499"/>
                  <a:pt x="32892" y="197791"/>
                </a:cubicBezTo>
                <a:cubicBezTo>
                  <a:pt x="27202" y="213893"/>
                  <a:pt x="24317" y="230795"/>
                  <a:pt x="24317" y="248026"/>
                </a:cubicBezTo>
                <a:cubicBezTo>
                  <a:pt x="24317" y="252312"/>
                  <a:pt x="24510" y="256724"/>
                  <a:pt x="24891" y="261139"/>
                </a:cubicBezTo>
                <a:cubicBezTo>
                  <a:pt x="27926" y="296349"/>
                  <a:pt x="43407" y="329550"/>
                  <a:pt x="68481" y="354624"/>
                </a:cubicBezTo>
                <a:cubicBezTo>
                  <a:pt x="93554" y="379698"/>
                  <a:pt x="126754" y="395178"/>
                  <a:pt x="161965" y="398214"/>
                </a:cubicBezTo>
                <a:cubicBezTo>
                  <a:pt x="161965" y="398214"/>
                  <a:pt x="161965" y="398214"/>
                  <a:pt x="161965" y="398214"/>
                </a:cubicBezTo>
                <a:cubicBezTo>
                  <a:pt x="166378" y="398595"/>
                  <a:pt x="170790" y="398788"/>
                  <a:pt x="175077" y="398788"/>
                </a:cubicBezTo>
                <a:cubicBezTo>
                  <a:pt x="192309" y="398788"/>
                  <a:pt x="209211" y="395903"/>
                  <a:pt x="225313" y="390213"/>
                </a:cubicBezTo>
                <a:cubicBezTo>
                  <a:pt x="227605" y="389403"/>
                  <a:pt x="229870" y="388532"/>
                  <a:pt x="232114" y="387615"/>
                </a:cubicBezTo>
                <a:cubicBezTo>
                  <a:pt x="208619" y="404256"/>
                  <a:pt x="180407" y="413377"/>
                  <a:pt x="150762" y="413377"/>
                </a:cubicBezTo>
                <a:close/>
                <a:moveTo>
                  <a:pt x="387615" y="232114"/>
                </a:moveTo>
                <a:cubicBezTo>
                  <a:pt x="388532" y="229870"/>
                  <a:pt x="389403" y="227605"/>
                  <a:pt x="390213" y="225314"/>
                </a:cubicBezTo>
                <a:cubicBezTo>
                  <a:pt x="395903" y="209211"/>
                  <a:pt x="398788" y="192309"/>
                  <a:pt x="398788" y="175078"/>
                </a:cubicBezTo>
                <a:cubicBezTo>
                  <a:pt x="398788" y="170790"/>
                  <a:pt x="398595" y="166379"/>
                  <a:pt x="398214" y="161966"/>
                </a:cubicBezTo>
                <a:cubicBezTo>
                  <a:pt x="398214" y="161966"/>
                  <a:pt x="398214" y="161965"/>
                  <a:pt x="398214" y="161965"/>
                </a:cubicBezTo>
                <a:cubicBezTo>
                  <a:pt x="395179" y="126755"/>
                  <a:pt x="379698" y="93555"/>
                  <a:pt x="354624" y="68481"/>
                </a:cubicBezTo>
                <a:cubicBezTo>
                  <a:pt x="329550" y="43407"/>
                  <a:pt x="296350" y="27926"/>
                  <a:pt x="261139" y="24891"/>
                </a:cubicBezTo>
                <a:cubicBezTo>
                  <a:pt x="256724" y="24510"/>
                  <a:pt x="252313" y="24317"/>
                  <a:pt x="248026" y="24317"/>
                </a:cubicBezTo>
                <a:cubicBezTo>
                  <a:pt x="230794" y="24317"/>
                  <a:pt x="213893" y="27203"/>
                  <a:pt x="197791" y="32893"/>
                </a:cubicBezTo>
                <a:cubicBezTo>
                  <a:pt x="195499" y="33702"/>
                  <a:pt x="193234" y="34573"/>
                  <a:pt x="190990" y="35490"/>
                </a:cubicBezTo>
                <a:cubicBezTo>
                  <a:pt x="214486" y="18849"/>
                  <a:pt x="242698" y="9727"/>
                  <a:pt x="272343" y="9727"/>
                </a:cubicBezTo>
                <a:cubicBezTo>
                  <a:pt x="350109" y="9727"/>
                  <a:pt x="413377" y="72995"/>
                  <a:pt x="413377" y="150762"/>
                </a:cubicBezTo>
                <a:cubicBezTo>
                  <a:pt x="413378" y="180407"/>
                  <a:pt x="404257" y="208618"/>
                  <a:pt x="387615" y="232114"/>
                </a:cubicBezTo>
                <a:close/>
              </a:path>
            </a:pathLst>
          </a:custGeom>
          <a:gradFill>
            <a:gsLst>
              <a:gs pos="0">
                <a:schemeClr val="accent2"/>
              </a:gs>
              <a:gs pos="93000">
                <a:schemeClr val="accent1"/>
              </a:gs>
            </a:gsLst>
            <a:path path="circle">
              <a:fillToRect r="100000" b="100000"/>
            </a:path>
          </a:gradFill>
          <a:ln w="474" cap="flat">
            <a:solidFill>
              <a:schemeClr val="accent2"/>
            </a:solid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730" name="图形 74"/>
          <p:cNvSpPr/>
          <p:nvPr/>
        </p:nvSpPr>
        <p:spPr>
          <a:xfrm>
            <a:off x="6110981" y="5923871"/>
            <a:ext cx="423102" cy="414467"/>
          </a:xfrm>
          <a:custGeom>
            <a:avLst/>
            <a:gdLst>
              <a:gd name="connsiteX0" fmla="*/ 222711 w 323938"/>
              <a:gd name="connsiteY0" fmla="*/ 285740 h 317327"/>
              <a:gd name="connsiteX1" fmla="*/ 101221 w 323938"/>
              <a:gd name="connsiteY1" fmla="*/ 285740 h 317327"/>
              <a:gd name="connsiteX2" fmla="*/ 101221 w 323938"/>
              <a:gd name="connsiteY2" fmla="*/ 317327 h 317327"/>
              <a:gd name="connsiteX3" fmla="*/ 63267 w 323938"/>
              <a:gd name="connsiteY3" fmla="*/ 317327 h 317327"/>
              <a:gd name="connsiteX4" fmla="*/ 63267 w 323938"/>
              <a:gd name="connsiteY4" fmla="*/ 285740 h 317327"/>
              <a:gd name="connsiteX5" fmla="*/ 37967 w 323938"/>
              <a:gd name="connsiteY5" fmla="*/ 285740 h 317327"/>
              <a:gd name="connsiteX6" fmla="*/ 0 w 323938"/>
              <a:gd name="connsiteY6" fmla="*/ 246259 h 317327"/>
              <a:gd name="connsiteX7" fmla="*/ 0 w 323938"/>
              <a:gd name="connsiteY7" fmla="*/ 88210 h 317327"/>
              <a:gd name="connsiteX8" fmla="*/ 37967 w 323938"/>
              <a:gd name="connsiteY8" fmla="*/ 55347 h 317327"/>
              <a:gd name="connsiteX9" fmla="*/ 69600 w 323938"/>
              <a:gd name="connsiteY9" fmla="*/ 55347 h 317327"/>
              <a:gd name="connsiteX10" fmla="*/ 69600 w 323938"/>
              <a:gd name="connsiteY10" fmla="*/ 27674 h 317327"/>
              <a:gd name="connsiteX11" fmla="*/ 43725 w 323938"/>
              <a:gd name="connsiteY11" fmla="*/ 27674 h 317327"/>
              <a:gd name="connsiteX12" fmla="*/ 43725 w 323938"/>
              <a:gd name="connsiteY12" fmla="*/ 0 h 317327"/>
              <a:gd name="connsiteX13" fmla="*/ 127380 w 323938"/>
              <a:gd name="connsiteY13" fmla="*/ 0 h 317327"/>
              <a:gd name="connsiteX14" fmla="*/ 127380 w 323938"/>
              <a:gd name="connsiteY14" fmla="*/ 27674 h 317327"/>
              <a:gd name="connsiteX15" fmla="*/ 101492 w 323938"/>
              <a:gd name="connsiteY15" fmla="*/ 27674 h 317327"/>
              <a:gd name="connsiteX16" fmla="*/ 101492 w 323938"/>
              <a:gd name="connsiteY16" fmla="*/ 55334 h 317327"/>
              <a:gd name="connsiteX17" fmla="*/ 285958 w 323938"/>
              <a:gd name="connsiteY17" fmla="*/ 55334 h 317327"/>
              <a:gd name="connsiteX18" fmla="*/ 323938 w 323938"/>
              <a:gd name="connsiteY18" fmla="*/ 88210 h 317327"/>
              <a:gd name="connsiteX19" fmla="*/ 323938 w 323938"/>
              <a:gd name="connsiteY19" fmla="*/ 246253 h 317327"/>
              <a:gd name="connsiteX20" fmla="*/ 285971 w 323938"/>
              <a:gd name="connsiteY20" fmla="*/ 285740 h 317327"/>
              <a:gd name="connsiteX21" fmla="*/ 260671 w 323938"/>
              <a:gd name="connsiteY21" fmla="*/ 285740 h 317327"/>
              <a:gd name="connsiteX22" fmla="*/ 260671 w 323938"/>
              <a:gd name="connsiteY22" fmla="*/ 317327 h 317327"/>
              <a:gd name="connsiteX23" fmla="*/ 222711 w 323938"/>
              <a:gd name="connsiteY23" fmla="*/ 317327 h 317327"/>
              <a:gd name="connsiteX24" fmla="*/ 222711 w 323938"/>
              <a:gd name="connsiteY24" fmla="*/ 285740 h 317327"/>
              <a:gd name="connsiteX25" fmla="*/ 285978 w 323938"/>
              <a:gd name="connsiteY25" fmla="*/ 259686 h 317327"/>
              <a:gd name="connsiteX26" fmla="*/ 303695 w 323938"/>
              <a:gd name="connsiteY26" fmla="*/ 241255 h 317327"/>
              <a:gd name="connsiteX27" fmla="*/ 303695 w 323938"/>
              <a:gd name="connsiteY27" fmla="*/ 96434 h 317327"/>
              <a:gd name="connsiteX28" fmla="*/ 285978 w 323938"/>
              <a:gd name="connsiteY28" fmla="*/ 78010 h 317327"/>
              <a:gd name="connsiteX29" fmla="*/ 37960 w 323938"/>
              <a:gd name="connsiteY29" fmla="*/ 78010 h 317327"/>
              <a:gd name="connsiteX30" fmla="*/ 20243 w 323938"/>
              <a:gd name="connsiteY30" fmla="*/ 96434 h 317327"/>
              <a:gd name="connsiteX31" fmla="*/ 20243 w 323938"/>
              <a:gd name="connsiteY31" fmla="*/ 241255 h 317327"/>
              <a:gd name="connsiteX32" fmla="*/ 37960 w 323938"/>
              <a:gd name="connsiteY32" fmla="*/ 259686 h 317327"/>
              <a:gd name="connsiteX33" fmla="*/ 285971 w 323938"/>
              <a:gd name="connsiteY33" fmla="*/ 259686 h 317327"/>
              <a:gd name="connsiteX34" fmla="*/ 161929 w 323938"/>
              <a:gd name="connsiteY34" fmla="*/ 212543 h 317327"/>
              <a:gd name="connsiteX35" fmla="*/ 101664 w 323938"/>
              <a:gd name="connsiteY35" fmla="*/ 215141 h 317327"/>
              <a:gd name="connsiteX36" fmla="*/ 60041 w 323938"/>
              <a:gd name="connsiteY36" fmla="*/ 215247 h 317327"/>
              <a:gd name="connsiteX37" fmla="*/ 59955 w 323938"/>
              <a:gd name="connsiteY37" fmla="*/ 215075 h 317327"/>
              <a:gd name="connsiteX38" fmla="*/ 52220 w 323938"/>
              <a:gd name="connsiteY38" fmla="*/ 213984 h 317327"/>
              <a:gd name="connsiteX39" fmla="*/ 47778 w 323938"/>
              <a:gd name="connsiteY39" fmla="*/ 208696 h 317327"/>
              <a:gd name="connsiteX40" fmla="*/ 55003 w 323938"/>
              <a:gd name="connsiteY40" fmla="*/ 198396 h 317327"/>
              <a:gd name="connsiteX41" fmla="*/ 110397 w 323938"/>
              <a:gd name="connsiteY41" fmla="*/ 199625 h 317327"/>
              <a:gd name="connsiteX42" fmla="*/ 148132 w 323938"/>
              <a:gd name="connsiteY42" fmla="*/ 199136 h 317327"/>
              <a:gd name="connsiteX43" fmla="*/ 155537 w 323938"/>
              <a:gd name="connsiteY43" fmla="*/ 197153 h 317327"/>
              <a:gd name="connsiteX44" fmla="*/ 162386 w 323938"/>
              <a:gd name="connsiteY44" fmla="*/ 200167 h 317327"/>
              <a:gd name="connsiteX45" fmla="*/ 161579 w 323938"/>
              <a:gd name="connsiteY45" fmla="*/ 211988 h 317327"/>
              <a:gd name="connsiteX46" fmla="*/ 161929 w 323938"/>
              <a:gd name="connsiteY46" fmla="*/ 212543 h 317327"/>
              <a:gd name="connsiteX47" fmla="*/ 161929 w 323938"/>
              <a:gd name="connsiteY47" fmla="*/ 172864 h 317327"/>
              <a:gd name="connsiteX48" fmla="*/ 101664 w 323938"/>
              <a:gd name="connsiteY48" fmla="*/ 175482 h 317327"/>
              <a:gd name="connsiteX49" fmla="*/ 60041 w 323938"/>
              <a:gd name="connsiteY49" fmla="*/ 175588 h 317327"/>
              <a:gd name="connsiteX50" fmla="*/ 59955 w 323938"/>
              <a:gd name="connsiteY50" fmla="*/ 175416 h 317327"/>
              <a:gd name="connsiteX51" fmla="*/ 52220 w 323938"/>
              <a:gd name="connsiteY51" fmla="*/ 174318 h 317327"/>
              <a:gd name="connsiteX52" fmla="*/ 47778 w 323938"/>
              <a:gd name="connsiteY52" fmla="*/ 169030 h 317327"/>
              <a:gd name="connsiteX53" fmla="*/ 55003 w 323938"/>
              <a:gd name="connsiteY53" fmla="*/ 158736 h 317327"/>
              <a:gd name="connsiteX54" fmla="*/ 110397 w 323938"/>
              <a:gd name="connsiteY54" fmla="*/ 159966 h 317327"/>
              <a:gd name="connsiteX55" fmla="*/ 148132 w 323938"/>
              <a:gd name="connsiteY55" fmla="*/ 159477 h 317327"/>
              <a:gd name="connsiteX56" fmla="*/ 155537 w 323938"/>
              <a:gd name="connsiteY56" fmla="*/ 157493 h 317327"/>
              <a:gd name="connsiteX57" fmla="*/ 162386 w 323938"/>
              <a:gd name="connsiteY57" fmla="*/ 160508 h 317327"/>
              <a:gd name="connsiteX58" fmla="*/ 161579 w 323938"/>
              <a:gd name="connsiteY58" fmla="*/ 172322 h 317327"/>
              <a:gd name="connsiteX59" fmla="*/ 161929 w 323938"/>
              <a:gd name="connsiteY59" fmla="*/ 172864 h 317327"/>
              <a:gd name="connsiteX60" fmla="*/ 161929 w 323938"/>
              <a:gd name="connsiteY60" fmla="*/ 133198 h 317327"/>
              <a:gd name="connsiteX61" fmla="*/ 101664 w 323938"/>
              <a:gd name="connsiteY61" fmla="*/ 135816 h 317327"/>
              <a:gd name="connsiteX62" fmla="*/ 60041 w 323938"/>
              <a:gd name="connsiteY62" fmla="*/ 135922 h 317327"/>
              <a:gd name="connsiteX63" fmla="*/ 59955 w 323938"/>
              <a:gd name="connsiteY63" fmla="*/ 135737 h 317327"/>
              <a:gd name="connsiteX64" fmla="*/ 52220 w 323938"/>
              <a:gd name="connsiteY64" fmla="*/ 134646 h 317327"/>
              <a:gd name="connsiteX65" fmla="*/ 47778 w 323938"/>
              <a:gd name="connsiteY65" fmla="*/ 129377 h 317327"/>
              <a:gd name="connsiteX66" fmla="*/ 55003 w 323938"/>
              <a:gd name="connsiteY66" fmla="*/ 119077 h 317327"/>
              <a:gd name="connsiteX67" fmla="*/ 110397 w 323938"/>
              <a:gd name="connsiteY67" fmla="*/ 120300 h 317327"/>
              <a:gd name="connsiteX68" fmla="*/ 148132 w 323938"/>
              <a:gd name="connsiteY68" fmla="*/ 119804 h 317327"/>
              <a:gd name="connsiteX69" fmla="*/ 155537 w 323938"/>
              <a:gd name="connsiteY69" fmla="*/ 117821 h 317327"/>
              <a:gd name="connsiteX70" fmla="*/ 162386 w 323938"/>
              <a:gd name="connsiteY70" fmla="*/ 120842 h 317327"/>
              <a:gd name="connsiteX71" fmla="*/ 161579 w 323938"/>
              <a:gd name="connsiteY71" fmla="*/ 132649 h 317327"/>
              <a:gd name="connsiteX72" fmla="*/ 161929 w 323938"/>
              <a:gd name="connsiteY72" fmla="*/ 133205 h 317327"/>
              <a:gd name="connsiteX73" fmla="*/ 237870 w 323938"/>
              <a:gd name="connsiteY73" fmla="*/ 112387 h 317327"/>
              <a:gd name="connsiteX74" fmla="*/ 258080 w 323938"/>
              <a:gd name="connsiteY74" fmla="*/ 131426 h 317327"/>
              <a:gd name="connsiteX75" fmla="*/ 258080 w 323938"/>
              <a:gd name="connsiteY75" fmla="*/ 168646 h 317327"/>
              <a:gd name="connsiteX76" fmla="*/ 264459 w 323938"/>
              <a:gd name="connsiteY76" fmla="*/ 174821 h 317327"/>
              <a:gd name="connsiteX77" fmla="*/ 257782 w 323938"/>
              <a:gd name="connsiteY77" fmla="*/ 219233 h 317327"/>
              <a:gd name="connsiteX78" fmla="*/ 233321 w 323938"/>
              <a:gd name="connsiteY78" fmla="*/ 225236 h 317327"/>
              <a:gd name="connsiteX79" fmla="*/ 211704 w 323938"/>
              <a:gd name="connsiteY79" fmla="*/ 213059 h 317327"/>
              <a:gd name="connsiteX80" fmla="*/ 217964 w 323938"/>
              <a:gd name="connsiteY80" fmla="*/ 168646 h 317327"/>
              <a:gd name="connsiteX81" fmla="*/ 217964 w 323938"/>
              <a:gd name="connsiteY81" fmla="*/ 131426 h 317327"/>
              <a:gd name="connsiteX82" fmla="*/ 237870 w 323938"/>
              <a:gd name="connsiteY82" fmla="*/ 112387 h 317327"/>
              <a:gd name="connsiteX83" fmla="*/ 237995 w 323938"/>
              <a:gd name="connsiteY83" fmla="*/ 119414 h 317327"/>
              <a:gd name="connsiteX84" fmla="*/ 225474 w 323938"/>
              <a:gd name="connsiteY84" fmla="*/ 131426 h 317327"/>
              <a:gd name="connsiteX85" fmla="*/ 225474 w 323938"/>
              <a:gd name="connsiteY85" fmla="*/ 172547 h 317327"/>
              <a:gd name="connsiteX86" fmla="*/ 225236 w 323938"/>
              <a:gd name="connsiteY86" fmla="*/ 172666 h 317327"/>
              <a:gd name="connsiteX87" fmla="*/ 215902 w 323938"/>
              <a:gd name="connsiteY87" fmla="*/ 181617 h 317327"/>
              <a:gd name="connsiteX88" fmla="*/ 225236 w 323938"/>
              <a:gd name="connsiteY88" fmla="*/ 215042 h 317327"/>
              <a:gd name="connsiteX89" fmla="*/ 260089 w 323938"/>
              <a:gd name="connsiteY89" fmla="*/ 206091 h 317327"/>
              <a:gd name="connsiteX90" fmla="*/ 250761 w 323938"/>
              <a:gd name="connsiteY90" fmla="*/ 172666 h 317327"/>
              <a:gd name="connsiteX91" fmla="*/ 250523 w 323938"/>
              <a:gd name="connsiteY91" fmla="*/ 172553 h 317327"/>
              <a:gd name="connsiteX92" fmla="*/ 250523 w 323938"/>
              <a:gd name="connsiteY92" fmla="*/ 131426 h 317327"/>
              <a:gd name="connsiteX93" fmla="*/ 237995 w 323938"/>
              <a:gd name="connsiteY93" fmla="*/ 119414 h 317327"/>
              <a:gd name="connsiteX94" fmla="*/ 244606 w 323938"/>
              <a:gd name="connsiteY94" fmla="*/ 132220 h 317327"/>
              <a:gd name="connsiteX95" fmla="*/ 244613 w 323938"/>
              <a:gd name="connsiteY95" fmla="*/ 186879 h 317327"/>
              <a:gd name="connsiteX96" fmla="*/ 249447 w 323938"/>
              <a:gd name="connsiteY96" fmla="*/ 204942 h 317327"/>
              <a:gd name="connsiteX97" fmla="*/ 231384 w 323938"/>
              <a:gd name="connsiteY97" fmla="*/ 209777 h 317327"/>
              <a:gd name="connsiteX98" fmla="*/ 226550 w 323938"/>
              <a:gd name="connsiteY98" fmla="*/ 191714 h 317327"/>
              <a:gd name="connsiteX99" fmla="*/ 231384 w 323938"/>
              <a:gd name="connsiteY99" fmla="*/ 186879 h 317327"/>
              <a:gd name="connsiteX100" fmla="*/ 231384 w 323938"/>
              <a:gd name="connsiteY100" fmla="*/ 132220 h 317327"/>
              <a:gd name="connsiteX101" fmla="*/ 244606 w 323938"/>
              <a:gd name="connsiteY101" fmla="*/ 132220 h 31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938" h="317327">
                <a:moveTo>
                  <a:pt x="222711" y="285740"/>
                </a:moveTo>
                <a:lnTo>
                  <a:pt x="101221" y="285740"/>
                </a:lnTo>
                <a:lnTo>
                  <a:pt x="101221" y="317327"/>
                </a:lnTo>
                <a:lnTo>
                  <a:pt x="63267" y="317327"/>
                </a:lnTo>
                <a:lnTo>
                  <a:pt x="63267" y="285740"/>
                </a:lnTo>
                <a:lnTo>
                  <a:pt x="37967" y="285740"/>
                </a:lnTo>
                <a:cubicBezTo>
                  <a:pt x="16990" y="285740"/>
                  <a:pt x="0" y="268056"/>
                  <a:pt x="0" y="246259"/>
                </a:cubicBezTo>
                <a:lnTo>
                  <a:pt x="0" y="88210"/>
                </a:lnTo>
                <a:cubicBezTo>
                  <a:pt x="0" y="66407"/>
                  <a:pt x="17003" y="55347"/>
                  <a:pt x="37967" y="55347"/>
                </a:cubicBezTo>
                <a:lnTo>
                  <a:pt x="69600" y="55347"/>
                </a:lnTo>
                <a:lnTo>
                  <a:pt x="69600" y="27674"/>
                </a:lnTo>
                <a:lnTo>
                  <a:pt x="43725" y="27674"/>
                </a:lnTo>
                <a:lnTo>
                  <a:pt x="43725" y="0"/>
                </a:lnTo>
                <a:lnTo>
                  <a:pt x="127380" y="0"/>
                </a:lnTo>
                <a:lnTo>
                  <a:pt x="127380" y="27674"/>
                </a:lnTo>
                <a:lnTo>
                  <a:pt x="101492" y="27674"/>
                </a:lnTo>
                <a:lnTo>
                  <a:pt x="101492" y="55334"/>
                </a:lnTo>
                <a:lnTo>
                  <a:pt x="285958" y="55334"/>
                </a:lnTo>
                <a:cubicBezTo>
                  <a:pt x="306948" y="55334"/>
                  <a:pt x="323938" y="66407"/>
                  <a:pt x="323938" y="88210"/>
                </a:cubicBezTo>
                <a:lnTo>
                  <a:pt x="323938" y="246253"/>
                </a:lnTo>
                <a:cubicBezTo>
                  <a:pt x="323938" y="268069"/>
                  <a:pt x="306935" y="285740"/>
                  <a:pt x="285971" y="285740"/>
                </a:cubicBezTo>
                <a:lnTo>
                  <a:pt x="260671" y="285740"/>
                </a:lnTo>
                <a:lnTo>
                  <a:pt x="260671" y="317327"/>
                </a:lnTo>
                <a:lnTo>
                  <a:pt x="222711" y="317327"/>
                </a:lnTo>
                <a:lnTo>
                  <a:pt x="222711" y="285740"/>
                </a:lnTo>
                <a:close/>
                <a:moveTo>
                  <a:pt x="285978" y="259686"/>
                </a:moveTo>
                <a:cubicBezTo>
                  <a:pt x="295756" y="259686"/>
                  <a:pt x="303695" y="251442"/>
                  <a:pt x="303695" y="241255"/>
                </a:cubicBezTo>
                <a:lnTo>
                  <a:pt x="303695" y="96434"/>
                </a:lnTo>
                <a:cubicBezTo>
                  <a:pt x="303695" y="86254"/>
                  <a:pt x="295756" y="78010"/>
                  <a:pt x="285978" y="78010"/>
                </a:cubicBezTo>
                <a:lnTo>
                  <a:pt x="37960" y="78010"/>
                </a:lnTo>
                <a:cubicBezTo>
                  <a:pt x="28176" y="78010"/>
                  <a:pt x="20243" y="86254"/>
                  <a:pt x="20243" y="96434"/>
                </a:cubicBezTo>
                <a:lnTo>
                  <a:pt x="20243" y="241255"/>
                </a:lnTo>
                <a:cubicBezTo>
                  <a:pt x="20243" y="251436"/>
                  <a:pt x="28176" y="259686"/>
                  <a:pt x="37960" y="259686"/>
                </a:cubicBezTo>
                <a:lnTo>
                  <a:pt x="285971" y="259686"/>
                </a:lnTo>
                <a:close/>
                <a:moveTo>
                  <a:pt x="161929" y="212543"/>
                </a:moveTo>
                <a:cubicBezTo>
                  <a:pt x="141151" y="221918"/>
                  <a:pt x="120730" y="222896"/>
                  <a:pt x="101664" y="215141"/>
                </a:cubicBezTo>
                <a:cubicBezTo>
                  <a:pt x="88336" y="209727"/>
                  <a:pt x="74731" y="209727"/>
                  <a:pt x="60041" y="215247"/>
                </a:cubicBezTo>
                <a:lnTo>
                  <a:pt x="59955" y="215075"/>
                </a:lnTo>
                <a:cubicBezTo>
                  <a:pt x="57327" y="215580"/>
                  <a:pt x="54606" y="215196"/>
                  <a:pt x="52220" y="213984"/>
                </a:cubicBezTo>
                <a:cubicBezTo>
                  <a:pt x="49926" y="212781"/>
                  <a:pt x="48320" y="210877"/>
                  <a:pt x="47778" y="208696"/>
                </a:cubicBezTo>
                <a:cubicBezTo>
                  <a:pt x="46455" y="204246"/>
                  <a:pt x="49629" y="199724"/>
                  <a:pt x="55003" y="198396"/>
                </a:cubicBezTo>
                <a:cubicBezTo>
                  <a:pt x="73917" y="192016"/>
                  <a:pt x="92620" y="192399"/>
                  <a:pt x="110397" y="199625"/>
                </a:cubicBezTo>
                <a:cubicBezTo>
                  <a:pt x="122184" y="204418"/>
                  <a:pt x="134527" y="204339"/>
                  <a:pt x="148132" y="199136"/>
                </a:cubicBezTo>
                <a:cubicBezTo>
                  <a:pt x="150162" y="197675"/>
                  <a:pt x="152833" y="196954"/>
                  <a:pt x="155537" y="197153"/>
                </a:cubicBezTo>
                <a:cubicBezTo>
                  <a:pt x="158227" y="197345"/>
                  <a:pt x="160706" y="198435"/>
                  <a:pt x="162386" y="200167"/>
                </a:cubicBezTo>
                <a:cubicBezTo>
                  <a:pt x="165856" y="203698"/>
                  <a:pt x="165506" y="208795"/>
                  <a:pt x="161579" y="211988"/>
                </a:cubicBezTo>
                <a:lnTo>
                  <a:pt x="161929" y="212543"/>
                </a:lnTo>
                <a:close/>
                <a:moveTo>
                  <a:pt x="161929" y="172864"/>
                </a:moveTo>
                <a:cubicBezTo>
                  <a:pt x="141151" y="182252"/>
                  <a:pt x="120730" y="183230"/>
                  <a:pt x="101664" y="175482"/>
                </a:cubicBezTo>
                <a:cubicBezTo>
                  <a:pt x="88336" y="170061"/>
                  <a:pt x="74731" y="170061"/>
                  <a:pt x="60041" y="175588"/>
                </a:cubicBezTo>
                <a:lnTo>
                  <a:pt x="59955" y="175416"/>
                </a:lnTo>
                <a:cubicBezTo>
                  <a:pt x="57326" y="175919"/>
                  <a:pt x="54605" y="175532"/>
                  <a:pt x="52220" y="174318"/>
                </a:cubicBezTo>
                <a:cubicBezTo>
                  <a:pt x="49926" y="173115"/>
                  <a:pt x="48320" y="171211"/>
                  <a:pt x="47778" y="169030"/>
                </a:cubicBezTo>
                <a:cubicBezTo>
                  <a:pt x="46455" y="164587"/>
                  <a:pt x="49629" y="160065"/>
                  <a:pt x="55003" y="158736"/>
                </a:cubicBezTo>
                <a:cubicBezTo>
                  <a:pt x="73917" y="152357"/>
                  <a:pt x="92620" y="152727"/>
                  <a:pt x="110397" y="159966"/>
                </a:cubicBezTo>
                <a:cubicBezTo>
                  <a:pt x="122184" y="164759"/>
                  <a:pt x="134527" y="164660"/>
                  <a:pt x="148132" y="159477"/>
                </a:cubicBezTo>
                <a:cubicBezTo>
                  <a:pt x="150162" y="158009"/>
                  <a:pt x="152833" y="157295"/>
                  <a:pt x="155537" y="157493"/>
                </a:cubicBezTo>
                <a:cubicBezTo>
                  <a:pt x="158227" y="157685"/>
                  <a:pt x="160706" y="158776"/>
                  <a:pt x="162386" y="160508"/>
                </a:cubicBezTo>
                <a:cubicBezTo>
                  <a:pt x="165856" y="164038"/>
                  <a:pt x="165506" y="169129"/>
                  <a:pt x="161579" y="172322"/>
                </a:cubicBezTo>
                <a:lnTo>
                  <a:pt x="161929" y="172864"/>
                </a:lnTo>
                <a:close/>
                <a:moveTo>
                  <a:pt x="161929" y="133198"/>
                </a:moveTo>
                <a:cubicBezTo>
                  <a:pt x="141151" y="142579"/>
                  <a:pt x="120730" y="143571"/>
                  <a:pt x="101664" y="135816"/>
                </a:cubicBezTo>
                <a:cubicBezTo>
                  <a:pt x="88336" y="130402"/>
                  <a:pt x="74731" y="130402"/>
                  <a:pt x="60041" y="135922"/>
                </a:cubicBezTo>
                <a:lnTo>
                  <a:pt x="59955" y="135737"/>
                </a:lnTo>
                <a:cubicBezTo>
                  <a:pt x="57327" y="136241"/>
                  <a:pt x="54606" y="135858"/>
                  <a:pt x="52220" y="134646"/>
                </a:cubicBezTo>
                <a:cubicBezTo>
                  <a:pt x="49926" y="133456"/>
                  <a:pt x="48326" y="131552"/>
                  <a:pt x="47778" y="129377"/>
                </a:cubicBezTo>
                <a:cubicBezTo>
                  <a:pt x="46455" y="124921"/>
                  <a:pt x="49629" y="120406"/>
                  <a:pt x="55003" y="119077"/>
                </a:cubicBezTo>
                <a:cubicBezTo>
                  <a:pt x="73917" y="112684"/>
                  <a:pt x="92620" y="113061"/>
                  <a:pt x="110397" y="120300"/>
                </a:cubicBezTo>
                <a:cubicBezTo>
                  <a:pt x="122184" y="125080"/>
                  <a:pt x="134527" y="125007"/>
                  <a:pt x="148132" y="119804"/>
                </a:cubicBezTo>
                <a:cubicBezTo>
                  <a:pt x="150162" y="118337"/>
                  <a:pt x="152839" y="117623"/>
                  <a:pt x="155537" y="117821"/>
                </a:cubicBezTo>
                <a:cubicBezTo>
                  <a:pt x="158234" y="118019"/>
                  <a:pt x="160706" y="119110"/>
                  <a:pt x="162386" y="120842"/>
                </a:cubicBezTo>
                <a:cubicBezTo>
                  <a:pt x="165850" y="124372"/>
                  <a:pt x="165493" y="129456"/>
                  <a:pt x="161579" y="132649"/>
                </a:cubicBezTo>
                <a:lnTo>
                  <a:pt x="161929" y="133205"/>
                </a:lnTo>
                <a:close/>
                <a:moveTo>
                  <a:pt x="237870" y="112387"/>
                </a:moveTo>
                <a:cubicBezTo>
                  <a:pt x="248917" y="112274"/>
                  <a:pt x="257961" y="120829"/>
                  <a:pt x="258080" y="131426"/>
                </a:cubicBezTo>
                <a:lnTo>
                  <a:pt x="258080" y="168646"/>
                </a:lnTo>
                <a:cubicBezTo>
                  <a:pt x="260499" y="170398"/>
                  <a:pt x="262628" y="172494"/>
                  <a:pt x="264459" y="174821"/>
                </a:cubicBezTo>
                <a:cubicBezTo>
                  <a:pt x="275387" y="188810"/>
                  <a:pt x="272432" y="208696"/>
                  <a:pt x="257782" y="219233"/>
                </a:cubicBezTo>
                <a:cubicBezTo>
                  <a:pt x="250722" y="224345"/>
                  <a:pt x="241946" y="226498"/>
                  <a:pt x="233321" y="225236"/>
                </a:cubicBezTo>
                <a:cubicBezTo>
                  <a:pt x="224817" y="224112"/>
                  <a:pt x="217073" y="219750"/>
                  <a:pt x="211704" y="213059"/>
                </a:cubicBezTo>
                <a:cubicBezTo>
                  <a:pt x="200650" y="199123"/>
                  <a:pt x="203427" y="179237"/>
                  <a:pt x="217964" y="168646"/>
                </a:cubicBezTo>
                <a:lnTo>
                  <a:pt x="217964" y="131426"/>
                </a:lnTo>
                <a:cubicBezTo>
                  <a:pt x="218083" y="120941"/>
                  <a:pt x="226889" y="112446"/>
                  <a:pt x="237870" y="112387"/>
                </a:cubicBezTo>
                <a:close/>
                <a:moveTo>
                  <a:pt x="237995" y="119414"/>
                </a:moveTo>
                <a:cubicBezTo>
                  <a:pt x="231146" y="119467"/>
                  <a:pt x="225534" y="124796"/>
                  <a:pt x="225474" y="131426"/>
                </a:cubicBezTo>
                <a:lnTo>
                  <a:pt x="225474" y="172547"/>
                </a:lnTo>
                <a:lnTo>
                  <a:pt x="225236" y="172666"/>
                </a:lnTo>
                <a:cubicBezTo>
                  <a:pt x="221387" y="174770"/>
                  <a:pt x="218166" y="177859"/>
                  <a:pt x="215902" y="181617"/>
                </a:cubicBezTo>
                <a:cubicBezTo>
                  <a:pt x="208874" y="193285"/>
                  <a:pt x="213006" y="208299"/>
                  <a:pt x="225236" y="215042"/>
                </a:cubicBezTo>
                <a:cubicBezTo>
                  <a:pt x="237400" y="221785"/>
                  <a:pt x="253002" y="217759"/>
                  <a:pt x="260089" y="206091"/>
                </a:cubicBezTo>
                <a:cubicBezTo>
                  <a:pt x="267183" y="194422"/>
                  <a:pt x="262985" y="179409"/>
                  <a:pt x="250761" y="172666"/>
                </a:cubicBezTo>
                <a:lnTo>
                  <a:pt x="250523" y="172553"/>
                </a:lnTo>
                <a:lnTo>
                  <a:pt x="250523" y="131426"/>
                </a:lnTo>
                <a:cubicBezTo>
                  <a:pt x="250523" y="124796"/>
                  <a:pt x="244904" y="119414"/>
                  <a:pt x="237995" y="119414"/>
                </a:cubicBezTo>
                <a:close/>
                <a:moveTo>
                  <a:pt x="244606" y="132220"/>
                </a:moveTo>
                <a:lnTo>
                  <a:pt x="244613" y="186879"/>
                </a:lnTo>
                <a:cubicBezTo>
                  <a:pt x="250936" y="190532"/>
                  <a:pt x="253100" y="198619"/>
                  <a:pt x="249447" y="204942"/>
                </a:cubicBezTo>
                <a:cubicBezTo>
                  <a:pt x="245794" y="211265"/>
                  <a:pt x="237707" y="213430"/>
                  <a:pt x="231384" y="209777"/>
                </a:cubicBezTo>
                <a:cubicBezTo>
                  <a:pt x="225062" y="206124"/>
                  <a:pt x="222897" y="198037"/>
                  <a:pt x="226550" y="191714"/>
                </a:cubicBezTo>
                <a:cubicBezTo>
                  <a:pt x="227710" y="189706"/>
                  <a:pt x="229377" y="188039"/>
                  <a:pt x="231384" y="186879"/>
                </a:cubicBezTo>
                <a:lnTo>
                  <a:pt x="231384" y="132220"/>
                </a:lnTo>
                <a:lnTo>
                  <a:pt x="244606" y="132220"/>
                </a:lnTo>
                <a:close/>
              </a:path>
            </a:pathLst>
          </a:custGeom>
          <a:gradFill>
            <a:gsLst>
              <a:gs pos="0">
                <a:schemeClr val="accent2"/>
              </a:gs>
              <a:gs pos="93000">
                <a:schemeClr val="accent1"/>
              </a:gs>
            </a:gsLst>
            <a:path path="circle">
              <a:fillToRect r="100000" b="100000"/>
            </a:path>
          </a:gradFill>
          <a:ln w="409"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731" name="图形 77"/>
          <p:cNvSpPr/>
          <p:nvPr/>
        </p:nvSpPr>
        <p:spPr>
          <a:xfrm>
            <a:off x="6603304" y="2187934"/>
            <a:ext cx="435082" cy="392748"/>
          </a:xfrm>
          <a:custGeom>
            <a:avLst/>
            <a:gdLst>
              <a:gd name="connsiteX0" fmla="*/ 64479 w 435082"/>
              <a:gd name="connsiteY0" fmla="*/ 98383 h 392748"/>
              <a:gd name="connsiteX1" fmla="*/ 77218 w 435082"/>
              <a:gd name="connsiteY1" fmla="*/ 85644 h 392748"/>
              <a:gd name="connsiteX2" fmla="*/ 357081 w 435082"/>
              <a:gd name="connsiteY2" fmla="*/ 85644 h 392748"/>
              <a:gd name="connsiteX3" fmla="*/ 369820 w 435082"/>
              <a:gd name="connsiteY3" fmla="*/ 98383 h 392748"/>
              <a:gd name="connsiteX4" fmla="*/ 357081 w 435082"/>
              <a:gd name="connsiteY4" fmla="*/ 111122 h 392748"/>
              <a:gd name="connsiteX5" fmla="*/ 77218 w 435082"/>
              <a:gd name="connsiteY5" fmla="*/ 111122 h 392748"/>
              <a:gd name="connsiteX6" fmla="*/ 64479 w 435082"/>
              <a:gd name="connsiteY6" fmla="*/ 98383 h 392748"/>
              <a:gd name="connsiteX7" fmla="*/ 99560 w 435082"/>
              <a:gd name="connsiteY7" fmla="*/ 68594 h 392748"/>
              <a:gd name="connsiteX8" fmla="*/ 334739 w 435082"/>
              <a:gd name="connsiteY8" fmla="*/ 68594 h 392748"/>
              <a:gd name="connsiteX9" fmla="*/ 348957 w 435082"/>
              <a:gd name="connsiteY9" fmla="*/ 57530 h 392748"/>
              <a:gd name="connsiteX10" fmla="*/ 337893 w 435082"/>
              <a:gd name="connsiteY10" fmla="*/ 43312 h 392748"/>
              <a:gd name="connsiteX11" fmla="*/ 334739 w 435082"/>
              <a:gd name="connsiteY11" fmla="*/ 43312 h 392748"/>
              <a:gd name="connsiteX12" fmla="*/ 99560 w 435082"/>
              <a:gd name="connsiteY12" fmla="*/ 43312 h 392748"/>
              <a:gd name="connsiteX13" fmla="*/ 85342 w 435082"/>
              <a:gd name="connsiteY13" fmla="*/ 54376 h 392748"/>
              <a:gd name="connsiteX14" fmla="*/ 96406 w 435082"/>
              <a:gd name="connsiteY14" fmla="*/ 68594 h 392748"/>
              <a:gd name="connsiteX15" fmla="*/ 99560 w 435082"/>
              <a:gd name="connsiteY15" fmla="*/ 68594 h 392748"/>
              <a:gd name="connsiteX16" fmla="*/ 435082 w 435082"/>
              <a:gd name="connsiteY16" fmla="*/ 189515 h 392748"/>
              <a:gd name="connsiteX17" fmla="*/ 435082 w 435082"/>
              <a:gd name="connsiteY17" fmla="*/ 376090 h 392748"/>
              <a:gd name="connsiteX18" fmla="*/ 430378 w 435082"/>
              <a:gd name="connsiteY18" fmla="*/ 387849 h 392748"/>
              <a:gd name="connsiteX19" fmla="*/ 418619 w 435082"/>
              <a:gd name="connsiteY19" fmla="*/ 392749 h 392748"/>
              <a:gd name="connsiteX20" fmla="*/ 16463 w 435082"/>
              <a:gd name="connsiteY20" fmla="*/ 392749 h 392748"/>
              <a:gd name="connsiteX21" fmla="*/ 4704 w 435082"/>
              <a:gd name="connsiteY21" fmla="*/ 387849 h 392748"/>
              <a:gd name="connsiteX22" fmla="*/ 1 w 435082"/>
              <a:gd name="connsiteY22" fmla="*/ 376090 h 392748"/>
              <a:gd name="connsiteX23" fmla="*/ 1 w 435082"/>
              <a:gd name="connsiteY23" fmla="*/ 189515 h 392748"/>
              <a:gd name="connsiteX24" fmla="*/ 16463 w 435082"/>
              <a:gd name="connsiteY24" fmla="*/ 172857 h 392748"/>
              <a:gd name="connsiteX25" fmla="*/ 417835 w 435082"/>
              <a:gd name="connsiteY25" fmla="*/ 172857 h 392748"/>
              <a:gd name="connsiteX26" fmla="*/ 434298 w 435082"/>
              <a:gd name="connsiteY26" fmla="*/ 189515 h 392748"/>
              <a:gd name="connsiteX27" fmla="*/ 25282 w 435082"/>
              <a:gd name="connsiteY27" fmla="*/ 198334 h 392748"/>
              <a:gd name="connsiteX28" fmla="*/ 25282 w 435082"/>
              <a:gd name="connsiteY28" fmla="*/ 367271 h 392748"/>
              <a:gd name="connsiteX29" fmla="*/ 409016 w 435082"/>
              <a:gd name="connsiteY29" fmla="*/ 367271 h 392748"/>
              <a:gd name="connsiteX30" fmla="*/ 409016 w 435082"/>
              <a:gd name="connsiteY30" fmla="*/ 198334 h 392748"/>
              <a:gd name="connsiteX31" fmla="*/ 77218 w 435082"/>
              <a:gd name="connsiteY31" fmla="*/ 327879 h 392748"/>
              <a:gd name="connsiteX32" fmla="*/ 89957 w 435082"/>
              <a:gd name="connsiteY32" fmla="*/ 315140 h 392748"/>
              <a:gd name="connsiteX33" fmla="*/ 89957 w 435082"/>
              <a:gd name="connsiteY33" fmla="*/ 250270 h 392748"/>
              <a:gd name="connsiteX34" fmla="*/ 86233 w 435082"/>
              <a:gd name="connsiteY34" fmla="*/ 241450 h 392748"/>
              <a:gd name="connsiteX35" fmla="*/ 77218 w 435082"/>
              <a:gd name="connsiteY35" fmla="*/ 237727 h 392748"/>
              <a:gd name="connsiteX36" fmla="*/ 64479 w 435082"/>
              <a:gd name="connsiteY36" fmla="*/ 250270 h 392748"/>
              <a:gd name="connsiteX37" fmla="*/ 64479 w 435082"/>
              <a:gd name="connsiteY37" fmla="*/ 315140 h 392748"/>
              <a:gd name="connsiteX38" fmla="*/ 77218 w 435082"/>
              <a:gd name="connsiteY38" fmla="*/ 327879 h 392748"/>
              <a:gd name="connsiteX39" fmla="*/ 301422 w 435082"/>
              <a:gd name="connsiteY39" fmla="*/ 282803 h 392748"/>
              <a:gd name="connsiteX40" fmla="*/ 315141 w 435082"/>
              <a:gd name="connsiteY40" fmla="*/ 251054 h 392748"/>
              <a:gd name="connsiteX41" fmla="*/ 347086 w 435082"/>
              <a:gd name="connsiteY41" fmla="*/ 237727 h 392748"/>
              <a:gd name="connsiteX42" fmla="*/ 392357 w 435082"/>
              <a:gd name="connsiteY42" fmla="*/ 282606 h 392748"/>
              <a:gd name="connsiteX43" fmla="*/ 347478 w 435082"/>
              <a:gd name="connsiteY43" fmla="*/ 327878 h 392748"/>
              <a:gd name="connsiteX44" fmla="*/ 302206 w 435082"/>
              <a:gd name="connsiteY44" fmla="*/ 282998 h 392748"/>
              <a:gd name="connsiteX45" fmla="*/ 302206 w 435082"/>
              <a:gd name="connsiteY45" fmla="*/ 282803 h 392748"/>
              <a:gd name="connsiteX46" fmla="*/ 346302 w 435082"/>
              <a:gd name="connsiteY46" fmla="*/ 302401 h 392748"/>
              <a:gd name="connsiteX47" fmla="*/ 365900 w 435082"/>
              <a:gd name="connsiteY47" fmla="*/ 282803 h 392748"/>
              <a:gd name="connsiteX48" fmla="*/ 346302 w 435082"/>
              <a:gd name="connsiteY48" fmla="*/ 263204 h 392748"/>
              <a:gd name="connsiteX49" fmla="*/ 326704 w 435082"/>
              <a:gd name="connsiteY49" fmla="*/ 282803 h 392748"/>
              <a:gd name="connsiteX50" fmla="*/ 346302 w 435082"/>
              <a:gd name="connsiteY50" fmla="*/ 302401 h 392748"/>
              <a:gd name="connsiteX51" fmla="*/ 206762 w 435082"/>
              <a:gd name="connsiteY51" fmla="*/ 313964 h 392748"/>
              <a:gd name="connsiteX52" fmla="*/ 206734 w 435082"/>
              <a:gd name="connsiteY52" fmla="*/ 250494 h 392748"/>
              <a:gd name="connsiteX53" fmla="*/ 206762 w 435082"/>
              <a:gd name="connsiteY53" fmla="*/ 250466 h 392748"/>
              <a:gd name="connsiteX54" fmla="*/ 238511 w 435082"/>
              <a:gd name="connsiteY54" fmla="*/ 237139 h 392748"/>
              <a:gd name="connsiteX55" fmla="*/ 283587 w 435082"/>
              <a:gd name="connsiteY55" fmla="*/ 282215 h 392748"/>
              <a:gd name="connsiteX56" fmla="*/ 238511 w 435082"/>
              <a:gd name="connsiteY56" fmla="*/ 327291 h 392748"/>
              <a:gd name="connsiteX57" fmla="*/ 206762 w 435082"/>
              <a:gd name="connsiteY57" fmla="*/ 313964 h 392748"/>
              <a:gd name="connsiteX58" fmla="*/ 258306 w 435082"/>
              <a:gd name="connsiteY58" fmla="*/ 282215 h 392748"/>
              <a:gd name="connsiteX59" fmla="*/ 238707 w 435082"/>
              <a:gd name="connsiteY59" fmla="*/ 262617 h 392748"/>
              <a:gd name="connsiteX60" fmla="*/ 219109 w 435082"/>
              <a:gd name="connsiteY60" fmla="*/ 282215 h 392748"/>
              <a:gd name="connsiteX61" fmla="*/ 238707 w 435082"/>
              <a:gd name="connsiteY61" fmla="*/ 301813 h 392748"/>
              <a:gd name="connsiteX62" fmla="*/ 258306 w 435082"/>
              <a:gd name="connsiteY62" fmla="*/ 282803 h 392748"/>
              <a:gd name="connsiteX63" fmla="*/ 141696 w 435082"/>
              <a:gd name="connsiteY63" fmla="*/ 327291 h 392748"/>
              <a:gd name="connsiteX64" fmla="*/ 154239 w 435082"/>
              <a:gd name="connsiteY64" fmla="*/ 314552 h 392748"/>
              <a:gd name="connsiteX65" fmla="*/ 154239 w 435082"/>
              <a:gd name="connsiteY65" fmla="*/ 250270 h 392748"/>
              <a:gd name="connsiteX66" fmla="*/ 141696 w 435082"/>
              <a:gd name="connsiteY66" fmla="*/ 237727 h 392748"/>
              <a:gd name="connsiteX67" fmla="*/ 132681 w 435082"/>
              <a:gd name="connsiteY67" fmla="*/ 241450 h 392748"/>
              <a:gd name="connsiteX68" fmla="*/ 128957 w 435082"/>
              <a:gd name="connsiteY68" fmla="*/ 250270 h 392748"/>
              <a:gd name="connsiteX69" fmla="*/ 128957 w 435082"/>
              <a:gd name="connsiteY69" fmla="*/ 315140 h 392748"/>
              <a:gd name="connsiteX70" fmla="*/ 141696 w 435082"/>
              <a:gd name="connsiteY70" fmla="*/ 327879 h 392748"/>
              <a:gd name="connsiteX71" fmla="*/ 34102 w 435082"/>
              <a:gd name="connsiteY71" fmla="*/ 155022 h 392748"/>
              <a:gd name="connsiteX72" fmla="*/ 400197 w 435082"/>
              <a:gd name="connsiteY72" fmla="*/ 155022 h 392748"/>
              <a:gd name="connsiteX73" fmla="*/ 411261 w 435082"/>
              <a:gd name="connsiteY73" fmla="*/ 140804 h 392748"/>
              <a:gd name="connsiteX74" fmla="*/ 400197 w 435082"/>
              <a:gd name="connsiteY74" fmla="*/ 129740 h 392748"/>
              <a:gd name="connsiteX75" fmla="*/ 34102 w 435082"/>
              <a:gd name="connsiteY75" fmla="*/ 129740 h 392748"/>
              <a:gd name="connsiteX76" fmla="*/ 19884 w 435082"/>
              <a:gd name="connsiteY76" fmla="*/ 140804 h 392748"/>
              <a:gd name="connsiteX77" fmla="*/ 30948 w 435082"/>
              <a:gd name="connsiteY77" fmla="*/ 155022 h 392748"/>
              <a:gd name="connsiteX78" fmla="*/ 34102 w 435082"/>
              <a:gd name="connsiteY78" fmla="*/ 155022 h 392748"/>
              <a:gd name="connsiteX79" fmla="*/ 141892 w 435082"/>
              <a:gd name="connsiteY79" fmla="*/ 25478 h 392748"/>
              <a:gd name="connsiteX80" fmla="*/ 292407 w 435082"/>
              <a:gd name="connsiteY80" fmla="*/ 25478 h 392748"/>
              <a:gd name="connsiteX81" fmla="*/ 305146 w 435082"/>
              <a:gd name="connsiteY81" fmla="*/ 12739 h 392748"/>
              <a:gd name="connsiteX82" fmla="*/ 292407 w 435082"/>
              <a:gd name="connsiteY82" fmla="*/ 0 h 392748"/>
              <a:gd name="connsiteX83" fmla="*/ 141892 w 435082"/>
              <a:gd name="connsiteY83" fmla="*/ 0 h 392748"/>
              <a:gd name="connsiteX84" fmla="*/ 129153 w 435082"/>
              <a:gd name="connsiteY84" fmla="*/ 12739 h 392748"/>
              <a:gd name="connsiteX85" fmla="*/ 141892 w 435082"/>
              <a:gd name="connsiteY85" fmla="*/ 25478 h 3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5082" h="392748">
                <a:moveTo>
                  <a:pt x="64479" y="98383"/>
                </a:moveTo>
                <a:cubicBezTo>
                  <a:pt x="64479" y="91348"/>
                  <a:pt x="70182" y="85644"/>
                  <a:pt x="77218" y="85644"/>
                </a:cubicBezTo>
                <a:lnTo>
                  <a:pt x="357081" y="85644"/>
                </a:lnTo>
                <a:cubicBezTo>
                  <a:pt x="364116" y="85644"/>
                  <a:pt x="369820" y="91348"/>
                  <a:pt x="369820" y="98383"/>
                </a:cubicBezTo>
                <a:cubicBezTo>
                  <a:pt x="369820" y="105419"/>
                  <a:pt x="364116" y="111122"/>
                  <a:pt x="357081" y="111122"/>
                </a:cubicBezTo>
                <a:lnTo>
                  <a:pt x="77218" y="111122"/>
                </a:lnTo>
                <a:cubicBezTo>
                  <a:pt x="70182" y="111122"/>
                  <a:pt x="64479" y="105419"/>
                  <a:pt x="64479" y="98383"/>
                </a:cubicBezTo>
                <a:close/>
                <a:moveTo>
                  <a:pt x="99560" y="68594"/>
                </a:moveTo>
                <a:lnTo>
                  <a:pt x="334739" y="68594"/>
                </a:lnTo>
                <a:cubicBezTo>
                  <a:pt x="341720" y="69465"/>
                  <a:pt x="348086" y="64511"/>
                  <a:pt x="348957" y="57530"/>
                </a:cubicBezTo>
                <a:cubicBezTo>
                  <a:pt x="349828" y="50549"/>
                  <a:pt x="344874" y="44183"/>
                  <a:pt x="337893" y="43312"/>
                </a:cubicBezTo>
                <a:cubicBezTo>
                  <a:pt x="336846" y="43181"/>
                  <a:pt x="335786" y="43181"/>
                  <a:pt x="334739" y="43312"/>
                </a:cubicBezTo>
                <a:lnTo>
                  <a:pt x="99560" y="43312"/>
                </a:lnTo>
                <a:cubicBezTo>
                  <a:pt x="92578" y="42441"/>
                  <a:pt x="86213" y="47395"/>
                  <a:pt x="85342" y="54376"/>
                </a:cubicBezTo>
                <a:cubicBezTo>
                  <a:pt x="84471" y="61357"/>
                  <a:pt x="89424" y="67723"/>
                  <a:pt x="96406" y="68594"/>
                </a:cubicBezTo>
                <a:cubicBezTo>
                  <a:pt x="97453" y="68725"/>
                  <a:pt x="98513" y="68725"/>
                  <a:pt x="99560" y="68594"/>
                </a:cubicBezTo>
                <a:close/>
                <a:moveTo>
                  <a:pt x="435082" y="189515"/>
                </a:moveTo>
                <a:lnTo>
                  <a:pt x="435082" y="376090"/>
                </a:lnTo>
                <a:cubicBezTo>
                  <a:pt x="435123" y="380476"/>
                  <a:pt x="433433" y="384702"/>
                  <a:pt x="430378" y="387849"/>
                </a:cubicBezTo>
                <a:cubicBezTo>
                  <a:pt x="427206" y="390890"/>
                  <a:pt x="423013" y="392638"/>
                  <a:pt x="418619" y="392749"/>
                </a:cubicBezTo>
                <a:lnTo>
                  <a:pt x="16463" y="392749"/>
                </a:lnTo>
                <a:cubicBezTo>
                  <a:pt x="12070" y="392638"/>
                  <a:pt x="7877" y="390890"/>
                  <a:pt x="4704" y="387849"/>
                </a:cubicBezTo>
                <a:cubicBezTo>
                  <a:pt x="1650" y="384702"/>
                  <a:pt x="-41" y="380476"/>
                  <a:pt x="1" y="376090"/>
                </a:cubicBezTo>
                <a:lnTo>
                  <a:pt x="1" y="189515"/>
                </a:lnTo>
                <a:cubicBezTo>
                  <a:pt x="0" y="180391"/>
                  <a:pt x="7340" y="172964"/>
                  <a:pt x="16463" y="172857"/>
                </a:cubicBezTo>
                <a:lnTo>
                  <a:pt x="417835" y="172857"/>
                </a:lnTo>
                <a:cubicBezTo>
                  <a:pt x="426959" y="172964"/>
                  <a:pt x="434299" y="180391"/>
                  <a:pt x="434298" y="189515"/>
                </a:cubicBezTo>
                <a:close/>
                <a:moveTo>
                  <a:pt x="25282" y="198334"/>
                </a:moveTo>
                <a:lnTo>
                  <a:pt x="25282" y="367271"/>
                </a:lnTo>
                <a:lnTo>
                  <a:pt x="409016" y="367271"/>
                </a:lnTo>
                <a:lnTo>
                  <a:pt x="409016" y="198334"/>
                </a:lnTo>
                <a:close/>
                <a:moveTo>
                  <a:pt x="77218" y="327879"/>
                </a:moveTo>
                <a:cubicBezTo>
                  <a:pt x="84253" y="327879"/>
                  <a:pt x="89957" y="322175"/>
                  <a:pt x="89957" y="315140"/>
                </a:cubicBezTo>
                <a:lnTo>
                  <a:pt x="89957" y="250270"/>
                </a:lnTo>
                <a:cubicBezTo>
                  <a:pt x="89930" y="246953"/>
                  <a:pt x="88591" y="243782"/>
                  <a:pt x="86233" y="241450"/>
                </a:cubicBezTo>
                <a:cubicBezTo>
                  <a:pt x="83880" y="239005"/>
                  <a:pt x="80611" y="237654"/>
                  <a:pt x="77218" y="237727"/>
                </a:cubicBezTo>
                <a:cubicBezTo>
                  <a:pt x="70258" y="237726"/>
                  <a:pt x="64586" y="243311"/>
                  <a:pt x="64479" y="250270"/>
                </a:cubicBezTo>
                <a:lnTo>
                  <a:pt x="64479" y="315140"/>
                </a:lnTo>
                <a:cubicBezTo>
                  <a:pt x="64479" y="322175"/>
                  <a:pt x="70182" y="327879"/>
                  <a:pt x="77218" y="327879"/>
                </a:cubicBezTo>
                <a:close/>
                <a:moveTo>
                  <a:pt x="301422" y="282803"/>
                </a:moveTo>
                <a:cubicBezTo>
                  <a:pt x="301434" y="270784"/>
                  <a:pt x="306396" y="259300"/>
                  <a:pt x="315141" y="251054"/>
                </a:cubicBezTo>
                <a:cubicBezTo>
                  <a:pt x="323566" y="242500"/>
                  <a:pt x="335079" y="237697"/>
                  <a:pt x="347086" y="237727"/>
                </a:cubicBezTo>
                <a:cubicBezTo>
                  <a:pt x="371980" y="237619"/>
                  <a:pt x="392249" y="257712"/>
                  <a:pt x="392357" y="282606"/>
                </a:cubicBezTo>
                <a:cubicBezTo>
                  <a:pt x="392466" y="307501"/>
                  <a:pt x="372372" y="327770"/>
                  <a:pt x="347478" y="327878"/>
                </a:cubicBezTo>
                <a:cubicBezTo>
                  <a:pt x="322583" y="327986"/>
                  <a:pt x="302314" y="307893"/>
                  <a:pt x="302206" y="282998"/>
                </a:cubicBezTo>
                <a:cubicBezTo>
                  <a:pt x="302206" y="282933"/>
                  <a:pt x="302206" y="282868"/>
                  <a:pt x="302206" y="282803"/>
                </a:cubicBezTo>
                <a:close/>
                <a:moveTo>
                  <a:pt x="346302" y="302401"/>
                </a:moveTo>
                <a:cubicBezTo>
                  <a:pt x="357126" y="302401"/>
                  <a:pt x="365900" y="293627"/>
                  <a:pt x="365900" y="282803"/>
                </a:cubicBezTo>
                <a:cubicBezTo>
                  <a:pt x="365900" y="271979"/>
                  <a:pt x="357126" y="263204"/>
                  <a:pt x="346302" y="263204"/>
                </a:cubicBezTo>
                <a:cubicBezTo>
                  <a:pt x="335478" y="263204"/>
                  <a:pt x="326704" y="271979"/>
                  <a:pt x="326704" y="282803"/>
                </a:cubicBezTo>
                <a:cubicBezTo>
                  <a:pt x="326704" y="293627"/>
                  <a:pt x="335478" y="302401"/>
                  <a:pt x="346302" y="302401"/>
                </a:cubicBezTo>
                <a:close/>
                <a:moveTo>
                  <a:pt x="206762" y="313964"/>
                </a:moveTo>
                <a:cubicBezTo>
                  <a:pt x="189228" y="296445"/>
                  <a:pt x="189215" y="268029"/>
                  <a:pt x="206734" y="250494"/>
                </a:cubicBezTo>
                <a:cubicBezTo>
                  <a:pt x="206743" y="250485"/>
                  <a:pt x="206753" y="250475"/>
                  <a:pt x="206762" y="250466"/>
                </a:cubicBezTo>
                <a:cubicBezTo>
                  <a:pt x="215102" y="241904"/>
                  <a:pt x="226560" y="237095"/>
                  <a:pt x="238511" y="237139"/>
                </a:cubicBezTo>
                <a:cubicBezTo>
                  <a:pt x="263406" y="237139"/>
                  <a:pt x="283587" y="257320"/>
                  <a:pt x="283587" y="282215"/>
                </a:cubicBezTo>
                <a:cubicBezTo>
                  <a:pt x="283587" y="307110"/>
                  <a:pt x="263406" y="327291"/>
                  <a:pt x="238511" y="327291"/>
                </a:cubicBezTo>
                <a:cubicBezTo>
                  <a:pt x="226564" y="327312"/>
                  <a:pt x="215115" y="322506"/>
                  <a:pt x="206762" y="313964"/>
                </a:cubicBezTo>
                <a:close/>
                <a:moveTo>
                  <a:pt x="258306" y="282215"/>
                </a:moveTo>
                <a:cubicBezTo>
                  <a:pt x="258306" y="271391"/>
                  <a:pt x="249531" y="262617"/>
                  <a:pt x="238707" y="262617"/>
                </a:cubicBezTo>
                <a:cubicBezTo>
                  <a:pt x="227884" y="262617"/>
                  <a:pt x="219109" y="271391"/>
                  <a:pt x="219109" y="282215"/>
                </a:cubicBezTo>
                <a:cubicBezTo>
                  <a:pt x="219109" y="293039"/>
                  <a:pt x="227884" y="301813"/>
                  <a:pt x="238707" y="301813"/>
                </a:cubicBezTo>
                <a:cubicBezTo>
                  <a:pt x="249306" y="301818"/>
                  <a:pt x="257988" y="293396"/>
                  <a:pt x="258306" y="282803"/>
                </a:cubicBezTo>
                <a:close/>
                <a:moveTo>
                  <a:pt x="141696" y="327291"/>
                </a:moveTo>
                <a:cubicBezTo>
                  <a:pt x="148655" y="327184"/>
                  <a:pt x="154240" y="321512"/>
                  <a:pt x="154239" y="314552"/>
                </a:cubicBezTo>
                <a:lnTo>
                  <a:pt x="154239" y="250270"/>
                </a:lnTo>
                <a:cubicBezTo>
                  <a:pt x="154239" y="243342"/>
                  <a:pt x="148623" y="237727"/>
                  <a:pt x="141696" y="237727"/>
                </a:cubicBezTo>
                <a:cubicBezTo>
                  <a:pt x="138294" y="237604"/>
                  <a:pt x="135005" y="238963"/>
                  <a:pt x="132681" y="241450"/>
                </a:cubicBezTo>
                <a:cubicBezTo>
                  <a:pt x="130245" y="243729"/>
                  <a:pt x="128891" y="246935"/>
                  <a:pt x="128957" y="250270"/>
                </a:cubicBezTo>
                <a:lnTo>
                  <a:pt x="128957" y="315140"/>
                </a:lnTo>
                <a:cubicBezTo>
                  <a:pt x="128957" y="322175"/>
                  <a:pt x="134661" y="327879"/>
                  <a:pt x="141696" y="327879"/>
                </a:cubicBezTo>
                <a:close/>
                <a:moveTo>
                  <a:pt x="34102" y="155022"/>
                </a:moveTo>
                <a:lnTo>
                  <a:pt x="400197" y="155022"/>
                </a:lnTo>
                <a:cubicBezTo>
                  <a:pt x="407178" y="154151"/>
                  <a:pt x="412132" y="147786"/>
                  <a:pt x="411261" y="140804"/>
                </a:cubicBezTo>
                <a:cubicBezTo>
                  <a:pt x="410539" y="135019"/>
                  <a:pt x="405982" y="130462"/>
                  <a:pt x="400197" y="129740"/>
                </a:cubicBezTo>
                <a:lnTo>
                  <a:pt x="34102" y="129740"/>
                </a:lnTo>
                <a:cubicBezTo>
                  <a:pt x="27120" y="128869"/>
                  <a:pt x="20755" y="133823"/>
                  <a:pt x="19884" y="140804"/>
                </a:cubicBezTo>
                <a:cubicBezTo>
                  <a:pt x="19013" y="147786"/>
                  <a:pt x="23966" y="154151"/>
                  <a:pt x="30948" y="155022"/>
                </a:cubicBezTo>
                <a:cubicBezTo>
                  <a:pt x="31995" y="155153"/>
                  <a:pt x="33054" y="155153"/>
                  <a:pt x="34102" y="155022"/>
                </a:cubicBezTo>
                <a:close/>
                <a:moveTo>
                  <a:pt x="141892" y="25478"/>
                </a:moveTo>
                <a:lnTo>
                  <a:pt x="292407" y="25478"/>
                </a:lnTo>
                <a:cubicBezTo>
                  <a:pt x="299442" y="25478"/>
                  <a:pt x="305146" y="19774"/>
                  <a:pt x="305146" y="12739"/>
                </a:cubicBezTo>
                <a:cubicBezTo>
                  <a:pt x="305146" y="5703"/>
                  <a:pt x="299442" y="0"/>
                  <a:pt x="292407" y="0"/>
                </a:cubicBezTo>
                <a:lnTo>
                  <a:pt x="141892" y="0"/>
                </a:lnTo>
                <a:cubicBezTo>
                  <a:pt x="134857" y="0"/>
                  <a:pt x="129153" y="5703"/>
                  <a:pt x="129153" y="12739"/>
                </a:cubicBezTo>
                <a:cubicBezTo>
                  <a:pt x="129153" y="19774"/>
                  <a:pt x="134857" y="25478"/>
                  <a:pt x="141892" y="25478"/>
                </a:cubicBezTo>
                <a:close/>
              </a:path>
            </a:pathLst>
          </a:custGeom>
          <a:gradFill>
            <a:gsLst>
              <a:gs pos="0">
                <a:schemeClr val="accent2"/>
              </a:gs>
              <a:gs pos="93000">
                <a:schemeClr val="accent1"/>
              </a:gs>
            </a:gsLst>
            <a:path path="circle">
              <a:fillToRect r="100000" b="100000"/>
            </a:path>
          </a:gradFill>
          <a:ln w="456"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endParaRPr>
          </a:p>
        </p:txBody>
      </p:sp>
      <p:sp>
        <p:nvSpPr>
          <p:cNvPr id="1048732" name="文本框 110"/>
          <p:cNvSpPr txBox="1"/>
          <p:nvPr/>
        </p:nvSpPr>
        <p:spPr>
          <a:xfrm>
            <a:off x="1896796" y="4833897"/>
            <a:ext cx="2697480" cy="358141"/>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典型的芯片散热封装结构</a:t>
            </a:r>
            <a:endParaRPr kumimoji="0" lang="zh-CN" altLang="en-US" sz="1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cxnSp>
        <p:nvCxnSpPr>
          <p:cNvPr id="3145734" name="直接连接符 112"/>
          <p:cNvCxnSpPr>
            <a:endCxn id="1048736" idx="4"/>
          </p:cNvCxnSpPr>
          <p:nvPr/>
        </p:nvCxnSpPr>
        <p:spPr>
          <a:xfrm>
            <a:off x="1055116" y="5217724"/>
            <a:ext cx="0" cy="1194276"/>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5" name="组合 124"/>
          <p:cNvGrpSpPr/>
          <p:nvPr/>
        </p:nvGrpSpPr>
        <p:grpSpPr>
          <a:xfrm>
            <a:off x="980998" y="5491871"/>
            <a:ext cx="4043116" cy="432000"/>
            <a:chOff x="980998" y="5562168"/>
            <a:chExt cx="4043116" cy="432000"/>
          </a:xfrm>
        </p:grpSpPr>
        <p:sp>
          <p:nvSpPr>
            <p:cNvPr id="1048733" name="矩形: 圆角 108"/>
            <p:cNvSpPr/>
            <p:nvPr/>
          </p:nvSpPr>
          <p:spPr>
            <a:xfrm>
              <a:off x="1493302" y="5562168"/>
              <a:ext cx="3530812" cy="432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热膨胀系数匹配、高导热</a:t>
              </a:r>
              <a:endParaRPr kumimoji="0" lang="zh-CN" altLang="en-US" sz="18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grpSp>
          <p:nvGrpSpPr>
            <p:cNvPr id="86" name="组合 117"/>
            <p:cNvGrpSpPr/>
            <p:nvPr/>
          </p:nvGrpSpPr>
          <p:grpSpPr>
            <a:xfrm>
              <a:off x="980998" y="5702193"/>
              <a:ext cx="512304" cy="151950"/>
              <a:chOff x="980998" y="5702193"/>
              <a:chExt cx="512304" cy="151950"/>
            </a:xfrm>
          </p:grpSpPr>
          <p:sp>
            <p:nvSpPr>
              <p:cNvPr id="1048734" name="椭圆 113"/>
              <p:cNvSpPr/>
              <p:nvPr/>
            </p:nvSpPr>
            <p:spPr>
              <a:xfrm>
                <a:off x="980998" y="5702193"/>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cxnSp>
            <p:nvCxnSpPr>
              <p:cNvPr id="3145735" name="直接连接符 115"/>
              <p:cNvCxnSpPr>
                <a:stCxn id="1048734" idx="6"/>
                <a:endCxn id="1048733" idx="1"/>
              </p:cNvCxnSpPr>
              <p:nvPr/>
            </p:nvCxnSpPr>
            <p:spPr>
              <a:xfrm>
                <a:off x="1132948" y="5778168"/>
                <a:ext cx="36035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grpSp>
      <p:grpSp>
        <p:nvGrpSpPr>
          <p:cNvPr id="87" name="组合 125"/>
          <p:cNvGrpSpPr/>
          <p:nvPr/>
        </p:nvGrpSpPr>
        <p:grpSpPr>
          <a:xfrm>
            <a:off x="979141" y="6120025"/>
            <a:ext cx="4044973" cy="432000"/>
            <a:chOff x="979141" y="6120025"/>
            <a:chExt cx="4044973" cy="432000"/>
          </a:xfrm>
        </p:grpSpPr>
        <p:sp>
          <p:nvSpPr>
            <p:cNvPr id="1048735" name="矩形: 圆角 109"/>
            <p:cNvSpPr/>
            <p:nvPr/>
          </p:nvSpPr>
          <p:spPr>
            <a:xfrm>
              <a:off x="1493302" y="6120025"/>
              <a:ext cx="3530812" cy="432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高</a:t>
              </a:r>
              <a:r>
                <a:rPr kumimoji="0" lang="en-US" altLang="en-US" sz="18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密度</a:t>
              </a:r>
              <a:r>
                <a:rPr kumimoji="0" lang="zh-CN" altLang="en-US" sz="18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电信号传导、轻量化</a:t>
              </a:r>
              <a:endParaRPr lang="zh-CN" altLang="en-US"/>
            </a:p>
          </p:txBody>
        </p:sp>
        <p:grpSp>
          <p:nvGrpSpPr>
            <p:cNvPr id="88" name="组合 118"/>
            <p:cNvGrpSpPr/>
            <p:nvPr/>
          </p:nvGrpSpPr>
          <p:grpSpPr>
            <a:xfrm>
              <a:off x="979141" y="6260050"/>
              <a:ext cx="512304" cy="151950"/>
              <a:chOff x="980998" y="5702193"/>
              <a:chExt cx="512304" cy="151950"/>
            </a:xfrm>
          </p:grpSpPr>
          <p:sp>
            <p:nvSpPr>
              <p:cNvPr id="1048736" name="椭圆 119"/>
              <p:cNvSpPr/>
              <p:nvPr/>
            </p:nvSpPr>
            <p:spPr>
              <a:xfrm>
                <a:off x="980998" y="5702193"/>
                <a:ext cx="151950" cy="151950"/>
              </a:xfrm>
              <a:prstGeom prst="ellipse">
                <a:avLst/>
              </a:prstGeom>
              <a:gradFill flip="none" rotWithShape="1">
                <a:gsLst>
                  <a:gs pos="0">
                    <a:schemeClr val="accent1"/>
                  </a:gs>
                  <a:gs pos="100000">
                    <a:schemeClr val="accent2"/>
                  </a:gs>
                </a:gsLst>
                <a:lin ang="2700000" scaled="1"/>
              </a:gradFill>
              <a:ln w="25400">
                <a:solidFill>
                  <a:schemeClr val="bg1"/>
                </a:solidFill>
              </a:ln>
              <a:effectLst>
                <a:outerShdw blurRad="152400" dist="38100" dir="54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cxnSp>
            <p:nvCxnSpPr>
              <p:cNvPr id="3145736" name="直接连接符 120"/>
              <p:cNvCxnSpPr>
                <a:stCxn id="1048736" idx="6"/>
              </p:cNvCxnSpPr>
              <p:nvPr/>
            </p:nvCxnSpPr>
            <p:spPr>
              <a:xfrm>
                <a:off x="1132948" y="5778168"/>
                <a:ext cx="36035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grpSp>
      <p:grpSp>
        <p:nvGrpSpPr>
          <p:cNvPr id="89" name="组合 13"/>
          <p:cNvGrpSpPr>
            <a:grpSpLocks noChangeAspect="1"/>
          </p:cNvGrpSpPr>
          <p:nvPr>
            <p:custDataLst>
              <p:tags r:id="rId1"/>
            </p:custDataLst>
          </p:nvPr>
        </p:nvGrpSpPr>
        <p:grpSpPr>
          <a:xfrm>
            <a:off x="695773" y="1889146"/>
            <a:ext cx="5076000" cy="2876659"/>
            <a:chOff x="7751180" y="1123747"/>
            <a:chExt cx="4143737" cy="2348307"/>
          </a:xfrm>
        </p:grpSpPr>
        <p:grpSp>
          <p:nvGrpSpPr>
            <p:cNvPr id="90" name="组合 14"/>
            <p:cNvGrpSpPr/>
            <p:nvPr/>
          </p:nvGrpSpPr>
          <p:grpSpPr>
            <a:xfrm>
              <a:off x="7751180" y="2409309"/>
              <a:ext cx="4143737" cy="1062745"/>
              <a:chOff x="1209553" y="3509255"/>
              <a:chExt cx="4143737" cy="1062745"/>
            </a:xfrm>
          </p:grpSpPr>
          <p:sp>
            <p:nvSpPr>
              <p:cNvPr id="1048737" name="矩形 32"/>
              <p:cNvSpPr/>
              <p:nvPr/>
            </p:nvSpPr>
            <p:spPr>
              <a:xfrm>
                <a:off x="1209553" y="3509255"/>
                <a:ext cx="4143737" cy="1062745"/>
              </a:xfrm>
              <a:prstGeom prst="rect">
                <a:avLst/>
              </a:prstGeom>
              <a:solidFill>
                <a:srgbClr val="75BD42"/>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dirty="0">
                  <a:ln>
                    <a:noFill/>
                  </a:ln>
                  <a:solidFill>
                    <a:prstClr val="white"/>
                  </a:solidFill>
                  <a:effectLst/>
                  <a:uLnTx/>
                  <a:uFillTx/>
                  <a:latin typeface="HarmonyOS Sans SC"/>
                  <a:ea typeface="HarmonyOS Sans SC"/>
                  <a:cs typeface="+mn-ea"/>
                </a:endParaRPr>
              </a:p>
            </p:txBody>
          </p:sp>
          <p:sp>
            <p:nvSpPr>
              <p:cNvPr id="1048738" name="矩形 33"/>
              <p:cNvSpPr/>
              <p:nvPr/>
            </p:nvSpPr>
            <p:spPr>
              <a:xfrm>
                <a:off x="1400537" y="4068500"/>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39" name="矩形 35"/>
              <p:cNvSpPr/>
              <p:nvPr/>
            </p:nvSpPr>
            <p:spPr>
              <a:xfrm>
                <a:off x="1730416"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0" name="矩形 36"/>
              <p:cNvSpPr/>
              <p:nvPr/>
            </p:nvSpPr>
            <p:spPr>
              <a:xfrm>
                <a:off x="2060295"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1" name="矩形 38"/>
              <p:cNvSpPr/>
              <p:nvPr/>
            </p:nvSpPr>
            <p:spPr>
              <a:xfrm>
                <a:off x="2390174"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2" name="矩形 42"/>
              <p:cNvSpPr/>
              <p:nvPr/>
            </p:nvSpPr>
            <p:spPr>
              <a:xfrm>
                <a:off x="2720053" y="4068499"/>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3" name="矩形 44"/>
              <p:cNvSpPr/>
              <p:nvPr/>
            </p:nvSpPr>
            <p:spPr>
              <a:xfrm>
                <a:off x="3379811"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4" name="矩形 48"/>
              <p:cNvSpPr/>
              <p:nvPr/>
            </p:nvSpPr>
            <p:spPr>
              <a:xfrm>
                <a:off x="3049932" y="4068498"/>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5" name="矩形 50"/>
              <p:cNvSpPr/>
              <p:nvPr/>
            </p:nvSpPr>
            <p:spPr>
              <a:xfrm>
                <a:off x="3709690"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6" name="矩形 54"/>
              <p:cNvSpPr/>
              <p:nvPr/>
            </p:nvSpPr>
            <p:spPr>
              <a:xfrm>
                <a:off x="4039569"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7" name="矩形 56"/>
              <p:cNvSpPr/>
              <p:nvPr/>
            </p:nvSpPr>
            <p:spPr>
              <a:xfrm>
                <a:off x="4369448"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8" name="矩形 60"/>
              <p:cNvSpPr/>
              <p:nvPr/>
            </p:nvSpPr>
            <p:spPr>
              <a:xfrm>
                <a:off x="4699327" y="4068497"/>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49" name="矩形 61"/>
              <p:cNvSpPr/>
              <p:nvPr/>
            </p:nvSpPr>
            <p:spPr>
              <a:xfrm>
                <a:off x="5029206" y="4068496"/>
                <a:ext cx="138896" cy="503499"/>
              </a:xfrm>
              <a:prstGeom prst="rect">
                <a:avLst/>
              </a:prstGeom>
              <a:solidFill>
                <a:sysClr val="window" lastClr="FFFFF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grpSp>
        <p:sp>
          <p:nvSpPr>
            <p:cNvPr id="1048750" name="矩形 15"/>
            <p:cNvSpPr/>
            <p:nvPr/>
          </p:nvSpPr>
          <p:spPr>
            <a:xfrm>
              <a:off x="7916117" y="2106144"/>
              <a:ext cx="3813859" cy="307777"/>
            </a:xfrm>
            <a:prstGeom prst="rect">
              <a:avLst/>
            </a:prstGeom>
            <a:solidFill>
              <a:srgbClr val="EE822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51" name="矩形 16"/>
            <p:cNvSpPr/>
            <p:nvPr/>
          </p:nvSpPr>
          <p:spPr>
            <a:xfrm>
              <a:off x="8112885" y="1899161"/>
              <a:ext cx="3420320" cy="211692"/>
            </a:xfrm>
            <a:prstGeom prst="rect">
              <a:avLst/>
            </a:prstGeom>
            <a:solidFill>
              <a:srgbClr val="00B0F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52" name="矩形 17"/>
            <p:cNvSpPr/>
            <p:nvPr/>
          </p:nvSpPr>
          <p:spPr>
            <a:xfrm>
              <a:off x="8379103" y="1572493"/>
              <a:ext cx="2887884" cy="329873"/>
            </a:xfrm>
            <a:prstGeom prst="rect">
              <a:avLst/>
            </a:prstGeom>
            <a:solidFill>
              <a:srgbClr val="FFFF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dirty="0">
                <a:ln>
                  <a:noFill/>
                </a:ln>
                <a:solidFill>
                  <a:prstClr val="white"/>
                </a:solidFill>
                <a:effectLst/>
                <a:uLnTx/>
                <a:uFillTx/>
                <a:latin typeface="HarmonyOS Sans SC"/>
                <a:ea typeface="HarmonyOS Sans SC"/>
                <a:cs typeface="+mn-ea"/>
              </a:endParaRPr>
            </a:p>
          </p:txBody>
        </p:sp>
        <p:sp>
          <p:nvSpPr>
            <p:cNvPr id="1048753" name="矩形 21"/>
            <p:cNvSpPr/>
            <p:nvPr>
              <p:custDataLst>
                <p:tags r:id="rId2"/>
              </p:custDataLst>
            </p:nvPr>
          </p:nvSpPr>
          <p:spPr>
            <a:xfrm>
              <a:off x="8754310" y="1271545"/>
              <a:ext cx="659758" cy="308598"/>
            </a:xfrm>
            <a:prstGeom prst="rect">
              <a:avLst/>
            </a:prstGeom>
            <a:solidFill>
              <a:srgbClr val="4874CB"/>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54" name="文本框 22"/>
            <p:cNvSpPr txBox="1"/>
            <p:nvPr>
              <p:custDataLst>
                <p:tags r:id="rId3"/>
              </p:custDataLst>
            </p:nvPr>
          </p:nvSpPr>
          <p:spPr>
            <a:xfrm>
              <a:off x="9176788" y="2514794"/>
              <a:ext cx="1088020"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换热器</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55" name="文本框 23"/>
            <p:cNvSpPr txBox="1"/>
            <p:nvPr>
              <p:custDataLst>
                <p:tags r:id="rId4"/>
              </p:custDataLst>
            </p:nvPr>
          </p:nvSpPr>
          <p:spPr>
            <a:xfrm>
              <a:off x="9186442" y="2117966"/>
              <a:ext cx="1088020"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热沉</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56" name="文本框 24"/>
            <p:cNvSpPr txBox="1"/>
            <p:nvPr>
              <p:custDataLst>
                <p:tags r:id="rId5"/>
              </p:custDataLst>
            </p:nvPr>
          </p:nvSpPr>
          <p:spPr>
            <a:xfrm>
              <a:off x="9176788" y="1851514"/>
              <a:ext cx="1088020"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TEC</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57" name="文本框 25"/>
            <p:cNvSpPr txBox="1"/>
            <p:nvPr>
              <p:custDataLst>
                <p:tags r:id="rId6"/>
              </p:custDataLst>
            </p:nvPr>
          </p:nvSpPr>
          <p:spPr>
            <a:xfrm>
              <a:off x="9182574" y="1584453"/>
              <a:ext cx="1088020"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rPr>
                <a:t>载板</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58" name="文本框 26"/>
            <p:cNvSpPr txBox="1"/>
            <p:nvPr>
              <p:custDataLst>
                <p:tags r:id="rId7"/>
              </p:custDataLst>
            </p:nvPr>
          </p:nvSpPr>
          <p:spPr>
            <a:xfrm>
              <a:off x="8836309" y="1276652"/>
              <a:ext cx="468775"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Die</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59" name="矩形 27"/>
            <p:cNvSpPr/>
            <p:nvPr>
              <p:custDataLst>
                <p:tags r:id="rId8"/>
              </p:custDataLst>
            </p:nvPr>
          </p:nvSpPr>
          <p:spPr>
            <a:xfrm>
              <a:off x="9990886" y="1267604"/>
              <a:ext cx="399327" cy="308598"/>
            </a:xfrm>
            <a:prstGeom prst="rect">
              <a:avLst/>
            </a:prstGeom>
            <a:solidFill>
              <a:srgbClr val="4874CB"/>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white"/>
                </a:solidFill>
                <a:effectLst/>
                <a:uLnTx/>
                <a:uFillTx/>
                <a:latin typeface="HarmonyOS Sans SC"/>
                <a:ea typeface="HarmonyOS Sans SC"/>
                <a:cs typeface="+mn-ea"/>
              </a:endParaRPr>
            </a:p>
          </p:txBody>
        </p:sp>
        <p:sp>
          <p:nvSpPr>
            <p:cNvPr id="1048760" name="文本框 28"/>
            <p:cNvSpPr txBox="1"/>
            <p:nvPr>
              <p:custDataLst>
                <p:tags r:id="rId9"/>
              </p:custDataLst>
            </p:nvPr>
          </p:nvSpPr>
          <p:spPr>
            <a:xfrm>
              <a:off x="9956161" y="1262319"/>
              <a:ext cx="468775" cy="286141"/>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prstClr val="black"/>
                  </a:solidFill>
                  <a:effectLst/>
                  <a:uLnTx/>
                  <a:uFillTx/>
                  <a:latin typeface="HarmonyOS Sans SC"/>
                  <a:ea typeface="HarmonyOS Sans SC"/>
                  <a:cs typeface="+mn-ea"/>
                </a:rPr>
                <a:t>Die</a:t>
              </a:r>
              <a:endParaRPr kumimoji="0" lang="zh-CN" altLang="en-US" sz="1400" b="1" i="0" u="none" strike="noStrike" kern="1200" cap="none" spc="0" normalizeH="0" baseline="0" noProof="0" dirty="0">
                <a:ln>
                  <a:noFill/>
                </a:ln>
                <a:solidFill>
                  <a:prstClr val="black"/>
                </a:solidFill>
                <a:effectLst/>
                <a:uLnTx/>
                <a:uFillTx/>
                <a:latin typeface="HarmonyOS Sans SC"/>
                <a:ea typeface="HarmonyOS Sans SC"/>
                <a:cs typeface="+mn-ea"/>
              </a:endParaRPr>
            </a:p>
          </p:txBody>
        </p:sp>
        <p:sp>
          <p:nvSpPr>
            <p:cNvPr id="1048761" name="任意多边形: 形状 18"/>
            <p:cNvSpPr/>
            <p:nvPr/>
          </p:nvSpPr>
          <p:spPr>
            <a:xfrm>
              <a:off x="8540190" y="1123747"/>
              <a:ext cx="353291" cy="443571"/>
            </a:xfrm>
            <a:custGeom>
              <a:avLst/>
              <a:gdLst>
                <a:gd name="connsiteX0" fmla="*/ 353291 w 353291"/>
                <a:gd name="connsiteY0" fmla="*/ 145698 h 443571"/>
                <a:gd name="connsiteX1" fmla="*/ 180109 w 353291"/>
                <a:gd name="connsiteY1" fmla="*/ 14080 h 443571"/>
                <a:gd name="connsiteX2" fmla="*/ 0 w 353291"/>
                <a:gd name="connsiteY2" fmla="*/ 443571 h 443571"/>
              </a:gdLst>
              <a:ahLst/>
              <a:cxnLst>
                <a:cxn ang="0">
                  <a:pos x="connsiteX0" y="connsiteY0"/>
                </a:cxn>
                <a:cxn ang="0">
                  <a:pos x="connsiteX1" y="connsiteY1"/>
                </a:cxn>
                <a:cxn ang="0">
                  <a:pos x="connsiteX2" y="connsiteY2"/>
                </a:cxn>
              </a:cxnLst>
              <a:rect l="l" t="t" r="r" b="b"/>
              <a:pathLst>
                <a:path w="353291" h="443571">
                  <a:moveTo>
                    <a:pt x="353291" y="145698"/>
                  </a:moveTo>
                  <a:cubicBezTo>
                    <a:pt x="296141" y="55066"/>
                    <a:pt x="238991" y="-35565"/>
                    <a:pt x="180109" y="14080"/>
                  </a:cubicBezTo>
                  <a:cubicBezTo>
                    <a:pt x="121227" y="63725"/>
                    <a:pt x="60613" y="253648"/>
                    <a:pt x="0" y="443571"/>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sp>
          <p:nvSpPr>
            <p:cNvPr id="1048762" name="任意多边形: 形状 19"/>
            <p:cNvSpPr/>
            <p:nvPr/>
          </p:nvSpPr>
          <p:spPr>
            <a:xfrm rot="60000">
              <a:off x="9163645" y="1151389"/>
              <a:ext cx="896689" cy="127083"/>
            </a:xfrm>
            <a:custGeom>
              <a:avLst/>
              <a:gdLst>
                <a:gd name="connsiteX0" fmla="*/ 0 w 900545"/>
                <a:gd name="connsiteY0" fmla="*/ 124983 h 124983"/>
                <a:gd name="connsiteX1" fmla="*/ 491836 w 900545"/>
                <a:gd name="connsiteY1" fmla="*/ 292 h 124983"/>
                <a:gd name="connsiteX2" fmla="*/ 900545 w 900545"/>
                <a:gd name="connsiteY2" fmla="*/ 97274 h 124983"/>
              </a:gdLst>
              <a:ahLst/>
              <a:cxnLst>
                <a:cxn ang="0">
                  <a:pos x="connsiteX0" y="connsiteY0"/>
                </a:cxn>
                <a:cxn ang="0">
                  <a:pos x="connsiteX1" y="connsiteY1"/>
                </a:cxn>
                <a:cxn ang="0">
                  <a:pos x="connsiteX2" y="connsiteY2"/>
                </a:cxn>
              </a:cxnLst>
              <a:rect l="l" t="t" r="r" b="b"/>
              <a:pathLst>
                <a:path w="900545" h="124983">
                  <a:moveTo>
                    <a:pt x="0" y="124983"/>
                  </a:moveTo>
                  <a:cubicBezTo>
                    <a:pt x="170872" y="64946"/>
                    <a:pt x="341745" y="4910"/>
                    <a:pt x="491836" y="292"/>
                  </a:cubicBezTo>
                  <a:cubicBezTo>
                    <a:pt x="641927" y="-4326"/>
                    <a:pt x="771236" y="46474"/>
                    <a:pt x="900545" y="97274"/>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sp>
          <p:nvSpPr>
            <p:cNvPr id="1048763" name="任意多边形: 形状 20"/>
            <p:cNvSpPr/>
            <p:nvPr/>
          </p:nvSpPr>
          <p:spPr>
            <a:xfrm>
              <a:off x="10306645" y="1129454"/>
              <a:ext cx="743326" cy="437864"/>
            </a:xfrm>
            <a:custGeom>
              <a:avLst/>
              <a:gdLst>
                <a:gd name="connsiteX0" fmla="*/ 0 w 706581"/>
                <a:gd name="connsiteY0" fmla="*/ 126137 h 424009"/>
                <a:gd name="connsiteX1" fmla="*/ 263236 w 706581"/>
                <a:gd name="connsiteY1" fmla="*/ 15300 h 424009"/>
                <a:gd name="connsiteX2" fmla="*/ 706581 w 706581"/>
                <a:gd name="connsiteY2" fmla="*/ 424009 h 424009"/>
              </a:gdLst>
              <a:ahLst/>
              <a:cxnLst>
                <a:cxn ang="0">
                  <a:pos x="connsiteX0" y="connsiteY0"/>
                </a:cxn>
                <a:cxn ang="0">
                  <a:pos x="connsiteX1" y="connsiteY1"/>
                </a:cxn>
                <a:cxn ang="0">
                  <a:pos x="connsiteX2" y="connsiteY2"/>
                </a:cxn>
              </a:cxnLst>
              <a:rect l="l" t="t" r="r" b="b"/>
              <a:pathLst>
                <a:path w="706581" h="424009">
                  <a:moveTo>
                    <a:pt x="0" y="126137"/>
                  </a:moveTo>
                  <a:cubicBezTo>
                    <a:pt x="72736" y="45896"/>
                    <a:pt x="145472" y="-34345"/>
                    <a:pt x="263236" y="15300"/>
                  </a:cubicBezTo>
                  <a:cubicBezTo>
                    <a:pt x="381000" y="64945"/>
                    <a:pt x="543790" y="244477"/>
                    <a:pt x="706581" y="424009"/>
                  </a:cubicBezTo>
                </a:path>
              </a:pathLst>
            </a:custGeom>
            <a:noFill/>
            <a:ln w="12700" cap="flat" cmpd="sng" algn="ctr">
              <a:solidFill>
                <a:srgbClr val="F2BA02"/>
              </a:solidFill>
              <a:prstDash val="solid"/>
              <a:miter lim="800000"/>
            </a:ln>
            <a:effectLst>
              <a:outerShdw blurRad="101600" dist="50800" dir="5400000" algn="ctr" rotWithShape="0">
                <a:srgbClr val="F2BA02">
                  <a:alpha val="60000"/>
                </a:srgb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prstClr val="black"/>
                </a:solidFill>
                <a:effectLst/>
                <a:uLnTx/>
                <a:uFillTx/>
                <a:latin typeface="HarmonyOS Sans SC"/>
                <a:ea typeface="HarmonyOS Sans SC"/>
                <a:cs typeface="+mn-ea"/>
              </a:endParaRPr>
            </a:p>
          </p:txBody>
        </p:sp>
      </p:grpSp>
      <p:cxnSp>
        <p:nvCxnSpPr>
          <p:cNvPr id="3145737" name="直接箭头连接符 62"/>
          <p:cNvCxnSpPr/>
          <p:nvPr/>
        </p:nvCxnSpPr>
        <p:spPr>
          <a:xfrm flipV="1">
            <a:off x="3977128" y="1621119"/>
            <a:ext cx="1573847" cy="566375"/>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45738" name="直接连接符 67"/>
          <p:cNvCxnSpPr>
            <a:stCxn id="1048710" idx="1038"/>
          </p:cNvCxnSpPr>
          <p:nvPr/>
        </p:nvCxnSpPr>
        <p:spPr>
          <a:xfrm flipV="1">
            <a:off x="5018582" y="2482760"/>
            <a:ext cx="1393461" cy="15275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45739" name="直接连接符 70"/>
          <p:cNvCxnSpPr/>
          <p:nvPr/>
        </p:nvCxnSpPr>
        <p:spPr>
          <a:xfrm>
            <a:off x="5352055" y="2974185"/>
            <a:ext cx="1396363" cy="618983"/>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45740" name="直接连接符 73"/>
          <p:cNvCxnSpPr/>
          <p:nvPr/>
        </p:nvCxnSpPr>
        <p:spPr>
          <a:xfrm>
            <a:off x="5615341" y="3313202"/>
            <a:ext cx="1094609" cy="123979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45741" name="直接连接符 76"/>
          <p:cNvCxnSpPr/>
          <p:nvPr/>
        </p:nvCxnSpPr>
        <p:spPr>
          <a:xfrm>
            <a:off x="5682044" y="4697809"/>
            <a:ext cx="500923" cy="104124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grpSp>
        <p:nvGrpSpPr>
          <p:cNvPr id="104" name="组合 1"/>
          <p:cNvGrpSpPr/>
          <p:nvPr/>
        </p:nvGrpSpPr>
        <p:grpSpPr>
          <a:xfrm>
            <a:off x="695325" y="422271"/>
            <a:ext cx="10801350" cy="535940"/>
            <a:chOff x="695325" y="422271"/>
            <a:chExt cx="10801350" cy="535940"/>
          </a:xfrm>
        </p:grpSpPr>
        <p:grpSp>
          <p:nvGrpSpPr>
            <p:cNvPr id="105" name="组合 2"/>
            <p:cNvGrpSpPr/>
            <p:nvPr/>
          </p:nvGrpSpPr>
          <p:grpSpPr>
            <a:xfrm>
              <a:off x="695325" y="485724"/>
              <a:ext cx="132443" cy="427093"/>
              <a:chOff x="491445" y="515482"/>
              <a:chExt cx="91437" cy="427093"/>
            </a:xfrm>
          </p:grpSpPr>
          <p:sp>
            <p:nvSpPr>
              <p:cNvPr id="1048820"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821"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48"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822" name="文本框 4"/>
            <p:cNvSpPr txBox="1"/>
            <p:nvPr/>
          </p:nvSpPr>
          <p:spPr>
            <a:xfrm>
              <a:off x="861222" y="422271"/>
              <a:ext cx="84124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产品管线 </a:t>
              </a:r>
              <a:r>
                <a:rPr kumimoji="0" lang="zh-CN" altLang="en-US" sz="2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芯片封装器件的制备核心是解决不同材料间异质界面的问题</a:t>
              </a:r>
              <a:endParaRPr kumimoji="0" lang="zh-CN" altLang="en-US" sz="3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8823" name="矩形: 圆角 9"/>
          <p:cNvSpPr/>
          <p:nvPr/>
        </p:nvSpPr>
        <p:spPr>
          <a:xfrm>
            <a:off x="711707" y="1240432"/>
            <a:ext cx="3276533" cy="5474693"/>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pic>
        <p:nvPicPr>
          <p:cNvPr id="2097161" name="图片 17"/>
          <p:cNvPicPr>
            <a:picLocks noChangeAspect="1"/>
          </p:cNvPicPr>
          <p:nvPr/>
        </p:nvPicPr>
        <p:blipFill>
          <a:blip r:embed="rId1"/>
          <a:srcRect t="11542" b="20339"/>
          <a:stretch>
            <a:fillRect/>
          </a:stretch>
        </p:blipFill>
        <p:spPr>
          <a:xfrm>
            <a:off x="711973" y="1305777"/>
            <a:ext cx="3276000" cy="1842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24" name="文本框 22"/>
          <p:cNvSpPr txBox="1"/>
          <p:nvPr/>
        </p:nvSpPr>
        <p:spPr>
          <a:xfrm>
            <a:off x="809871" y="3884705"/>
            <a:ext cx="3080205" cy="3051048"/>
          </a:xfrm>
          <a:prstGeom prst="rect">
            <a:avLst/>
          </a:prstGeom>
          <a:noFill/>
        </p:spPr>
        <p:txBody>
          <a:bodyPr wrap="square">
            <a:spAutoFit/>
          </a:bodyPr>
          <a:p>
            <a:pPr marL="179705" marR="0" lvl="0" indent="-179705" algn="l" defTabSz="914400" rtl="0" eaLnBrk="1" fontAlgn="auto" latinLnBrk="0" hangingPunct="1">
              <a:lnSpc>
                <a:spcPct val="120000"/>
              </a:lnSpc>
              <a:spcBef>
                <a:spcPts val="0"/>
              </a:spcBef>
              <a:spcAft>
                <a:spcPts val="6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陶瓷具有高热导和优良电气性能，通过高密度高精度金属布线，实现芯片直接贴片，满足芯片的高散热和大电流传输的需求。</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179705" marR="0" lvl="0" indent="-179705" algn="l" defTabSz="914400" rtl="0" eaLnBrk="1" fontAlgn="auto" latinLnBrk="0" hangingPunct="1">
              <a:lnSpc>
                <a:spcPct val="120000"/>
              </a:lnSpc>
              <a:spcBef>
                <a:spcPts val="0"/>
              </a:spcBef>
              <a:spcAft>
                <a:spcPts val="6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基体材料：氮化铝</a:t>
            </a:r>
            <a:r>
              <a:rPr kumimoji="0" lang="en-US" altLang="zh-CN" sz="1400" b="0" i="0" u="none" strike="noStrike" kern="1200" cap="none" spc="0" normalizeH="0" baseline="0" noProof="0" dirty="0" err="1">
                <a:ln>
                  <a:noFill/>
                </a:ln>
                <a:solidFill>
                  <a:srgbClr val="000000">
                    <a:lumMod val="85000"/>
                    <a:lumOff val="15000"/>
                  </a:srgbClr>
                </a:solidFill>
                <a:effectLst/>
                <a:uLnTx/>
                <a:uFillTx/>
                <a:latin typeface="Arial" panose="020B0604020202020204"/>
                <a:ea typeface="HarmonyOS Sans SC"/>
                <a:cs typeface="+mn-cs"/>
              </a:rPr>
              <a:t>AlN</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、氧化铝</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Al</a:t>
            </a:r>
            <a:r>
              <a:rPr kumimoji="0" lang="en-US" altLang="zh-CN" sz="1400" b="0" i="0" u="none" strike="noStrike" kern="1200" cap="none" spc="0" normalizeH="0" baseline="-25000" noProof="0" dirty="0">
                <a:ln>
                  <a:noFill/>
                </a:ln>
                <a:solidFill>
                  <a:srgbClr val="000000">
                    <a:lumMod val="85000"/>
                    <a:lumOff val="15000"/>
                  </a:srgbClr>
                </a:solidFill>
                <a:effectLst/>
                <a:uLnTx/>
                <a:uFillTx/>
                <a:latin typeface="Arial" panose="020B0604020202020204"/>
                <a:ea typeface="HarmonyOS Sans SC"/>
                <a:cs typeface="+mn-cs"/>
              </a:rPr>
              <a:t>2</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O</a:t>
            </a:r>
            <a:r>
              <a:rPr kumimoji="0" lang="en-US" altLang="zh-CN" sz="1400" b="0" i="0" u="none" strike="noStrike" kern="1200" cap="none" spc="0" normalizeH="0" baseline="-25000" noProof="0" dirty="0">
                <a:ln>
                  <a:noFill/>
                </a:ln>
                <a:solidFill>
                  <a:srgbClr val="000000">
                    <a:lumMod val="85000"/>
                    <a:lumOff val="15000"/>
                  </a:srgbClr>
                </a:solidFill>
                <a:effectLst/>
                <a:uLnTx/>
                <a:uFillTx/>
                <a:latin typeface="Arial" panose="020B0604020202020204"/>
                <a:ea typeface="HarmonyOS Sans SC"/>
                <a:cs typeface="+mn-cs"/>
              </a:rPr>
              <a:t>3</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、单晶金刚石、聚晶金刚石</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179705" marR="0" lvl="0" indent="-179705" algn="l" defTabSz="914400" rtl="0" eaLnBrk="1" fontAlgn="auto" latinLnBrk="0" hangingPunct="1">
              <a:lnSpc>
                <a:spcPct val="120000"/>
              </a:lnSpc>
              <a:spcBef>
                <a:spcPts val="0"/>
              </a:spcBef>
              <a:spcAft>
                <a:spcPts val="6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金属化方案：</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Ti/Cu/Ni/Pd/Au</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Ti/Pt/Au</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179705" marR="0" lvl="0" indent="-179705" algn="l" defTabSz="914400" rtl="0" eaLnBrk="1" fontAlgn="auto" latinLnBrk="0" hangingPunct="1">
              <a:lnSpc>
                <a:spcPct val="120000"/>
              </a:lnSpc>
              <a:spcBef>
                <a:spcPts val="0"/>
              </a:spcBef>
              <a:spcAft>
                <a:spcPts val="6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稳定量产阶段</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
        <p:nvSpPr>
          <p:cNvPr id="1048825" name="文本框 23"/>
          <p:cNvSpPr txBox="1"/>
          <p:nvPr/>
        </p:nvSpPr>
        <p:spPr>
          <a:xfrm>
            <a:off x="1539495" y="3312334"/>
            <a:ext cx="1620957" cy="523220"/>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陶瓷载板</a:t>
            </a:r>
            <a:endParaRPr kumimoji="0" lang="zh-CN" altLang="en-US" sz="28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106" name="组合 48"/>
          <p:cNvGrpSpPr/>
          <p:nvPr/>
        </p:nvGrpSpPr>
        <p:grpSpPr>
          <a:xfrm>
            <a:off x="4448174" y="1351504"/>
            <a:ext cx="7330057" cy="1667778"/>
            <a:chOff x="695324" y="1231900"/>
            <a:chExt cx="7330057" cy="1631947"/>
          </a:xfrm>
        </p:grpSpPr>
        <p:sp>
          <p:nvSpPr>
            <p:cNvPr id="1048826" name="矩形: 圆角 49"/>
            <p:cNvSpPr/>
            <p:nvPr/>
          </p:nvSpPr>
          <p:spPr>
            <a:xfrm>
              <a:off x="695324" y="1231900"/>
              <a:ext cx="7330057" cy="1631947"/>
            </a:xfrm>
            <a:prstGeom prst="roundRect">
              <a:avLst>
                <a:gd name="adj" fmla="val 2659"/>
              </a:avLst>
            </a:prstGeom>
            <a:gradFill flip="none" rotWithShape="1">
              <a:gsLst>
                <a:gs pos="0">
                  <a:schemeClr val="accent1">
                    <a:lumMod val="15000"/>
                    <a:lumOff val="85000"/>
                  </a:schemeClr>
                </a:gs>
                <a:gs pos="100000">
                  <a:schemeClr val="accent1">
                    <a:lumMod val="15000"/>
                    <a:lumOff val="8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8827" name="矩形 50"/>
            <p:cNvSpPr/>
            <p:nvPr/>
          </p:nvSpPr>
          <p:spPr>
            <a:xfrm>
              <a:off x="695324" y="1701798"/>
              <a:ext cx="57600" cy="6921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grpSp>
      <p:sp>
        <p:nvSpPr>
          <p:cNvPr id="1048828" name="矩形: 圆角 51"/>
          <p:cNvSpPr/>
          <p:nvPr/>
        </p:nvSpPr>
        <p:spPr>
          <a:xfrm>
            <a:off x="4685190" y="1496726"/>
            <a:ext cx="3001485" cy="468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rPr>
              <a:t>金刚石</a:t>
            </a:r>
            <a:r>
              <a:rPr kumimoji="0" lang="en-US" altLang="zh-CN"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rPr>
              <a:t>–</a:t>
            </a:r>
            <a:r>
              <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rPr>
              <a:t>金属复合材料</a:t>
            </a:r>
            <a:endPar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endParaRPr>
          </a:p>
        </p:txBody>
      </p:sp>
      <p:pic>
        <p:nvPicPr>
          <p:cNvPr id="2097162" name="图片 13"/>
          <p:cNvPicPr>
            <a:picLocks noChangeAspect="1"/>
          </p:cNvPicPr>
          <p:nvPr/>
        </p:nvPicPr>
        <p:blipFill>
          <a:blip r:embed="rId2"/>
          <a:srcRect t="11737" b="11737"/>
          <a:stretch>
            <a:fillRect/>
          </a:stretch>
        </p:blipFill>
        <p:spPr>
          <a:xfrm>
            <a:off x="9051925" y="1471018"/>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29" name="矩形: 圆角 52"/>
          <p:cNvSpPr/>
          <p:nvPr/>
        </p:nvSpPr>
        <p:spPr>
          <a:xfrm>
            <a:off x="4694393" y="2113184"/>
            <a:ext cx="1322777"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金刚石铜</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30" name="矩形: 圆角 53"/>
          <p:cNvSpPr/>
          <p:nvPr/>
        </p:nvSpPr>
        <p:spPr>
          <a:xfrm>
            <a:off x="6098291" y="2113184"/>
            <a:ext cx="1322777"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金刚石银</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31" name="矩形: 圆角 54"/>
          <p:cNvSpPr/>
          <p:nvPr/>
        </p:nvSpPr>
        <p:spPr>
          <a:xfrm>
            <a:off x="7502189" y="2113184"/>
            <a:ext cx="1322777"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金刚石铝</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32" name="文本框 56"/>
          <p:cNvSpPr txBox="1"/>
          <p:nvPr/>
        </p:nvSpPr>
        <p:spPr>
          <a:xfrm>
            <a:off x="4694393" y="2588224"/>
            <a:ext cx="3080205" cy="402336"/>
          </a:xfrm>
          <a:prstGeom prst="rect">
            <a:avLst/>
          </a:prstGeom>
          <a:noFill/>
        </p:spPr>
        <p:txBody>
          <a:bodyPr wrap="square">
            <a:spAutoFit/>
          </a:bodyPr>
          <a:p>
            <a:pPr marL="0" marR="0" lvl="0" indent="0" algn="l" defTabSz="914400" rtl="0" eaLnBrk="1" fontAlgn="auto" latinLnBrk="0" hangingPunct="1">
              <a:lnSpc>
                <a:spcPct val="120000"/>
              </a:lnSpc>
              <a:spcBef>
                <a:spcPts val="0"/>
              </a:spcBef>
              <a:spcAft>
                <a:spcPts val="6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中试阶段</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grpSp>
        <p:nvGrpSpPr>
          <p:cNvPr id="107" name="组合 66"/>
          <p:cNvGrpSpPr/>
          <p:nvPr/>
        </p:nvGrpSpPr>
        <p:grpSpPr>
          <a:xfrm>
            <a:off x="4448174" y="3153227"/>
            <a:ext cx="7330057" cy="1667778"/>
            <a:chOff x="695324" y="1231900"/>
            <a:chExt cx="7330057" cy="1631947"/>
          </a:xfrm>
        </p:grpSpPr>
        <p:sp>
          <p:nvSpPr>
            <p:cNvPr id="1048833" name="矩形: 圆角 73"/>
            <p:cNvSpPr/>
            <p:nvPr/>
          </p:nvSpPr>
          <p:spPr>
            <a:xfrm>
              <a:off x="695324" y="1231900"/>
              <a:ext cx="7330057" cy="1631947"/>
            </a:xfrm>
            <a:prstGeom prst="roundRect">
              <a:avLst>
                <a:gd name="adj" fmla="val 2659"/>
              </a:avLst>
            </a:prstGeom>
            <a:gradFill flip="none" rotWithShape="1">
              <a:gsLst>
                <a:gs pos="0">
                  <a:schemeClr val="accent1">
                    <a:lumMod val="15000"/>
                    <a:lumOff val="85000"/>
                  </a:schemeClr>
                </a:gs>
                <a:gs pos="100000">
                  <a:schemeClr val="accent1">
                    <a:lumMod val="15000"/>
                    <a:lumOff val="8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8834" name="矩形 74"/>
            <p:cNvSpPr/>
            <p:nvPr/>
          </p:nvSpPr>
          <p:spPr>
            <a:xfrm>
              <a:off x="695324" y="1701798"/>
              <a:ext cx="57600" cy="6921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grpSp>
      <p:sp>
        <p:nvSpPr>
          <p:cNvPr id="1048835" name="矩形: 圆角 67"/>
          <p:cNvSpPr/>
          <p:nvPr/>
        </p:nvSpPr>
        <p:spPr>
          <a:xfrm>
            <a:off x="4685190" y="3298449"/>
            <a:ext cx="3001485" cy="468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rPr>
              <a:t>散热垫片（热的填充物）</a:t>
            </a:r>
            <a:endPar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endParaRPr>
          </a:p>
        </p:txBody>
      </p:sp>
      <p:pic>
        <p:nvPicPr>
          <p:cNvPr id="2097163" name="图片 14"/>
          <p:cNvPicPr>
            <a:picLocks noChangeAspect="1"/>
          </p:cNvPicPr>
          <p:nvPr/>
        </p:nvPicPr>
        <p:blipFill>
          <a:blip r:embed="rId3"/>
          <a:srcRect/>
          <a:stretch>
            <a:fillRect/>
          </a:stretch>
        </p:blipFill>
        <p:spPr>
          <a:xfrm>
            <a:off x="9051925" y="3272741"/>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36" name="矩形: 圆角 69"/>
          <p:cNvSpPr/>
          <p:nvPr/>
        </p:nvSpPr>
        <p:spPr>
          <a:xfrm>
            <a:off x="4694393" y="3914907"/>
            <a:ext cx="2544502"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铝碳化硅</a:t>
            </a:r>
            <a:r>
              <a:rPr kumimoji="0" lang="en-US" altLang="zh-CN" sz="1400" b="1" i="0" u="none" strike="noStrike" kern="1200" cap="none" spc="0" normalizeH="0" baseline="0" noProof="0" dirty="0" err="1">
                <a:ln>
                  <a:noFill/>
                </a:ln>
                <a:solidFill>
                  <a:srgbClr val="000000"/>
                </a:solidFill>
                <a:effectLst/>
                <a:uLnTx/>
                <a:uFillTx/>
                <a:latin typeface="Arial Black" panose="020B0A04020102020204" pitchFamily="34" charset="0"/>
                <a:ea typeface="HarmonyOS Sans SC"/>
              </a:rPr>
              <a:t>AlSiC</a:t>
            </a: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覆铜垫片</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37" name="矩形: 圆角 71"/>
          <p:cNvSpPr/>
          <p:nvPr/>
        </p:nvSpPr>
        <p:spPr>
          <a:xfrm>
            <a:off x="7336497" y="3914907"/>
            <a:ext cx="1488469"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陶瓷覆铜垫片</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38" name="文本框 72"/>
          <p:cNvSpPr txBox="1"/>
          <p:nvPr/>
        </p:nvSpPr>
        <p:spPr>
          <a:xfrm>
            <a:off x="4694393" y="4389947"/>
            <a:ext cx="3080205" cy="402336"/>
          </a:xfrm>
          <a:prstGeom prst="rect">
            <a:avLst/>
          </a:prstGeom>
          <a:noFill/>
        </p:spPr>
        <p:txBody>
          <a:bodyPr wrap="square">
            <a:spAutoFit/>
          </a:bodyPr>
          <a:p>
            <a:pPr marL="0" marR="0" lvl="0" indent="0" algn="l" defTabSz="914400" rtl="0" eaLnBrk="1" fontAlgn="auto" latinLnBrk="0" hangingPunct="1">
              <a:lnSpc>
                <a:spcPct val="120000"/>
              </a:lnSpc>
              <a:spcBef>
                <a:spcPts val="0"/>
              </a:spcBef>
              <a:spcAft>
                <a:spcPts val="6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中试阶段</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grpSp>
        <p:nvGrpSpPr>
          <p:cNvPr id="108" name="组合 76"/>
          <p:cNvGrpSpPr/>
          <p:nvPr/>
        </p:nvGrpSpPr>
        <p:grpSpPr>
          <a:xfrm>
            <a:off x="4448174" y="4954949"/>
            <a:ext cx="7330057" cy="1667778"/>
            <a:chOff x="695324" y="1231900"/>
            <a:chExt cx="7330057" cy="1631947"/>
          </a:xfrm>
        </p:grpSpPr>
        <p:sp>
          <p:nvSpPr>
            <p:cNvPr id="1048839" name="矩形: 圆角 83"/>
            <p:cNvSpPr/>
            <p:nvPr/>
          </p:nvSpPr>
          <p:spPr>
            <a:xfrm>
              <a:off x="695324" y="1231900"/>
              <a:ext cx="7330057" cy="1631947"/>
            </a:xfrm>
            <a:prstGeom prst="roundRect">
              <a:avLst>
                <a:gd name="adj" fmla="val 2659"/>
              </a:avLst>
            </a:prstGeom>
            <a:gradFill flip="none" rotWithShape="1">
              <a:gsLst>
                <a:gs pos="0">
                  <a:schemeClr val="accent1">
                    <a:lumMod val="15000"/>
                    <a:lumOff val="85000"/>
                  </a:schemeClr>
                </a:gs>
                <a:gs pos="100000">
                  <a:schemeClr val="accent1">
                    <a:lumMod val="15000"/>
                    <a:lumOff val="8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sp>
          <p:nvSpPr>
            <p:cNvPr id="1048840" name="矩形 84"/>
            <p:cNvSpPr/>
            <p:nvPr/>
          </p:nvSpPr>
          <p:spPr>
            <a:xfrm>
              <a:off x="695324" y="1701798"/>
              <a:ext cx="57600" cy="6921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endParaRPr>
            </a:p>
          </p:txBody>
        </p:sp>
      </p:grpSp>
      <p:sp>
        <p:nvSpPr>
          <p:cNvPr id="1048841" name="矩形: 圆角 77"/>
          <p:cNvSpPr/>
          <p:nvPr/>
        </p:nvSpPr>
        <p:spPr>
          <a:xfrm>
            <a:off x="4685190" y="5100171"/>
            <a:ext cx="3001485" cy="468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rPr>
              <a:t>新一代封装方式</a:t>
            </a:r>
            <a:endParaRPr kumimoji="0" lang="zh-CN" altLang="en-US" sz="1800" b="1" i="0" u="none" strike="noStrike" kern="1200" cap="none" spc="0" normalizeH="0" baseline="0" noProof="0" dirty="0">
              <a:ln>
                <a:noFill/>
              </a:ln>
              <a:solidFill>
                <a:srgbClr val="FFFFFF"/>
              </a:solidFill>
              <a:effectLst/>
              <a:uLnTx/>
              <a:uFillTx/>
              <a:latin typeface="汉仪雅酷黑 85W" panose="020B0904020202020204" pitchFamily="34" charset="-122"/>
              <a:ea typeface="汉仪雅酷黑 85W" panose="020B0904020202020204" pitchFamily="34" charset="-122"/>
            </a:endParaRPr>
          </a:p>
        </p:txBody>
      </p:sp>
      <p:pic>
        <p:nvPicPr>
          <p:cNvPr id="2097164" name="图片 15"/>
          <p:cNvPicPr>
            <a:picLocks noChangeAspect="1"/>
          </p:cNvPicPr>
          <p:nvPr/>
        </p:nvPicPr>
        <p:blipFill>
          <a:blip r:embed="rId4" cstate="print"/>
          <a:srcRect t="10539" b="10539"/>
          <a:stretch>
            <a:fillRect/>
          </a:stretch>
        </p:blipFill>
        <p:spPr>
          <a:xfrm>
            <a:off x="9051925" y="5074463"/>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42" name="矩形: 圆角 79"/>
          <p:cNvSpPr/>
          <p:nvPr/>
        </p:nvSpPr>
        <p:spPr>
          <a:xfrm>
            <a:off x="4694393" y="5716629"/>
            <a:ext cx="2544501"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TGV</a:t>
            </a: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玻璃芯片载板</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43" name="矩形: 圆角 81"/>
          <p:cNvSpPr/>
          <p:nvPr/>
        </p:nvSpPr>
        <p:spPr>
          <a:xfrm>
            <a:off x="7336497" y="5716629"/>
            <a:ext cx="1488469" cy="373560"/>
          </a:xfrm>
          <a:prstGeom prst="roundRect">
            <a:avLst>
              <a:gd name="adj" fmla="val 15347"/>
            </a:avLst>
          </a:prstGeom>
          <a:solidFill>
            <a:schemeClr val="bg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rPr>
              <a:t>金属覆陶瓷载板</a:t>
            </a:r>
            <a:endParaRPr kumimoji="0" lang="zh-CN" altLang="en-US" sz="1400" b="1" i="0" u="none" strike="noStrike" kern="1200" cap="none" spc="0" normalizeH="0" baseline="0" noProof="0" dirty="0">
              <a:ln>
                <a:noFill/>
              </a:ln>
              <a:solidFill>
                <a:srgbClr val="000000"/>
              </a:solidFill>
              <a:effectLst/>
              <a:uLnTx/>
              <a:uFillTx/>
              <a:latin typeface="Arial Black" panose="020B0A04020102020204" pitchFamily="34" charset="0"/>
              <a:ea typeface="HarmonyOS Sans SC"/>
            </a:endParaRPr>
          </a:p>
        </p:txBody>
      </p:sp>
      <p:sp>
        <p:nvSpPr>
          <p:cNvPr id="1048844" name="文本框 82"/>
          <p:cNvSpPr txBox="1"/>
          <p:nvPr/>
        </p:nvSpPr>
        <p:spPr>
          <a:xfrm>
            <a:off x="4694393" y="6191669"/>
            <a:ext cx="3080205" cy="402335"/>
          </a:xfrm>
          <a:prstGeom prst="rect">
            <a:avLst/>
          </a:prstGeom>
          <a:noFill/>
        </p:spPr>
        <p:txBody>
          <a:bodyPr wrap="square">
            <a:spAutoFit/>
          </a:bodyPr>
          <a:p>
            <a:pPr marL="0" marR="0" lvl="0" indent="0" algn="l" defTabSz="914400" rtl="0" eaLnBrk="1" fontAlgn="auto" latinLnBrk="0" hangingPunct="1">
              <a:lnSpc>
                <a:spcPct val="120000"/>
              </a:lnSpc>
              <a:spcBef>
                <a:spcPts val="0"/>
              </a:spcBef>
              <a:spcAft>
                <a:spcPts val="6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研发阶段</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grpSp>
        <p:nvGrpSpPr>
          <p:cNvPr id="110" name="组合 1"/>
          <p:cNvGrpSpPr/>
          <p:nvPr/>
        </p:nvGrpSpPr>
        <p:grpSpPr>
          <a:xfrm>
            <a:off x="695325" y="422271"/>
            <a:ext cx="10801350" cy="535940"/>
            <a:chOff x="695325" y="422271"/>
            <a:chExt cx="10801350" cy="535940"/>
          </a:xfrm>
        </p:grpSpPr>
        <p:grpSp>
          <p:nvGrpSpPr>
            <p:cNvPr id="111" name="组合 2"/>
            <p:cNvGrpSpPr/>
            <p:nvPr/>
          </p:nvGrpSpPr>
          <p:grpSpPr>
            <a:xfrm>
              <a:off x="695325" y="485724"/>
              <a:ext cx="132443" cy="427093"/>
              <a:chOff x="491445" y="515482"/>
              <a:chExt cx="91437" cy="427093"/>
            </a:xfrm>
          </p:grpSpPr>
          <p:sp>
            <p:nvSpPr>
              <p:cNvPr id="1048845"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846"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49"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847" name="文本框 4"/>
            <p:cNvSpPr txBox="1"/>
            <p:nvPr/>
          </p:nvSpPr>
          <p:spPr>
            <a:xfrm>
              <a:off x="861222" y="422271"/>
              <a:ext cx="22656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defTabSz="91440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产品</a:t>
              </a:r>
              <a:r>
                <a:rPr lang="en-US" altLang="zh-CN"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 </a:t>
              </a:r>
              <a:r>
                <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rPr>
                <a:t>陶瓷载板</a:t>
              </a:r>
              <a:endPar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8848" name="矩形 8"/>
          <p:cNvSpPr/>
          <p:nvPr>
            <p:custDataLst>
              <p:tags r:id="rId3"/>
            </p:custDataLst>
          </p:nvPr>
        </p:nvSpPr>
        <p:spPr bwMode="gray">
          <a:xfrm>
            <a:off x="728345" y="1136650"/>
            <a:ext cx="1274445" cy="1470660"/>
          </a:xfrm>
          <a:prstGeom prst="rect">
            <a:avLst/>
          </a:prstGeom>
          <a:solidFill>
            <a:srgbClr val="FFFFFF"/>
          </a:solidFill>
          <a:ln w="6350">
            <a:solidFill>
              <a:srgbClr val="EAEAEA">
                <a:alpha val="65000"/>
              </a:srgbClr>
            </a:solidFill>
            <a:miter lim="800000"/>
          </a:ln>
          <a:effectLst>
            <a:outerShdw blurRad="254000" dist="88900" dir="2700000" algn="tl" rotWithShape="0">
              <a:prstClr val="black">
                <a:alpha val="10000"/>
              </a:prstClr>
            </a:outerShdw>
          </a:effectLst>
        </p:spPr>
        <p:txBody>
          <a:bodyPr rot="0" spcFirstLastPara="0" vert="horz" wrap="square" lIns="90000" tIns="90000" rIns="120000" bIns="60000" numCol="1" spcCol="0" rtlCol="0" fromWordArt="0" anchor="t" anchorCtr="0" forceAA="0" compatLnSpc="0">
            <a:noAutofit/>
          </a:bodyPr>
          <a:lstStyle>
            <a:lvl1pPr marL="190500" indent="-190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l" eaLnBrk="1" hangingPunct="1">
              <a:spcBef>
                <a:spcPct val="40000"/>
              </a:spcBef>
              <a:buClr>
                <a:schemeClr val="accent1"/>
              </a:buClr>
              <a:buSzTx/>
              <a:buFont typeface="Wingdings" panose="05000000000000000000" pitchFamily="2" charset="2"/>
              <a:buChar char="§"/>
            </a:pPr>
            <a:endParaRPr lang="en-US" altLang="en-US">
              <a:sym typeface="+mn-ea"/>
            </a:endParaRPr>
          </a:p>
        </p:txBody>
      </p:sp>
      <p:pic>
        <p:nvPicPr>
          <p:cNvPr id="2097165" name="图片 32"/>
          <p:cNvPicPr>
            <a:picLocks noChangeAspect="1"/>
          </p:cNvPicPr>
          <p:nvPr/>
        </p:nvPicPr>
        <p:blipFill>
          <a:blip r:embed="rId4"/>
          <a:srcRect t="178" b="178"/>
          <a:stretch>
            <a:fillRect/>
          </a:stretch>
        </p:blipFill>
        <p:spPr>
          <a:xfrm>
            <a:off x="805180" y="1220470"/>
            <a:ext cx="1119505" cy="1119505"/>
          </a:xfrm>
          <a:prstGeom prst="rect">
            <a:avLst/>
          </a:prstGeom>
        </p:spPr>
      </p:pic>
      <p:sp>
        <p:nvSpPr>
          <p:cNvPr id="1048849" name="文本框 11"/>
          <p:cNvSpPr txBox="1"/>
          <p:nvPr/>
        </p:nvSpPr>
        <p:spPr>
          <a:xfrm>
            <a:off x="965140" y="2345690"/>
            <a:ext cx="765543"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lang="en-US" altLang="zh-CN" sz="1200" dirty="0">
                <a:solidFill>
                  <a:srgbClr val="000000">
                    <a:lumMod val="85000"/>
                    <a:lumOff val="15000"/>
                  </a:srgbClr>
                </a:solidFill>
                <a:latin typeface="Arial" panose="020B0604020202020204"/>
                <a:ea typeface="HarmonyOS Sans SC"/>
              </a:rPr>
              <a:t>TEC</a:t>
            </a:r>
            <a:r>
              <a:rPr lang="zh-CN" altLang="en-US" sz="1200" dirty="0">
                <a:solidFill>
                  <a:srgbClr val="000000">
                    <a:lumMod val="85000"/>
                    <a:lumOff val="15000"/>
                  </a:srgbClr>
                </a:solidFill>
                <a:latin typeface="+mn-ea"/>
                <a:ea typeface="+mn-ea"/>
              </a:rPr>
              <a:t>载板</a:t>
            </a:r>
            <a:endParaRPr lang="en-US" altLang="zh-CN" sz="1200" dirty="0">
              <a:solidFill>
                <a:srgbClr val="000000">
                  <a:lumMod val="85000"/>
                  <a:lumOff val="15000"/>
                </a:srgbClr>
              </a:solidFill>
              <a:latin typeface="+mn-ea"/>
              <a:ea typeface="+mn-ea"/>
            </a:endParaRPr>
          </a:p>
        </p:txBody>
      </p:sp>
      <p:sp>
        <p:nvSpPr>
          <p:cNvPr id="1048850" name="矩形 95"/>
          <p:cNvSpPr/>
          <p:nvPr>
            <p:custDataLst>
              <p:tags r:id="rId5"/>
            </p:custDataLst>
          </p:nvPr>
        </p:nvSpPr>
        <p:spPr bwMode="gray">
          <a:xfrm>
            <a:off x="2084070" y="1136650"/>
            <a:ext cx="1274445" cy="1463675"/>
          </a:xfrm>
          <a:prstGeom prst="rect">
            <a:avLst/>
          </a:prstGeom>
          <a:solidFill>
            <a:srgbClr val="FFFFFF"/>
          </a:solidFill>
          <a:ln w="6350">
            <a:solidFill>
              <a:srgbClr val="EAEAEA">
                <a:alpha val="65000"/>
              </a:srgbClr>
            </a:solidFill>
            <a:miter lim="800000"/>
          </a:ln>
          <a:effectLst>
            <a:outerShdw blurRad="254000" dist="88900" dir="2700000" algn="tl" rotWithShape="0">
              <a:prstClr val="black">
                <a:alpha val="10000"/>
              </a:prstClr>
            </a:outerShdw>
          </a:effectLst>
        </p:spPr>
        <p:txBody>
          <a:bodyPr rot="0" spcFirstLastPara="0" vert="horz" wrap="square" lIns="90000" tIns="90000" rIns="120000" bIns="60000" numCol="1" spcCol="0" rtlCol="0" fromWordArt="0" anchor="t" anchorCtr="0" forceAA="0" compatLnSpc="0">
            <a:noAutofit/>
          </a:bodyPr>
          <a:lstStyle>
            <a:lvl1pPr marL="190500" indent="-190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l" eaLnBrk="1" hangingPunct="1">
              <a:spcBef>
                <a:spcPct val="40000"/>
              </a:spcBef>
              <a:buClr>
                <a:schemeClr val="accent1"/>
              </a:buClr>
              <a:buSzTx/>
              <a:buFont typeface="Wingdings" panose="05000000000000000000" pitchFamily="2" charset="2"/>
              <a:buChar char="§"/>
            </a:pPr>
            <a:endParaRPr lang="en-US" altLang="en-US">
              <a:sym typeface="+mn-ea"/>
            </a:endParaRPr>
          </a:p>
        </p:txBody>
      </p:sp>
      <p:pic>
        <p:nvPicPr>
          <p:cNvPr id="2097166" name="图片 31"/>
          <p:cNvPicPr>
            <a:picLocks noChangeAspect="1"/>
          </p:cNvPicPr>
          <p:nvPr/>
        </p:nvPicPr>
        <p:blipFill>
          <a:blip r:embed="rId6"/>
          <a:srcRect l="450" r="450"/>
          <a:stretch>
            <a:fillRect/>
          </a:stretch>
        </p:blipFill>
        <p:spPr>
          <a:xfrm>
            <a:off x="2161540" y="1220470"/>
            <a:ext cx="1119505" cy="1119505"/>
          </a:xfrm>
          <a:prstGeom prst="rect">
            <a:avLst/>
          </a:prstGeom>
        </p:spPr>
      </p:pic>
      <p:sp>
        <p:nvSpPr>
          <p:cNvPr id="1048851" name="文本框 98"/>
          <p:cNvSpPr txBox="1"/>
          <p:nvPr/>
        </p:nvSpPr>
        <p:spPr>
          <a:xfrm>
            <a:off x="2321183" y="2345690"/>
            <a:ext cx="792481"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lang="zh-CN" altLang="en-US" sz="1200" dirty="0">
                <a:solidFill>
                  <a:srgbClr val="000000">
                    <a:lumMod val="85000"/>
                    <a:lumOff val="15000"/>
                  </a:srgbClr>
                </a:solidFill>
                <a:latin typeface="Arial" panose="020B0604020202020204"/>
                <a:ea typeface="HarmonyOS Sans SC"/>
              </a:rPr>
              <a:t>激光热沉</a:t>
            </a:r>
            <a:endParaRPr lang="en-US" altLang="zh-CN" sz="1200" dirty="0">
              <a:solidFill>
                <a:srgbClr val="000000">
                  <a:lumMod val="85000"/>
                  <a:lumOff val="15000"/>
                </a:srgbClr>
              </a:solidFill>
              <a:latin typeface="Arial" panose="020B0604020202020204"/>
              <a:ea typeface="HarmonyOS Sans SC"/>
            </a:endParaRPr>
          </a:p>
        </p:txBody>
      </p:sp>
      <p:sp>
        <p:nvSpPr>
          <p:cNvPr id="1048852" name="矩形 100"/>
          <p:cNvSpPr/>
          <p:nvPr>
            <p:custDataLst>
              <p:tags r:id="rId7"/>
            </p:custDataLst>
          </p:nvPr>
        </p:nvSpPr>
        <p:spPr bwMode="gray">
          <a:xfrm>
            <a:off x="3439795" y="1136650"/>
            <a:ext cx="1274445" cy="1470660"/>
          </a:xfrm>
          <a:prstGeom prst="rect">
            <a:avLst/>
          </a:prstGeom>
          <a:solidFill>
            <a:srgbClr val="FFFFFF"/>
          </a:solidFill>
          <a:ln w="6350">
            <a:solidFill>
              <a:srgbClr val="EAEAEA">
                <a:alpha val="65000"/>
              </a:srgbClr>
            </a:solidFill>
            <a:miter lim="800000"/>
          </a:ln>
          <a:effectLst>
            <a:outerShdw blurRad="254000" dist="88900" dir="2700000" algn="tl" rotWithShape="0">
              <a:prstClr val="black">
                <a:alpha val="10000"/>
              </a:prstClr>
            </a:outerShdw>
          </a:effectLst>
        </p:spPr>
        <p:txBody>
          <a:bodyPr rot="0" spcFirstLastPara="0" vert="horz" wrap="square" lIns="90000" tIns="90000" rIns="120000" bIns="60000" numCol="1" spcCol="0" rtlCol="0" fromWordArt="0" anchor="t" anchorCtr="0" forceAA="0" compatLnSpc="0">
            <a:noAutofit/>
          </a:bodyPr>
          <a:lstStyle>
            <a:lvl1pPr marL="190500" indent="-190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l" eaLnBrk="1" hangingPunct="1">
              <a:spcBef>
                <a:spcPct val="40000"/>
              </a:spcBef>
              <a:buClr>
                <a:schemeClr val="accent1"/>
              </a:buClr>
              <a:buSzTx/>
              <a:buFont typeface="Wingdings" panose="05000000000000000000" pitchFamily="2" charset="2"/>
              <a:buChar char="§"/>
            </a:pPr>
            <a:endParaRPr lang="en-US" altLang="en-US">
              <a:sym typeface="+mn-ea"/>
            </a:endParaRPr>
          </a:p>
        </p:txBody>
      </p:sp>
      <p:pic>
        <p:nvPicPr>
          <p:cNvPr id="2097167" name="图片 12"/>
          <p:cNvPicPr>
            <a:picLocks noChangeAspect="1"/>
          </p:cNvPicPr>
          <p:nvPr/>
        </p:nvPicPr>
        <p:blipFill>
          <a:blip r:embed="rId8" cstate="print">
            <a:lum bright="12000"/>
          </a:blip>
          <a:srcRect l="21948" r="21948"/>
          <a:stretch>
            <a:fillRect/>
          </a:stretch>
        </p:blipFill>
        <p:spPr bwMode="auto">
          <a:xfrm>
            <a:off x="3517265" y="1220470"/>
            <a:ext cx="1119505" cy="1119505"/>
          </a:xfrm>
          <a:prstGeom prst="rect">
            <a:avLst/>
          </a:prstGeom>
          <a:noFill/>
          <a:ln>
            <a:noFill/>
          </a:ln>
        </p:spPr>
      </p:pic>
      <p:sp>
        <p:nvSpPr>
          <p:cNvPr id="1048853" name="文本框 103"/>
          <p:cNvSpPr txBox="1"/>
          <p:nvPr/>
        </p:nvSpPr>
        <p:spPr>
          <a:xfrm>
            <a:off x="3599964" y="2345690"/>
            <a:ext cx="944881"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1200" dirty="0">
                <a:solidFill>
                  <a:srgbClr val="000000">
                    <a:lumMod val="85000"/>
                    <a:lumOff val="15000"/>
                  </a:srgbClr>
                </a:solidFill>
                <a:latin typeface="Arial" panose="020B0604020202020204"/>
                <a:ea typeface="HarmonyOS Sans SC"/>
              </a:rPr>
              <a:t>光通讯载板</a:t>
            </a:r>
            <a:endParaRPr lang="en-US" altLang="zh-CN" sz="1200" dirty="0">
              <a:solidFill>
                <a:srgbClr val="000000">
                  <a:lumMod val="85000"/>
                  <a:lumOff val="15000"/>
                </a:srgbClr>
              </a:solidFill>
              <a:latin typeface="Arial" panose="020B0604020202020204"/>
              <a:ea typeface="HarmonyOS Sans SC"/>
            </a:endParaRPr>
          </a:p>
        </p:txBody>
      </p:sp>
      <p:sp>
        <p:nvSpPr>
          <p:cNvPr id="1048854" name="矩形 105"/>
          <p:cNvSpPr/>
          <p:nvPr>
            <p:custDataLst>
              <p:tags r:id="rId9"/>
            </p:custDataLst>
          </p:nvPr>
        </p:nvSpPr>
        <p:spPr bwMode="gray">
          <a:xfrm>
            <a:off x="4795520" y="1136650"/>
            <a:ext cx="1274445" cy="1463675"/>
          </a:xfrm>
          <a:prstGeom prst="rect">
            <a:avLst/>
          </a:prstGeom>
          <a:solidFill>
            <a:srgbClr val="FFFFFF"/>
          </a:solidFill>
          <a:ln w="6350">
            <a:solidFill>
              <a:srgbClr val="EAEAEA">
                <a:alpha val="65000"/>
              </a:srgbClr>
            </a:solidFill>
            <a:miter lim="800000"/>
          </a:ln>
          <a:effectLst>
            <a:outerShdw blurRad="254000" dist="88900" dir="2700000" algn="tl" rotWithShape="0">
              <a:prstClr val="black">
                <a:alpha val="10000"/>
              </a:prstClr>
            </a:outerShdw>
          </a:effectLst>
        </p:spPr>
        <p:txBody>
          <a:bodyPr rot="0" spcFirstLastPara="0" vert="horz" wrap="square" lIns="90000" tIns="90000" rIns="120000" bIns="60000" numCol="1" spcCol="0" rtlCol="0" fromWordArt="0" anchor="t" anchorCtr="0" forceAA="0" compatLnSpc="0">
            <a:noAutofit/>
          </a:bodyPr>
          <a:lstStyle>
            <a:lvl1pPr marL="190500" indent="-1905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l" eaLnBrk="1" hangingPunct="1">
              <a:spcBef>
                <a:spcPct val="40000"/>
              </a:spcBef>
              <a:buClr>
                <a:schemeClr val="accent1"/>
              </a:buClr>
              <a:buSzTx/>
              <a:buFont typeface="Wingdings" panose="05000000000000000000" pitchFamily="2" charset="2"/>
              <a:buChar char="§"/>
            </a:pPr>
            <a:endParaRPr lang="en-US" altLang="en-US">
              <a:sym typeface="+mn-ea"/>
            </a:endParaRPr>
          </a:p>
        </p:txBody>
      </p:sp>
      <p:pic>
        <p:nvPicPr>
          <p:cNvPr id="2097168" name="图片 13"/>
          <p:cNvPicPr>
            <a:picLocks noChangeAspect="1"/>
          </p:cNvPicPr>
          <p:nvPr/>
        </p:nvPicPr>
        <p:blipFill>
          <a:blip r:embed="rId10"/>
          <a:srcRect l="26999" r="6977"/>
          <a:stretch>
            <a:fillRect/>
          </a:stretch>
        </p:blipFill>
        <p:spPr>
          <a:xfrm>
            <a:off x="4872990" y="1220470"/>
            <a:ext cx="1119505" cy="1119505"/>
          </a:xfrm>
          <a:prstGeom prst="rect">
            <a:avLst/>
          </a:prstGeom>
        </p:spPr>
      </p:pic>
      <p:sp>
        <p:nvSpPr>
          <p:cNvPr id="1048855" name="文本框 108"/>
          <p:cNvSpPr txBox="1"/>
          <p:nvPr/>
        </p:nvSpPr>
        <p:spPr>
          <a:xfrm>
            <a:off x="4933565" y="2345690"/>
            <a:ext cx="982980"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lang="zh-CN" altLang="en-US" sz="1200" dirty="0">
                <a:solidFill>
                  <a:srgbClr val="000000">
                    <a:lumMod val="85000"/>
                    <a:lumOff val="15000"/>
                  </a:srgbClr>
                </a:solidFill>
                <a:latin typeface="Arial" panose="020B0604020202020204"/>
                <a:ea typeface="HarmonyOS Sans SC"/>
              </a:rPr>
              <a:t>陶瓷覆铜板</a:t>
            </a:r>
            <a:r>
              <a:rPr kumimoji="0" lang="en-US" altLang="zh-CN" sz="1050" i="0" u="none" strike="noStrike" kern="0" cap="none" spc="0" normalizeH="0" baseline="0" noProof="0" dirty="0">
                <a:ln>
                  <a:noFill/>
                </a:ln>
                <a:solidFill>
                  <a:schemeClr val="accent4"/>
                </a:solidFill>
                <a:effectLst/>
                <a:uLnTx/>
                <a:uFillTx/>
                <a:latin typeface="+mj-lt"/>
                <a:ea typeface="+mj-ea"/>
              </a:rPr>
              <a:t> </a:t>
            </a:r>
            <a:endParaRPr kumimoji="0" lang="zh-CN" altLang="en-US" sz="1050" i="0" u="none" strike="noStrike" kern="0" cap="none" spc="0" normalizeH="0" baseline="0" noProof="0" dirty="0">
              <a:ln>
                <a:noFill/>
              </a:ln>
              <a:solidFill>
                <a:schemeClr val="accent4"/>
              </a:solidFill>
              <a:effectLst/>
              <a:uLnTx/>
              <a:uFillTx/>
              <a:latin typeface="+mj-lt"/>
              <a:ea typeface="+mj-ea"/>
            </a:endParaRPr>
          </a:p>
        </p:txBody>
      </p:sp>
      <p:grpSp>
        <p:nvGrpSpPr>
          <p:cNvPr id="112" name="组合 16"/>
          <p:cNvGrpSpPr/>
          <p:nvPr/>
        </p:nvGrpSpPr>
        <p:grpSpPr>
          <a:xfrm>
            <a:off x="6235065" y="1253490"/>
            <a:ext cx="5263515" cy="5537835"/>
            <a:chOff x="9819" y="1974"/>
            <a:chExt cx="8289" cy="8721"/>
          </a:xfrm>
        </p:grpSpPr>
        <p:sp>
          <p:nvSpPr>
            <p:cNvPr id="1048856" name="矩形: 圆角 33"/>
            <p:cNvSpPr/>
            <p:nvPr/>
          </p:nvSpPr>
          <p:spPr>
            <a:xfrm>
              <a:off x="9833" y="1979"/>
              <a:ext cx="3998" cy="4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857" name="矩形: 圆角 35"/>
            <p:cNvSpPr/>
            <p:nvPr/>
          </p:nvSpPr>
          <p:spPr>
            <a:xfrm>
              <a:off x="10456" y="1974"/>
              <a:ext cx="2622" cy="51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传感器</a:t>
              </a:r>
              <a:endParaRPr kumimoji="0" lang="zh-CN" altLang="en-US"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
          <p:nvSpPr>
            <p:cNvPr id="1048858" name="文本框 14"/>
            <p:cNvSpPr txBox="1"/>
            <p:nvPr/>
          </p:nvSpPr>
          <p:spPr>
            <a:xfrm>
              <a:off x="10279" y="2530"/>
              <a:ext cx="2975" cy="816"/>
            </a:xfrm>
            <a:prstGeom prst="rect">
              <a:avLst/>
            </a:prstGeom>
            <a:noFill/>
          </p:spPr>
          <p:txBody>
            <a:bodyPr wrap="square" lIns="0" rIns="0" rtlCol="0">
              <a:spAutoFit/>
            </a:bodyPr>
            <a:p>
              <a:pPr algn="ctr"/>
              <a:r>
                <a:rPr lang="zh-CN" altLang="en-US" sz="1200" dirty="0">
                  <a:solidFill>
                    <a:schemeClr val="accent1"/>
                  </a:solidFill>
                </a:rPr>
                <a:t>图像传感器 </a:t>
              </a:r>
              <a:r>
                <a:rPr lang="en-US" altLang="zh-CN" sz="1200" dirty="0">
                  <a:solidFill>
                    <a:schemeClr val="accent1"/>
                  </a:solidFill>
                </a:rPr>
                <a:t>| </a:t>
              </a:r>
              <a:r>
                <a:rPr lang="zh-CN" altLang="en-US" sz="1200" dirty="0">
                  <a:solidFill>
                    <a:schemeClr val="accent1"/>
                  </a:solidFill>
                </a:rPr>
                <a:t>红外传感器 </a:t>
              </a:r>
              <a:endParaRPr lang="en-US" altLang="zh-CN" sz="1200" dirty="0">
                <a:solidFill>
                  <a:schemeClr val="accent1"/>
                </a:solidFill>
              </a:endParaRPr>
            </a:p>
            <a:p>
              <a:pPr algn="ctr"/>
              <a:r>
                <a:rPr lang="zh-CN" altLang="en-US" sz="1200" dirty="0">
                  <a:solidFill>
                    <a:schemeClr val="accent1"/>
                  </a:solidFill>
                </a:rPr>
                <a:t>压力传感器 </a:t>
              </a:r>
              <a:r>
                <a:rPr lang="en-US" altLang="zh-CN" sz="1200" dirty="0">
                  <a:solidFill>
                    <a:schemeClr val="accent1"/>
                  </a:solidFill>
                </a:rPr>
                <a:t>| </a:t>
              </a:r>
              <a:r>
                <a:rPr lang="zh-CN" altLang="en-US" sz="1200" dirty="0">
                  <a:solidFill>
                    <a:schemeClr val="accent1"/>
                  </a:solidFill>
                </a:rPr>
                <a:t>气体传感器</a:t>
              </a:r>
              <a:endParaRPr lang="en-US" altLang="zh-CN" sz="1200" dirty="0">
                <a:solidFill>
                  <a:schemeClr val="accent1"/>
                </a:solidFill>
              </a:endParaRPr>
            </a:p>
          </p:txBody>
        </p:sp>
        <p:grpSp>
          <p:nvGrpSpPr>
            <p:cNvPr id="113" name="组合 15"/>
            <p:cNvGrpSpPr/>
            <p:nvPr/>
          </p:nvGrpSpPr>
          <p:grpSpPr>
            <a:xfrm>
              <a:off x="9819" y="3287"/>
              <a:ext cx="4014" cy="2254"/>
              <a:chOff x="6235559" y="1137503"/>
              <a:chExt cx="2548498" cy="1431634"/>
            </a:xfrm>
          </p:grpSpPr>
          <p:pic>
            <p:nvPicPr>
              <p:cNvPr id="2097169" name="图片 17"/>
              <p:cNvPicPr>
                <a:picLocks noChangeAspect="1"/>
              </p:cNvPicPr>
              <p:nvPr>
                <p:custDataLst>
                  <p:tags r:id="rId11"/>
                </p:custDataLst>
              </p:nvPr>
            </p:nvPicPr>
            <p:blipFill>
              <a:blip r:embed="rId12"/>
              <a:srcRect t="10473" b="10473"/>
              <a:stretch>
                <a:fillRect/>
              </a:stretch>
            </p:blipFill>
            <p:spPr>
              <a:xfrm>
                <a:off x="6235559" y="1140387"/>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59" name="矩形: 圆角 37"/>
              <p:cNvSpPr/>
              <p:nvPr/>
            </p:nvSpPr>
            <p:spPr>
              <a:xfrm>
                <a:off x="6242457" y="1137503"/>
                <a:ext cx="2541600" cy="1429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dirty="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grpSp>
        <p:sp>
          <p:nvSpPr>
            <p:cNvPr id="1048860" name="矩形: 圆角 65"/>
            <p:cNvSpPr/>
            <p:nvPr/>
          </p:nvSpPr>
          <p:spPr>
            <a:xfrm>
              <a:off x="14107" y="1979"/>
              <a:ext cx="3998" cy="4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861" name="矩形: 圆角 67"/>
            <p:cNvSpPr/>
            <p:nvPr/>
          </p:nvSpPr>
          <p:spPr>
            <a:xfrm>
              <a:off x="14795" y="1974"/>
              <a:ext cx="2622" cy="51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光通讯模块</a:t>
              </a:r>
              <a:endParaRPr kumimoji="0" lang="en-US" altLang="zh-CN"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
          <p:nvSpPr>
            <p:cNvPr id="1048862" name="文本框 21"/>
            <p:cNvSpPr txBox="1"/>
            <p:nvPr/>
          </p:nvSpPr>
          <p:spPr>
            <a:xfrm>
              <a:off x="14455" y="2586"/>
              <a:ext cx="3229" cy="436"/>
            </a:xfrm>
            <a:prstGeom prst="rect">
              <a:avLst/>
            </a:prstGeom>
            <a:noFill/>
          </p:spPr>
          <p:txBody>
            <a:bodyPr wrap="square" lIns="0" rIns="0" rtlCol="0">
              <a:spAutoFit/>
            </a:bodyPr>
            <a:p>
              <a:pPr algn="ctr"/>
              <a:r>
                <a:rPr lang="en-US" altLang="zh-CN" sz="1200" dirty="0">
                  <a:solidFill>
                    <a:schemeClr val="accent1"/>
                  </a:solidFill>
                </a:rPr>
                <a:t>400G | 800G | 1.6T</a:t>
              </a:r>
              <a:endParaRPr lang="en-US" altLang="zh-CN" sz="1200" dirty="0">
                <a:solidFill>
                  <a:schemeClr val="accent1"/>
                </a:solidFill>
              </a:endParaRPr>
            </a:p>
          </p:txBody>
        </p:sp>
        <p:sp>
          <p:nvSpPr>
            <p:cNvPr id="1048863" name="矩形: 圆角 80"/>
            <p:cNvSpPr/>
            <p:nvPr/>
          </p:nvSpPr>
          <p:spPr>
            <a:xfrm>
              <a:off x="9833" y="6340"/>
              <a:ext cx="3998" cy="4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864" name="矩形: 圆角 82"/>
            <p:cNvSpPr/>
            <p:nvPr/>
          </p:nvSpPr>
          <p:spPr>
            <a:xfrm>
              <a:off x="10462" y="6415"/>
              <a:ext cx="2622" cy="51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激光器件</a:t>
              </a:r>
              <a:endParaRPr kumimoji="0" lang="en-US" altLang="zh-CN"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
          <p:nvSpPr>
            <p:cNvPr id="1048865" name="文本框 24"/>
            <p:cNvSpPr txBox="1"/>
            <p:nvPr/>
          </p:nvSpPr>
          <p:spPr>
            <a:xfrm>
              <a:off x="10622" y="6976"/>
              <a:ext cx="2289" cy="816"/>
            </a:xfrm>
            <a:prstGeom prst="rect">
              <a:avLst/>
            </a:prstGeom>
            <a:noFill/>
          </p:spPr>
          <p:txBody>
            <a:bodyPr wrap="square" lIns="0" rIns="0" rtlCol="0">
              <a:spAutoFit/>
            </a:bodyPr>
            <a:p>
              <a:pPr algn="ctr"/>
              <a:r>
                <a:rPr lang="zh-CN" altLang="en-US" sz="1200" dirty="0">
                  <a:solidFill>
                    <a:schemeClr val="accent1"/>
                  </a:solidFill>
                </a:rPr>
                <a:t>单管激光器</a:t>
              </a:r>
              <a:endParaRPr lang="en-US" altLang="zh-CN" sz="1200" dirty="0">
                <a:solidFill>
                  <a:schemeClr val="accent1"/>
                </a:solidFill>
              </a:endParaRPr>
            </a:p>
            <a:p>
              <a:pPr algn="ctr"/>
              <a:r>
                <a:rPr lang="zh-CN" altLang="en-US" sz="1200" dirty="0">
                  <a:solidFill>
                    <a:schemeClr val="accent1"/>
                  </a:solidFill>
                </a:rPr>
                <a:t>功率＞</a:t>
              </a:r>
              <a:r>
                <a:rPr lang="en-US" altLang="zh-CN" sz="1200" dirty="0">
                  <a:solidFill>
                    <a:schemeClr val="accent1"/>
                  </a:solidFill>
                </a:rPr>
                <a:t>35W+</a:t>
              </a:r>
              <a:endParaRPr lang="en-US" altLang="zh-CN" sz="1200" dirty="0">
                <a:solidFill>
                  <a:schemeClr val="accent1"/>
                </a:solidFill>
              </a:endParaRPr>
            </a:p>
          </p:txBody>
        </p:sp>
        <p:sp>
          <p:nvSpPr>
            <p:cNvPr id="1048866" name="矩形: 圆角 85"/>
            <p:cNvSpPr/>
            <p:nvPr/>
          </p:nvSpPr>
          <p:spPr>
            <a:xfrm>
              <a:off x="14107" y="6340"/>
              <a:ext cx="3998" cy="4355"/>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8867" name="矩形: 圆角 87"/>
            <p:cNvSpPr/>
            <p:nvPr/>
          </p:nvSpPr>
          <p:spPr>
            <a:xfrm>
              <a:off x="14736" y="6415"/>
              <a:ext cx="2948" cy="51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热电制冷器件</a:t>
              </a:r>
              <a:endParaRPr kumimoji="0" lang="en-US" altLang="zh-CN"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
          <p:nvSpPr>
            <p:cNvPr id="1048868" name="文本框 27"/>
            <p:cNvSpPr txBox="1"/>
            <p:nvPr/>
          </p:nvSpPr>
          <p:spPr>
            <a:xfrm>
              <a:off x="14982" y="6935"/>
              <a:ext cx="2468" cy="816"/>
            </a:xfrm>
            <a:prstGeom prst="rect">
              <a:avLst/>
            </a:prstGeom>
            <a:noFill/>
          </p:spPr>
          <p:txBody>
            <a:bodyPr wrap="square" lIns="0" rIns="0" rtlCol="0">
              <a:spAutoFit/>
            </a:bodyPr>
            <a:p>
              <a:pPr algn="ctr"/>
              <a:r>
                <a:rPr lang="zh-CN" altLang="en-US" sz="1200" dirty="0">
                  <a:solidFill>
                    <a:schemeClr val="accent1"/>
                  </a:solidFill>
                </a:rPr>
                <a:t>光通信 </a:t>
              </a:r>
              <a:r>
                <a:rPr lang="en-US" altLang="zh-CN" sz="1200" dirty="0">
                  <a:solidFill>
                    <a:schemeClr val="accent1"/>
                  </a:solidFill>
                </a:rPr>
                <a:t>| </a:t>
              </a:r>
              <a:r>
                <a:rPr lang="zh-CN" altLang="en-US" sz="1200" dirty="0">
                  <a:solidFill>
                    <a:schemeClr val="accent1"/>
                  </a:solidFill>
                </a:rPr>
                <a:t>医疗健康</a:t>
              </a:r>
              <a:endParaRPr lang="en-US" altLang="zh-CN" sz="1200" dirty="0">
                <a:solidFill>
                  <a:schemeClr val="accent1"/>
                </a:solidFill>
              </a:endParaRPr>
            </a:p>
            <a:p>
              <a:pPr algn="ctr"/>
              <a:r>
                <a:rPr lang="en-US" altLang="zh-CN" sz="1200" dirty="0">
                  <a:solidFill>
                    <a:schemeClr val="accent1"/>
                  </a:solidFill>
                </a:rPr>
                <a:t> </a:t>
              </a:r>
              <a:r>
                <a:rPr lang="zh-CN" altLang="en-US" sz="1200" dirty="0">
                  <a:solidFill>
                    <a:schemeClr val="accent1"/>
                  </a:solidFill>
                </a:rPr>
                <a:t> </a:t>
              </a:r>
              <a:r>
                <a:rPr lang="en-US" altLang="zh-CN" sz="1200" dirty="0">
                  <a:solidFill>
                    <a:schemeClr val="accent1"/>
                  </a:solidFill>
                </a:rPr>
                <a:t>| </a:t>
              </a:r>
              <a:r>
                <a:rPr lang="zh-CN" altLang="en-US" sz="1200" dirty="0">
                  <a:solidFill>
                    <a:schemeClr val="accent1"/>
                  </a:solidFill>
                </a:rPr>
                <a:t>汽车级应用</a:t>
              </a:r>
              <a:endParaRPr lang="en-US" altLang="zh-CN" sz="1200" dirty="0">
                <a:solidFill>
                  <a:schemeClr val="accent1"/>
                </a:solidFill>
              </a:endParaRPr>
            </a:p>
          </p:txBody>
        </p:sp>
        <p:grpSp>
          <p:nvGrpSpPr>
            <p:cNvPr id="114" name="组合 28"/>
            <p:cNvGrpSpPr/>
            <p:nvPr/>
          </p:nvGrpSpPr>
          <p:grpSpPr>
            <a:xfrm>
              <a:off x="14079" y="3286"/>
              <a:ext cx="4015" cy="2270"/>
              <a:chOff x="8940765" y="1136764"/>
              <a:chExt cx="2549424" cy="1442031"/>
            </a:xfrm>
          </p:grpSpPr>
          <p:pic>
            <p:nvPicPr>
              <p:cNvPr id="2097170" name="图片 29"/>
              <p:cNvPicPr>
                <a:picLocks noChangeAspect="1"/>
              </p:cNvPicPr>
              <p:nvPr/>
            </p:nvPicPr>
            <p:blipFill>
              <a:blip r:embed="rId13"/>
              <a:srcRect t="3918" b="3918"/>
              <a:stretch>
                <a:fillRect/>
              </a:stretch>
            </p:blipFill>
            <p:spPr>
              <a:xfrm>
                <a:off x="8950189" y="1150045"/>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69" name="矩形: 圆角 89"/>
              <p:cNvSpPr/>
              <p:nvPr/>
            </p:nvSpPr>
            <p:spPr>
              <a:xfrm>
                <a:off x="8940765" y="1136764"/>
                <a:ext cx="2541600" cy="1429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dirty="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grpSp>
        <p:grpSp>
          <p:nvGrpSpPr>
            <p:cNvPr id="115" name="组合 34"/>
            <p:cNvGrpSpPr/>
            <p:nvPr/>
          </p:nvGrpSpPr>
          <p:grpSpPr>
            <a:xfrm>
              <a:off x="9830" y="7687"/>
              <a:ext cx="4003" cy="2251"/>
              <a:chOff x="6241779" y="3880181"/>
              <a:chExt cx="2541600" cy="1429200"/>
            </a:xfrm>
          </p:grpSpPr>
          <p:pic>
            <p:nvPicPr>
              <p:cNvPr id="2097171" name="图片 38"/>
              <p:cNvPicPr>
                <a:picLocks noChangeAspect="1"/>
              </p:cNvPicPr>
              <p:nvPr/>
            </p:nvPicPr>
            <p:blipFill>
              <a:blip r:embed="rId14"/>
              <a:srcRect t="12931" b="12931"/>
              <a:stretch>
                <a:fillRect/>
              </a:stretch>
            </p:blipFill>
            <p:spPr>
              <a:xfrm>
                <a:off x="6242535" y="3880406"/>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70" name="矩形: 圆角 90"/>
              <p:cNvSpPr/>
              <p:nvPr/>
            </p:nvSpPr>
            <p:spPr>
              <a:xfrm>
                <a:off x="6241779" y="3880181"/>
                <a:ext cx="2541600" cy="1429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dirty="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grpSp>
        <p:grpSp>
          <p:nvGrpSpPr>
            <p:cNvPr id="116" name="组合 40"/>
            <p:cNvGrpSpPr/>
            <p:nvPr/>
          </p:nvGrpSpPr>
          <p:grpSpPr>
            <a:xfrm>
              <a:off x="14105" y="7672"/>
              <a:ext cx="4003" cy="2259"/>
              <a:chOff x="8957225" y="3870129"/>
              <a:chExt cx="2541753" cy="1434279"/>
            </a:xfrm>
          </p:grpSpPr>
          <p:pic>
            <p:nvPicPr>
              <p:cNvPr id="2097172" name="图片 41"/>
              <p:cNvPicPr>
                <a:picLocks noChangeAspect="1"/>
              </p:cNvPicPr>
              <p:nvPr/>
            </p:nvPicPr>
            <p:blipFill>
              <a:blip r:embed="rId15"/>
              <a:srcRect t="8249" b="8249"/>
              <a:stretch>
                <a:fillRect/>
              </a:stretch>
            </p:blipFill>
            <p:spPr>
              <a:xfrm>
                <a:off x="8957225" y="3870129"/>
                <a:ext cx="2540000" cy="142875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8871" name="矩形: 圆角 91"/>
              <p:cNvSpPr/>
              <p:nvPr/>
            </p:nvSpPr>
            <p:spPr>
              <a:xfrm>
                <a:off x="8957378" y="3875208"/>
                <a:ext cx="2541600" cy="1429200"/>
              </a:xfrm>
              <a:prstGeom prst="roundRect">
                <a:avLst>
                  <a:gd name="adj" fmla="val 7107"/>
                </a:avLst>
              </a:prstGeom>
              <a:gradFill flip="none" rotWithShape="1">
                <a:gsLst>
                  <a:gs pos="56000">
                    <a:schemeClr val="accent1">
                      <a:alpha val="0"/>
                    </a:schemeClr>
                  </a:gs>
                  <a:gs pos="100000">
                    <a:schemeClr val="accent2">
                      <a:alpha val="63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l" defTabSz="914400" rtl="0" eaLnBrk="1" fontAlgn="auto" latinLnBrk="0" hangingPunct="1">
                  <a:lnSpc>
                    <a:spcPct val="110000"/>
                  </a:lnSpc>
                  <a:spcBef>
                    <a:spcPts val="0"/>
                  </a:spcBef>
                  <a:spcAft>
                    <a:spcPts val="0"/>
                  </a:spcAft>
                  <a:buClrTx/>
                  <a:buSzTx/>
                  <a:buFontTx/>
                  <a:buNone/>
                </a:pPr>
                <a:endParaRPr kumimoji="0" lang="zh-CN" altLang="en-US" sz="2000" b="1" i="0" u="none" strike="noStrike" kern="1200" cap="none" spc="0" normalizeH="0" baseline="0" noProof="0" dirty="0">
                  <a:ln>
                    <a:noFill/>
                  </a:ln>
                  <a:gradFill flip="none" rotWithShape="1">
                    <a:gsLst>
                      <a:gs pos="36000">
                        <a:srgbClr val="005DAE"/>
                      </a:gs>
                      <a:gs pos="100000">
                        <a:srgbClr val="5FC4E8"/>
                      </a:gs>
                    </a:gsLst>
                    <a:lin ang="2700000" scaled="0"/>
                  </a:gradFill>
                  <a:effectLst/>
                  <a:uLnTx/>
                  <a:uFillTx/>
                  <a:latin typeface="Arial" panose="020B0604020202020204"/>
                  <a:ea typeface="HarmonyOS Sans SC" panose="00000500000000000000" pitchFamily="2" charset="-122"/>
                  <a:cs typeface="+mn-cs"/>
                </a:endParaRPr>
              </a:p>
            </p:txBody>
          </p:sp>
        </p:grpSp>
      </p:grpSp>
      <p:grpSp>
        <p:nvGrpSpPr>
          <p:cNvPr id="117" name="组合 47"/>
          <p:cNvGrpSpPr/>
          <p:nvPr/>
        </p:nvGrpSpPr>
        <p:grpSpPr>
          <a:xfrm>
            <a:off x="543647" y="3213512"/>
            <a:ext cx="5373111" cy="3251577"/>
            <a:chOff x="693822" y="3225746"/>
            <a:chExt cx="5373111" cy="3251577"/>
          </a:xfrm>
        </p:grpSpPr>
        <p:sp>
          <p:nvSpPr>
            <p:cNvPr id="1048872" name="矩形: 圆角 48"/>
            <p:cNvSpPr/>
            <p:nvPr/>
          </p:nvSpPr>
          <p:spPr>
            <a:xfrm>
              <a:off x="693822" y="3225746"/>
              <a:ext cx="5373111" cy="3251577"/>
            </a:xfrm>
            <a:prstGeom prst="roundRect">
              <a:avLst>
                <a:gd name="adj" fmla="val 3473"/>
              </a:avLst>
            </a:prstGeom>
            <a:gradFill flip="none" rotWithShape="1">
              <a:gsLst>
                <a:gs pos="1000">
                  <a:schemeClr val="accent1">
                    <a:lumMod val="5000"/>
                    <a:lumOff val="95000"/>
                  </a:schemeClr>
                </a:gs>
                <a:gs pos="45000">
                  <a:schemeClr val="accent1">
                    <a:lumMod val="6000"/>
                    <a:lumOff val="94000"/>
                  </a:schemeClr>
                </a:gs>
                <a:gs pos="100000">
                  <a:schemeClr val="accent2">
                    <a:lumMod val="12000"/>
                    <a:lumOff val="88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accent1"/>
                </a:solidFill>
                <a:latin typeface="Arial Black" panose="020B0A04020102020204" pitchFamily="34" charset="0"/>
              </a:endParaRPr>
            </a:p>
          </p:txBody>
        </p:sp>
        <p:graphicFrame>
          <p:nvGraphicFramePr>
            <p:cNvPr id="4194304" name="图表 49"/>
            <p:cNvGraphicFramePr/>
            <p:nvPr/>
          </p:nvGraphicFramePr>
          <p:xfrm>
            <a:off x="808498" y="3395023"/>
            <a:ext cx="5143759" cy="304070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194305" name="图表 50"/>
            <p:cNvGraphicFramePr/>
            <p:nvPr/>
          </p:nvGraphicFramePr>
          <p:xfrm>
            <a:off x="1421027" y="4022310"/>
            <a:ext cx="3909518" cy="2295941"/>
          </p:xfrm>
          <a:graphic>
            <a:graphicData uri="http://schemas.openxmlformats.org/drawingml/2006/chart">
              <c:chart xmlns:c="http://schemas.openxmlformats.org/drawingml/2006/chart" xmlns:r="http://schemas.openxmlformats.org/officeDocument/2006/relationships" r:id="rId2"/>
            </a:graphicData>
          </a:graphic>
        </p:graphicFrame>
        <p:grpSp>
          <p:nvGrpSpPr>
            <p:cNvPr id="118" name="组合 51"/>
            <p:cNvGrpSpPr/>
            <p:nvPr/>
          </p:nvGrpSpPr>
          <p:grpSpPr>
            <a:xfrm>
              <a:off x="3214548" y="3653751"/>
              <a:ext cx="2050796" cy="231141"/>
              <a:chOff x="4795560" y="3444613"/>
              <a:chExt cx="2050796" cy="231141"/>
            </a:xfrm>
          </p:grpSpPr>
          <p:sp>
            <p:nvSpPr>
              <p:cNvPr id="1048873" name="矩形 52"/>
              <p:cNvSpPr/>
              <p:nvPr/>
            </p:nvSpPr>
            <p:spPr>
              <a:xfrm>
                <a:off x="4795560" y="3529556"/>
                <a:ext cx="252000" cy="90000"/>
              </a:xfrm>
              <a:prstGeom prst="rect">
                <a:avLst/>
              </a:prstGeom>
              <a:gradFill>
                <a:gsLst>
                  <a:gs pos="1000">
                    <a:schemeClr val="accent1">
                      <a:lumMod val="60000"/>
                      <a:lumOff val="40000"/>
                    </a:schemeClr>
                  </a:gs>
                  <a:gs pos="100000">
                    <a:schemeClr val="accent1">
                      <a:lumMod val="60000"/>
                      <a:lumOff val="4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048874" name="文本框 53"/>
              <p:cNvSpPr txBox="1"/>
              <p:nvPr/>
            </p:nvSpPr>
            <p:spPr>
              <a:xfrm>
                <a:off x="4991491" y="3444613"/>
                <a:ext cx="1854865" cy="2311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defTabSz="914400" eaLnBrk="1" fontAlgn="auto" latinLnBrk="0" hangingPunct="1">
                  <a:spcBef>
                    <a:spcPts val="0"/>
                  </a:spcBef>
                  <a:buClrTx/>
                  <a:buSzTx/>
                </a:pPr>
                <a:r>
                  <a:rPr kumimoji="0" lang="en-US" altLang="zh-CN" sz="1050" i="0" u="none" strike="noStrike" kern="0" cap="none" spc="0" normalizeH="0" baseline="0" noProof="0" dirty="0">
                    <a:ln>
                      <a:noFill/>
                    </a:ln>
                    <a:solidFill>
                      <a:schemeClr val="accent4"/>
                    </a:solidFill>
                    <a:effectLst/>
                    <a:uLnTx/>
                    <a:uFillTx/>
                    <a:latin typeface="+mn-lt"/>
                    <a:ea typeface="+mn-ea"/>
                  </a:rPr>
                  <a:t>Annual sales revenue/</a:t>
                </a:r>
                <a:r>
                  <a:rPr lang="en-US" altLang="zh-CN" sz="1050" kern="0" dirty="0">
                    <a:solidFill>
                      <a:schemeClr val="accent4"/>
                    </a:solidFill>
                    <a:latin typeface="+mn-lt"/>
                    <a:ea typeface="+mn-ea"/>
                  </a:rPr>
                  <a:t> </a:t>
                </a:r>
                <a:r>
                  <a:rPr kumimoji="0" lang="en-US" altLang="zh-CN" sz="1050" i="0" u="none" strike="noStrike" kern="0" cap="none" spc="0" normalizeH="0" baseline="0" noProof="0" dirty="0">
                    <a:ln>
                      <a:noFill/>
                    </a:ln>
                    <a:solidFill>
                      <a:schemeClr val="accent4"/>
                    </a:solidFill>
                    <a:effectLst/>
                    <a:uLnTx/>
                    <a:uFillTx/>
                    <a:latin typeface="+mn-lt"/>
                    <a:ea typeface="+mn-ea"/>
                  </a:rPr>
                  <a:t>million</a:t>
                </a:r>
                <a:endParaRPr kumimoji="0" lang="en-US" altLang="zh-CN" sz="1050" i="0" u="none" strike="noStrike" kern="0" cap="none" spc="0" normalizeH="0" baseline="0" noProof="0" dirty="0">
                  <a:ln>
                    <a:noFill/>
                  </a:ln>
                  <a:solidFill>
                    <a:schemeClr val="accent4"/>
                  </a:solidFill>
                  <a:effectLst/>
                  <a:uLnTx/>
                  <a:uFillTx/>
                  <a:latin typeface="+mn-lt"/>
                  <a:ea typeface="+mn-ea"/>
                </a:endParaRPr>
              </a:p>
            </p:txBody>
          </p:sp>
        </p:grpSp>
      </p:grpSp>
      <p:sp>
        <p:nvSpPr>
          <p:cNvPr id="1048875" name="椭圆 36"/>
          <p:cNvSpPr>
            <a:spLocks noChangeAspect="1"/>
          </p:cNvSpPr>
          <p:nvPr/>
        </p:nvSpPr>
        <p:spPr>
          <a:xfrm>
            <a:off x="8123269" y="3063566"/>
            <a:ext cx="1440000" cy="14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119" name="组合 37"/>
          <p:cNvGrpSpPr/>
          <p:nvPr/>
        </p:nvGrpSpPr>
        <p:grpSpPr>
          <a:xfrm>
            <a:off x="7719636" y="3171566"/>
            <a:ext cx="2247265" cy="1224000"/>
            <a:chOff x="7686852" y="3151117"/>
            <a:chExt cx="2247265" cy="1224000"/>
          </a:xfrm>
        </p:grpSpPr>
        <p:sp>
          <p:nvSpPr>
            <p:cNvPr id="1048876" name="椭圆 116"/>
            <p:cNvSpPr>
              <a:spLocks noChangeAspect="1"/>
            </p:cNvSpPr>
            <p:nvPr>
              <p:custDataLst>
                <p:tags r:id="rId16"/>
              </p:custDataLst>
            </p:nvPr>
          </p:nvSpPr>
          <p:spPr>
            <a:xfrm rot="10800000">
              <a:off x="8198485" y="3151117"/>
              <a:ext cx="1224000" cy="1224000"/>
            </a:xfrm>
            <a:prstGeom prst="ellipse">
              <a:avLst/>
            </a:prstGeom>
            <a:gradFill flip="none" rotWithShape="1">
              <a:gsLst>
                <a:gs pos="17000">
                  <a:srgbClr val="007AFF"/>
                </a:gs>
                <a:gs pos="100000">
                  <a:srgbClr val="007AFF"/>
                </a:gs>
              </a:gsLst>
              <a:path path="circle">
                <a:fillToRect r="100000" b="100000"/>
              </a:path>
              <a:tileRect l="-100000" t="-100000"/>
            </a:gradFill>
            <a:ln w="12700" cap="flat" cmpd="sng" algn="ctr">
              <a:noFill/>
              <a:prstDash val="solid"/>
              <a:miter lim="800000"/>
            </a:ln>
            <a:effectLst>
              <a:innerShdw blurRad="127000">
                <a:srgbClr val="FFFFFF">
                  <a:alpha val="70000"/>
                </a:srgbClr>
              </a:innerShdw>
            </a:effectLst>
          </p:spPr>
          <p:txBody>
            <a:bodyPr wrap="none" rtlCol="0" anchor="ctr">
              <a:noAutofit/>
            </a:bodyPr>
            <a:p>
              <a:pPr lvl="0" algn="ctr">
                <a:spcBef>
                  <a:spcPts val="0"/>
                </a:spcBef>
                <a:spcAft>
                  <a:spcPts val="0"/>
                </a:spcAft>
                <a:buClrTx/>
                <a:buSzTx/>
                <a:buFontTx/>
              </a:pPr>
              <a:endParaRPr lang="en-US" altLang="zh-CN" sz="1400" b="1" noProof="0" dirty="0">
                <a:ln>
                  <a:noFill/>
                </a:ln>
                <a:solidFill>
                  <a:schemeClr val="bg1"/>
                </a:solidFill>
                <a:effectLst/>
                <a:uLnTx/>
                <a:uFillTx/>
                <a:latin typeface="Arial Black" panose="020B0A04020102020204" pitchFamily="34" charset="0"/>
                <a:ea typeface="HarmonyOS Sans SC" panose="00000500000000000000" pitchFamily="2" charset="-122"/>
                <a:cs typeface="Helvetica Neue" charset="0"/>
                <a:sym typeface="+mn-ea"/>
              </a:endParaRPr>
            </a:p>
          </p:txBody>
        </p:sp>
        <p:sp>
          <p:nvSpPr>
            <p:cNvPr id="1048877" name="文本框 69"/>
            <p:cNvSpPr txBox="1"/>
            <p:nvPr>
              <p:custDataLst>
                <p:tags r:id="rId17"/>
              </p:custDataLst>
            </p:nvPr>
          </p:nvSpPr>
          <p:spPr>
            <a:xfrm>
              <a:off x="7686852" y="3434397"/>
              <a:ext cx="2247265" cy="565785"/>
            </a:xfrm>
            <a:prstGeom prst="rect">
              <a:avLst/>
            </a:prstGeom>
            <a:noFill/>
            <a:ln w="9525">
              <a:noFill/>
            </a:ln>
          </p:spPr>
          <p:txBody>
            <a:bodyPr wrap="square">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b="1" i="0" u="none" strike="noStrike" kern="0" cap="none" spc="0" normalizeH="0" baseline="0" noProof="0" dirty="0">
                  <a:ln>
                    <a:noFill/>
                  </a:ln>
                  <a:solidFill>
                    <a:schemeClr val="bg1"/>
                  </a:solidFill>
                  <a:effectLst/>
                  <a:uLnTx/>
                  <a:uFillTx/>
                  <a:latin typeface="Arial Black" panose="020B0A04020102020204" pitchFamily="34" charset="0"/>
                  <a:ea typeface="演示古风宋 Heavy" panose="02000600000000000000" pitchFamily="2" charset="-122"/>
                  <a:cs typeface="Arial" panose="020B0604020202020204" pitchFamily="34" charset="0"/>
                  <a:sym typeface="+mn-ea"/>
                </a:rPr>
                <a:t>3</a:t>
              </a:r>
              <a:r>
                <a:rPr kumimoji="0" lang="en-US" altLang="zh-CN" b="1" i="0" u="none" strike="noStrike" kern="0" cap="none" spc="0" normalizeH="0" baseline="0" noProof="0" dirty="0">
                  <a:ln>
                    <a:noFill/>
                  </a:ln>
                  <a:solidFill>
                    <a:schemeClr val="bg1"/>
                  </a:solidFill>
                  <a:effectLst/>
                  <a:uLnTx/>
                  <a:uFillTx/>
                  <a:latin typeface="Arial Black" panose="020B0A04020102020204" pitchFamily="34" charset="0"/>
                  <a:ea typeface="演示古风宋 Heavy" panose="02000600000000000000" pitchFamily="2" charset="-122"/>
                  <a:cs typeface="Arial" panose="020B0604020202020204" pitchFamily="34" charset="0"/>
                  <a:sym typeface="+mn-ea"/>
                </a:rPr>
                <a:t>30</a:t>
              </a:r>
              <a:r>
                <a:rPr kumimoji="0" lang="en-US" altLang="zh-CN" b="1" i="0" u="none" strike="noStrike" kern="0" cap="none" spc="0" normalizeH="0" baseline="0" noProof="0" dirty="0">
                  <a:ln>
                    <a:noFill/>
                  </a:ln>
                  <a:solidFill>
                    <a:schemeClr val="bg1"/>
                  </a:solidFill>
                  <a:effectLst/>
                  <a:uLnTx/>
                  <a:uFillTx/>
                  <a:latin typeface="+mn-ea"/>
                  <a:cs typeface="Arial" panose="020B0604020202020204" pitchFamily="34" charset="0"/>
                  <a:sym typeface="+mn-ea"/>
                </a:rPr>
                <a:t>亿元</a:t>
              </a:r>
              <a:endParaRPr lang="zh-CN" altLang="en-US"/>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陶瓷载板</a:t>
              </a:r>
              <a:endParaRPr kumimoji="0" lang="en-US" altLang="zh-CN"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市场规模</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sp>
        <p:nvSpPr>
          <p:cNvPr id="1048878" name="文本框 33"/>
          <p:cNvSpPr txBox="1"/>
          <p:nvPr/>
        </p:nvSpPr>
        <p:spPr>
          <a:xfrm>
            <a:off x="754070" y="2760551"/>
            <a:ext cx="5149215" cy="350520"/>
          </a:xfrm>
          <a:prstGeom prst="rect">
            <a:avLst/>
          </a:prstGeom>
          <a:noFill/>
        </p:spPr>
        <p:txBody>
          <a:bodyPr wrap="square" rtlCol="0">
            <a:spAutoFit/>
          </a:bodyPr>
          <a:p>
            <a:pPr algn="ctr"/>
            <a:r>
              <a:rPr lang="zh-CN" altLang="en-US" sz="1400" dirty="0">
                <a:solidFill>
                  <a:srgbClr val="000000">
                    <a:lumMod val="85000"/>
                    <a:lumOff val="15000"/>
                  </a:srgbClr>
                </a:solidFill>
                <a:latin typeface="Arial" panose="020B0604020202020204"/>
                <a:ea typeface="HarmonyOS Sans SC"/>
              </a:rPr>
              <a:t>月产能：三寸片</a:t>
            </a:r>
            <a:r>
              <a:rPr lang="en-US" altLang="zh-CN" sz="1400" dirty="0">
                <a:solidFill>
                  <a:srgbClr val="000000">
                    <a:lumMod val="85000"/>
                    <a:lumOff val="15000"/>
                  </a:srgbClr>
                </a:solidFill>
                <a:latin typeface="Arial" panose="020B0604020202020204"/>
                <a:ea typeface="HarmonyOS Sans SC"/>
              </a:rPr>
              <a:t>50K Panel / </a:t>
            </a:r>
            <a:r>
              <a:rPr lang="zh-CN" altLang="en-US" sz="1400" dirty="0">
                <a:solidFill>
                  <a:srgbClr val="000000">
                    <a:lumMod val="85000"/>
                    <a:lumOff val="15000"/>
                  </a:srgbClr>
                </a:solidFill>
                <a:latin typeface="Arial" panose="020B0604020202020204"/>
                <a:ea typeface="HarmonyOS Sans SC"/>
              </a:rPr>
              <a:t>单科颗</a:t>
            </a:r>
            <a:r>
              <a:rPr lang="en-US" altLang="zh-CN" sz="1400" dirty="0">
                <a:solidFill>
                  <a:srgbClr val="000000">
                    <a:lumMod val="85000"/>
                    <a:lumOff val="15000"/>
                  </a:srgbClr>
                </a:solidFill>
                <a:latin typeface="Arial" panose="020B0604020202020204"/>
                <a:ea typeface="HarmonyOS Sans SC"/>
              </a:rPr>
              <a:t>5kk-20kk PCS</a:t>
            </a:r>
            <a:endParaRPr lang="zh-CN" altLang="en-US" sz="1400" dirty="0">
              <a:solidFill>
                <a:srgbClr val="000000">
                  <a:lumMod val="85000"/>
                  <a:lumOff val="15000"/>
                </a:srgbClr>
              </a:solidFill>
              <a:latin typeface="Arial" panose="020B0604020202020204"/>
              <a:ea typeface="HarmonyOS Sans S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882" name="矩形: 圆角 10"/>
          <p:cNvSpPr/>
          <p:nvPr/>
        </p:nvSpPr>
        <p:spPr>
          <a:xfrm>
            <a:off x="693822" y="2002422"/>
            <a:ext cx="2258731" cy="4716000"/>
          </a:xfrm>
          <a:prstGeom prst="roundRect">
            <a:avLst>
              <a:gd name="adj" fmla="val 3473"/>
            </a:avLst>
          </a:prstGeom>
          <a:gradFill flip="none" rotWithShape="1">
            <a:gsLst>
              <a:gs pos="1000">
                <a:schemeClr val="accent1">
                  <a:lumMod val="5000"/>
                  <a:lumOff val="95000"/>
                </a:schemeClr>
              </a:gs>
              <a:gs pos="45000">
                <a:schemeClr val="accent1">
                  <a:lumMod val="6000"/>
                  <a:lumOff val="94000"/>
                </a:schemeClr>
              </a:gs>
              <a:gs pos="100000">
                <a:schemeClr val="accent2">
                  <a:lumMod val="12000"/>
                  <a:lumOff val="88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accent1"/>
              </a:solidFill>
              <a:latin typeface="Arial Black" panose="020B0A04020102020204" pitchFamily="34" charset="0"/>
            </a:endParaRPr>
          </a:p>
        </p:txBody>
      </p:sp>
      <p:grpSp>
        <p:nvGrpSpPr>
          <p:cNvPr id="123" name="组合 1"/>
          <p:cNvGrpSpPr/>
          <p:nvPr/>
        </p:nvGrpSpPr>
        <p:grpSpPr>
          <a:xfrm>
            <a:off x="695325" y="422271"/>
            <a:ext cx="10801350" cy="535940"/>
            <a:chOff x="695325" y="422271"/>
            <a:chExt cx="10801350" cy="535940"/>
          </a:xfrm>
        </p:grpSpPr>
        <p:grpSp>
          <p:nvGrpSpPr>
            <p:cNvPr id="124" name="组合 2"/>
            <p:cNvGrpSpPr/>
            <p:nvPr/>
          </p:nvGrpSpPr>
          <p:grpSpPr>
            <a:xfrm>
              <a:off x="695325" y="485724"/>
              <a:ext cx="132443" cy="427093"/>
              <a:chOff x="491445" y="515482"/>
              <a:chExt cx="91437" cy="427093"/>
            </a:xfrm>
          </p:grpSpPr>
          <p:sp>
            <p:nvSpPr>
              <p:cNvPr id="1048883" name="任意多边形: 形状 5"/>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8884" name="任意多边形: 形状 6"/>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50" name="直接连接符 3"/>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8885" name="文本框 4"/>
            <p:cNvSpPr txBox="1"/>
            <p:nvPr/>
          </p:nvSpPr>
          <p:spPr>
            <a:xfrm>
              <a:off x="861222" y="422271"/>
              <a:ext cx="22656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defTabSz="91440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产品 </a:t>
              </a:r>
              <a:r>
                <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rPr>
                <a:t>陶瓷载板</a:t>
              </a:r>
              <a:endParaRPr lang="en-US" altLang="zh-CN" sz="2400" b="1" kern="0" dirty="0">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8886" name="文本框 9"/>
          <p:cNvSpPr txBox="1"/>
          <p:nvPr/>
        </p:nvSpPr>
        <p:spPr>
          <a:xfrm>
            <a:off x="1013531" y="1533215"/>
            <a:ext cx="3815081" cy="380999"/>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defTabSz="914400" eaLnBrk="1" fontAlgn="auto" latinLnBrk="0" hangingPunct="1">
              <a:spcBef>
                <a:spcPts val="0"/>
              </a:spcBef>
              <a:buClrTx/>
              <a:buSzTx/>
            </a:pPr>
            <a:r>
              <a:rPr kumimoji="0" lang="en-US" altLang="zh-CN" sz="1600" i="0" u="none" strike="noStrike" kern="0" cap="none" spc="0" normalizeH="0" baseline="0" noProof="0" dirty="0">
                <a:ln>
                  <a:noFill/>
                </a:ln>
                <a:solidFill>
                  <a:schemeClr val="accent4"/>
                </a:solidFill>
                <a:effectLst/>
                <a:uLnTx/>
                <a:uFillTx/>
                <a:latin typeface="+mj-lt"/>
                <a:ea typeface="+mj-ea"/>
              </a:rPr>
              <a:t>-</a:t>
            </a:r>
            <a:r>
              <a:rPr lang="zh-CN" altLang="en-US" sz="1600" b="1" dirty="0">
                <a:solidFill>
                  <a:srgbClr val="000000">
                    <a:lumMod val="85000"/>
                    <a:lumOff val="15000"/>
                  </a:srgbClr>
                </a:solidFill>
                <a:latin typeface="Arial" panose="020B0604020202020204"/>
                <a:ea typeface="HarmonyOS Sans SC"/>
              </a:rPr>
              <a:t>应用领域：激光器 </a:t>
            </a:r>
            <a:r>
              <a:rPr lang="en-US" altLang="zh-CN" sz="1600" b="1" dirty="0">
                <a:solidFill>
                  <a:srgbClr val="000000">
                    <a:lumMod val="85000"/>
                    <a:lumOff val="15000"/>
                  </a:srgbClr>
                </a:solidFill>
                <a:latin typeface="Arial" panose="020B0604020202020204"/>
                <a:ea typeface="HarmonyOS Sans SC"/>
              </a:rPr>
              <a:t>| </a:t>
            </a:r>
            <a:r>
              <a:rPr lang="zh-CN" altLang="en-US" sz="1600" b="1" dirty="0">
                <a:solidFill>
                  <a:srgbClr val="000000">
                    <a:lumMod val="85000"/>
                    <a:lumOff val="15000"/>
                  </a:srgbClr>
                </a:solidFill>
                <a:latin typeface="Arial" panose="020B0604020202020204"/>
                <a:ea typeface="HarmonyOS Sans SC"/>
              </a:rPr>
              <a:t>数据中心 </a:t>
            </a:r>
            <a:r>
              <a:rPr lang="en-US" altLang="zh-CN" sz="1600" b="1" dirty="0">
                <a:solidFill>
                  <a:srgbClr val="000000">
                    <a:lumMod val="85000"/>
                    <a:lumOff val="15000"/>
                  </a:srgbClr>
                </a:solidFill>
                <a:latin typeface="Arial" panose="020B0604020202020204"/>
                <a:ea typeface="HarmonyOS Sans SC"/>
              </a:rPr>
              <a:t>| </a:t>
            </a:r>
            <a:r>
              <a:rPr lang="zh-CN" altLang="en-US" sz="1600" b="1" dirty="0">
                <a:solidFill>
                  <a:srgbClr val="000000">
                    <a:lumMod val="85000"/>
                    <a:lumOff val="15000"/>
                  </a:srgbClr>
                </a:solidFill>
                <a:latin typeface="Arial" panose="020B0604020202020204"/>
                <a:ea typeface="HarmonyOS Sans SC"/>
              </a:rPr>
              <a:t>射频系统</a:t>
            </a:r>
            <a:endParaRPr lang="en-US" altLang="zh-CN" sz="1600" b="1" dirty="0">
              <a:solidFill>
                <a:srgbClr val="000000">
                  <a:lumMod val="85000"/>
                  <a:lumOff val="15000"/>
                </a:srgbClr>
              </a:solidFill>
              <a:latin typeface="Arial" panose="020B0604020202020204"/>
              <a:ea typeface="HarmonyOS Sans SC"/>
            </a:endParaRPr>
          </a:p>
        </p:txBody>
      </p:sp>
      <p:sp>
        <p:nvSpPr>
          <p:cNvPr id="1048887" name="矩形: 圆角 12"/>
          <p:cNvSpPr/>
          <p:nvPr/>
        </p:nvSpPr>
        <p:spPr>
          <a:xfrm>
            <a:off x="3219450" y="2002421"/>
            <a:ext cx="8277226" cy="4716000"/>
          </a:xfrm>
          <a:prstGeom prst="roundRect">
            <a:avLst>
              <a:gd name="adj" fmla="val 2647"/>
            </a:avLst>
          </a:prstGeom>
          <a:gradFill flip="none" rotWithShape="1">
            <a:gsLst>
              <a:gs pos="1000">
                <a:schemeClr val="accent1">
                  <a:lumMod val="5000"/>
                  <a:lumOff val="95000"/>
                </a:schemeClr>
              </a:gs>
              <a:gs pos="45000">
                <a:schemeClr val="accent1">
                  <a:lumMod val="6000"/>
                  <a:lumOff val="94000"/>
                </a:schemeClr>
              </a:gs>
              <a:gs pos="100000">
                <a:schemeClr val="accent2">
                  <a:lumMod val="12000"/>
                  <a:lumOff val="88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accent1"/>
              </a:solidFill>
              <a:latin typeface="Arial Black" panose="020B0A04020102020204" pitchFamily="34" charset="0"/>
            </a:endParaRPr>
          </a:p>
        </p:txBody>
      </p:sp>
      <p:grpSp>
        <p:nvGrpSpPr>
          <p:cNvPr id="125" name="组合 64"/>
          <p:cNvGrpSpPr/>
          <p:nvPr/>
        </p:nvGrpSpPr>
        <p:grpSpPr>
          <a:xfrm>
            <a:off x="3388105" y="2166481"/>
            <a:ext cx="7939915" cy="900000"/>
            <a:chOff x="3415542" y="2166481"/>
            <a:chExt cx="7939915" cy="900000"/>
          </a:xfrm>
        </p:grpSpPr>
        <p:sp>
          <p:nvSpPr>
            <p:cNvPr id="1048888" name="1"/>
            <p:cNvSpPr/>
            <p:nvPr/>
          </p:nvSpPr>
          <p:spPr>
            <a:xfrm>
              <a:off x="3415542" y="2166481"/>
              <a:ext cx="7939915" cy="900000"/>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3" name="图片 18" descr="图示&#10;&#10;AI 生成的内容可能不正确。"/>
            <p:cNvPicPr>
              <a:picLocks noChangeAspect="1"/>
            </p:cNvPicPr>
            <p:nvPr/>
          </p:nvPicPr>
          <p:blipFill>
            <a:blip r:embed="rId1" cstate="print">
              <a:clrChange>
                <a:clrFrom>
                  <a:srgbClr val="FDFFFD"/>
                </a:clrFrom>
                <a:clrTo>
                  <a:srgbClr val="FDFFFD">
                    <a:alpha val="0"/>
                  </a:srgbClr>
                </a:clrTo>
              </a:clrChange>
            </a:blip>
            <a:srcRect l="5084" t="530" r="6560" b="92573"/>
            <a:stretch>
              <a:fillRect/>
            </a:stretch>
          </p:blipFill>
          <p:spPr>
            <a:xfrm>
              <a:off x="3514745" y="2353467"/>
              <a:ext cx="7741509" cy="277000"/>
            </a:xfrm>
            <a:prstGeom prst="rect">
              <a:avLst/>
            </a:prstGeom>
          </p:spPr>
        </p:pic>
        <p:grpSp>
          <p:nvGrpSpPr>
            <p:cNvPr id="126" name="组合 41"/>
            <p:cNvGrpSpPr/>
            <p:nvPr/>
          </p:nvGrpSpPr>
          <p:grpSpPr>
            <a:xfrm>
              <a:off x="3777037" y="2616481"/>
              <a:ext cx="7308166" cy="447040"/>
              <a:chOff x="3777037" y="2616481"/>
              <a:chExt cx="7308166" cy="447040"/>
            </a:xfrm>
          </p:grpSpPr>
          <p:sp>
            <p:nvSpPr>
              <p:cNvPr id="1048889" name="文本框 30"/>
              <p:cNvSpPr txBox="1"/>
              <p:nvPr/>
            </p:nvSpPr>
            <p:spPr>
              <a:xfrm>
                <a:off x="3777037" y="2685485"/>
                <a:ext cx="835244"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Substrate</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0" name="文本框 31"/>
              <p:cNvSpPr txBox="1"/>
              <p:nvPr/>
            </p:nvSpPr>
            <p:spPr>
              <a:xfrm>
                <a:off x="5130203" y="2685485"/>
                <a:ext cx="1319729"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Sputtering Ti/Cu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1" name="文本框 38"/>
              <p:cNvSpPr txBox="1"/>
              <p:nvPr/>
            </p:nvSpPr>
            <p:spPr>
              <a:xfrm>
                <a:off x="7021978" y="2685485"/>
                <a:ext cx="767081"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Dry Film</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2" name="文本框 39"/>
              <p:cNvSpPr txBox="1"/>
              <p:nvPr/>
            </p:nvSpPr>
            <p:spPr>
              <a:xfrm>
                <a:off x="8471648" y="2616481"/>
                <a:ext cx="980798" cy="4470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Exposure &amp;</a:t>
                </a:r>
                <a:endParaRPr kumimoji="0" lang="en-US" altLang="zh-CN" sz="1200" b="1" i="0" u="none" strike="noStrike" kern="0" cap="none" spc="0" normalizeH="0" baseline="0" noProof="0" dirty="0">
                  <a:ln>
                    <a:noFill/>
                  </a:ln>
                  <a:solidFill>
                    <a:schemeClr val="accent4"/>
                  </a:solidFill>
                  <a:effectLst/>
                  <a:uLnTx/>
                  <a:uFillTx/>
                  <a:latin typeface="+mn-lt"/>
                  <a:ea typeface="+mj-ea"/>
                </a:endParaRPr>
              </a:p>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Developing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3" name="文本框 40"/>
              <p:cNvSpPr txBox="1"/>
              <p:nvPr/>
            </p:nvSpPr>
            <p:spPr>
              <a:xfrm>
                <a:off x="9970212" y="2685485"/>
                <a:ext cx="1114991"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Etching Ti/Cu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grpSp>
      </p:grpSp>
      <p:grpSp>
        <p:nvGrpSpPr>
          <p:cNvPr id="127" name="组合 63"/>
          <p:cNvGrpSpPr/>
          <p:nvPr/>
        </p:nvGrpSpPr>
        <p:grpSpPr>
          <a:xfrm>
            <a:off x="3392104" y="3219204"/>
            <a:ext cx="7939915" cy="900000"/>
            <a:chOff x="3415542" y="3252752"/>
            <a:chExt cx="7939915" cy="900000"/>
          </a:xfrm>
        </p:grpSpPr>
        <p:sp>
          <p:nvSpPr>
            <p:cNvPr id="1048894" name="1"/>
            <p:cNvSpPr/>
            <p:nvPr/>
          </p:nvSpPr>
          <p:spPr>
            <a:xfrm>
              <a:off x="3415542" y="3252752"/>
              <a:ext cx="7939915" cy="900000"/>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4" name="Picture 19++" descr="图示&#10;&#10;AI 生成的内容可能不正确。"/>
            <p:cNvPicPr>
              <a:picLocks noChangeAspect="1"/>
            </p:cNvPicPr>
            <p:nvPr/>
          </p:nvPicPr>
          <p:blipFill>
            <a:blip r:embed="rId2" cstate="print">
              <a:clrChange>
                <a:clrFrom>
                  <a:srgbClr val="FBFDFF"/>
                </a:clrFrom>
                <a:clrTo>
                  <a:srgbClr val="FBFDFF">
                    <a:alpha val="0"/>
                  </a:srgbClr>
                </a:clrTo>
              </a:clrChange>
            </a:blip>
            <a:srcRect l="5084" t="25269" r="6560" b="63513"/>
            <a:stretch>
              <a:fillRect/>
            </a:stretch>
          </p:blipFill>
          <p:spPr>
            <a:xfrm>
              <a:off x="3514745" y="3344082"/>
              <a:ext cx="7741509" cy="450568"/>
            </a:xfrm>
            <a:prstGeom prst="rect">
              <a:avLst/>
            </a:prstGeom>
          </p:spPr>
        </p:pic>
        <p:grpSp>
          <p:nvGrpSpPr>
            <p:cNvPr id="128" name="组合 42"/>
            <p:cNvGrpSpPr/>
            <p:nvPr/>
          </p:nvGrpSpPr>
          <p:grpSpPr>
            <a:xfrm>
              <a:off x="3462849" y="3702752"/>
              <a:ext cx="7449972" cy="447040"/>
              <a:chOff x="3462849" y="2616481"/>
              <a:chExt cx="7449972" cy="447040"/>
            </a:xfrm>
          </p:grpSpPr>
          <p:sp>
            <p:nvSpPr>
              <p:cNvPr id="1048895" name="文本框 43"/>
              <p:cNvSpPr txBox="1"/>
              <p:nvPr/>
            </p:nvSpPr>
            <p:spPr>
              <a:xfrm>
                <a:off x="3462849" y="2685485"/>
                <a:ext cx="142748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Dry Film Stripping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6" name="文本框 44"/>
              <p:cNvSpPr txBox="1"/>
              <p:nvPr/>
            </p:nvSpPr>
            <p:spPr>
              <a:xfrm>
                <a:off x="5199935" y="2685485"/>
                <a:ext cx="117348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Thick Dry Film</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7" name="文本框 45"/>
              <p:cNvSpPr txBox="1"/>
              <p:nvPr/>
            </p:nvSpPr>
            <p:spPr>
              <a:xfrm>
                <a:off x="6902553" y="2616481"/>
                <a:ext cx="980798" cy="4470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Exposure </a:t>
                </a:r>
                <a:r>
                  <a:rPr lang="en-US" altLang="zh-CN" sz="1200" b="1" kern="0" dirty="0">
                    <a:solidFill>
                      <a:schemeClr val="accent4"/>
                    </a:solidFill>
                    <a:latin typeface="+mn-lt"/>
                    <a:ea typeface="+mj-ea"/>
                  </a:rPr>
                  <a:t>&amp;</a:t>
                </a:r>
                <a:endParaRPr kumimoji="0" lang="en-US" altLang="zh-CN" sz="1200" b="1" i="0" u="none" strike="noStrike" kern="0" cap="none" spc="0" normalizeH="0" baseline="0" noProof="0" dirty="0">
                  <a:ln>
                    <a:noFill/>
                  </a:ln>
                  <a:solidFill>
                    <a:schemeClr val="accent4"/>
                  </a:solidFill>
                  <a:effectLst/>
                  <a:uLnTx/>
                  <a:uFillTx/>
                  <a:latin typeface="+mn-lt"/>
                  <a:ea typeface="+mj-ea"/>
                </a:endParaRPr>
              </a:p>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Developing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8" name="文本框 46"/>
              <p:cNvSpPr txBox="1"/>
              <p:nvPr/>
            </p:nvSpPr>
            <p:spPr>
              <a:xfrm>
                <a:off x="8265663" y="2685485"/>
                <a:ext cx="136145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err="1">
                    <a:ln>
                      <a:noFill/>
                    </a:ln>
                    <a:solidFill>
                      <a:schemeClr val="accent4"/>
                    </a:solidFill>
                    <a:effectLst/>
                    <a:uLnTx/>
                    <a:uFillTx/>
                    <a:latin typeface="+mn-lt"/>
                    <a:ea typeface="+mj-ea"/>
                  </a:rPr>
                  <a:t>Electrocoppering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899" name="文本框 47"/>
              <p:cNvSpPr txBox="1"/>
              <p:nvPr/>
            </p:nvSpPr>
            <p:spPr>
              <a:xfrm>
                <a:off x="10145740" y="2685485"/>
                <a:ext cx="767081"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Grinding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grpSp>
      </p:grpSp>
      <p:grpSp>
        <p:nvGrpSpPr>
          <p:cNvPr id="129" name="组合 62"/>
          <p:cNvGrpSpPr/>
          <p:nvPr/>
        </p:nvGrpSpPr>
        <p:grpSpPr>
          <a:xfrm>
            <a:off x="3369226" y="4271927"/>
            <a:ext cx="7939915" cy="917976"/>
            <a:chOff x="3415542" y="4321047"/>
            <a:chExt cx="7939915" cy="917976"/>
          </a:xfrm>
        </p:grpSpPr>
        <p:sp>
          <p:nvSpPr>
            <p:cNvPr id="1048900" name="1"/>
            <p:cNvSpPr/>
            <p:nvPr/>
          </p:nvSpPr>
          <p:spPr>
            <a:xfrm>
              <a:off x="3415542" y="4339023"/>
              <a:ext cx="7939915" cy="900000"/>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5" name="Picture 19+" descr="图示&#10;&#10;AI 生成的内容可能不正确。"/>
            <p:cNvPicPr>
              <a:picLocks noChangeAspect="1"/>
            </p:cNvPicPr>
            <p:nvPr/>
          </p:nvPicPr>
          <p:blipFill>
            <a:blip r:embed="rId3" cstate="print">
              <a:clrChange>
                <a:clrFrom>
                  <a:srgbClr val="FFFFFF"/>
                </a:clrFrom>
                <a:clrTo>
                  <a:srgbClr val="FFFFFF">
                    <a:alpha val="0"/>
                  </a:srgbClr>
                </a:clrTo>
              </a:clrChange>
            </a:blip>
            <a:srcRect l="5084" t="50716" r="6560" b="34676"/>
            <a:stretch>
              <a:fillRect/>
            </a:stretch>
          </p:blipFill>
          <p:spPr>
            <a:xfrm>
              <a:off x="3514745" y="4321047"/>
              <a:ext cx="7741509" cy="586740"/>
            </a:xfrm>
            <a:prstGeom prst="rect">
              <a:avLst/>
            </a:prstGeom>
          </p:spPr>
        </p:pic>
        <p:grpSp>
          <p:nvGrpSpPr>
            <p:cNvPr id="130" name="组合 48"/>
            <p:cNvGrpSpPr/>
            <p:nvPr/>
          </p:nvGrpSpPr>
          <p:grpSpPr>
            <a:xfrm>
              <a:off x="3462849" y="4789023"/>
              <a:ext cx="7749397" cy="447040"/>
              <a:chOff x="3462849" y="2616481"/>
              <a:chExt cx="7749397" cy="447040"/>
            </a:xfrm>
          </p:grpSpPr>
          <p:sp>
            <p:nvSpPr>
              <p:cNvPr id="1048901" name="文本框 49"/>
              <p:cNvSpPr txBox="1"/>
              <p:nvPr/>
            </p:nvSpPr>
            <p:spPr>
              <a:xfrm>
                <a:off x="3462849" y="2685485"/>
                <a:ext cx="142748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Dry Film Stripping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2" name="文本框 50"/>
              <p:cNvSpPr txBox="1"/>
              <p:nvPr/>
            </p:nvSpPr>
            <p:spPr>
              <a:xfrm>
                <a:off x="5093334" y="2685485"/>
                <a:ext cx="1372811"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Electrolytic Ni/Au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3" name="文本框 51"/>
              <p:cNvSpPr txBox="1"/>
              <p:nvPr/>
            </p:nvSpPr>
            <p:spPr>
              <a:xfrm>
                <a:off x="7021978" y="2685485"/>
                <a:ext cx="76708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Dry Film</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4" name="文本框 52"/>
              <p:cNvSpPr txBox="1"/>
              <p:nvPr/>
            </p:nvSpPr>
            <p:spPr>
              <a:xfrm>
                <a:off x="8471649" y="2616481"/>
                <a:ext cx="980798" cy="4470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Exposure &amp;</a:t>
                </a:r>
                <a:endParaRPr kumimoji="0" lang="en-US" altLang="zh-CN" sz="1200" b="1" i="0" u="none" strike="noStrike" kern="0" cap="none" spc="0" normalizeH="0" baseline="0" noProof="0" dirty="0">
                  <a:ln>
                    <a:noFill/>
                  </a:ln>
                  <a:solidFill>
                    <a:schemeClr val="accent4"/>
                  </a:solidFill>
                  <a:effectLst/>
                  <a:uLnTx/>
                  <a:uFillTx/>
                  <a:latin typeface="+mn-lt"/>
                  <a:ea typeface="+mj-ea"/>
                </a:endParaRPr>
              </a:p>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Developing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5" name="文本框 53"/>
              <p:cNvSpPr txBox="1"/>
              <p:nvPr/>
            </p:nvSpPr>
            <p:spPr>
              <a:xfrm>
                <a:off x="9800293" y="2685485"/>
                <a:ext cx="1411953"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Evaporating </a:t>
                </a:r>
                <a:r>
                  <a:rPr kumimoji="0" lang="en-US" altLang="zh-CN" sz="1200" b="1" i="0" u="none" strike="noStrike" kern="0" cap="none" spc="0" normalizeH="0" baseline="0" noProof="0" dirty="0" err="1">
                    <a:ln>
                      <a:noFill/>
                    </a:ln>
                    <a:solidFill>
                      <a:schemeClr val="accent4"/>
                    </a:solidFill>
                    <a:effectLst/>
                    <a:uLnTx/>
                    <a:uFillTx/>
                    <a:latin typeface="+mn-lt"/>
                    <a:ea typeface="+mj-ea"/>
                  </a:rPr>
                  <a:t>AuSn</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grpSp>
      </p:grpSp>
      <p:grpSp>
        <p:nvGrpSpPr>
          <p:cNvPr id="131" name="组合 61"/>
          <p:cNvGrpSpPr/>
          <p:nvPr/>
        </p:nvGrpSpPr>
        <p:grpSpPr>
          <a:xfrm>
            <a:off x="3392104" y="5342626"/>
            <a:ext cx="7939915" cy="900000"/>
            <a:chOff x="3415542" y="5425294"/>
            <a:chExt cx="7939915" cy="900000"/>
          </a:xfrm>
        </p:grpSpPr>
        <p:sp>
          <p:nvSpPr>
            <p:cNvPr id="1048906" name="1"/>
            <p:cNvSpPr/>
            <p:nvPr/>
          </p:nvSpPr>
          <p:spPr>
            <a:xfrm>
              <a:off x="3415542" y="5425294"/>
              <a:ext cx="7939915" cy="900000"/>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6" name="图片 19" descr="图示&#10;&#10;AI 生成的内容可能不正确。"/>
            <p:cNvPicPr>
              <a:picLocks noChangeAspect="1"/>
            </p:cNvPicPr>
            <p:nvPr/>
          </p:nvPicPr>
          <p:blipFill>
            <a:blip r:embed="rId4" cstate="print">
              <a:clrChange>
                <a:clrFrom>
                  <a:srgbClr val="FFFFFF"/>
                </a:clrFrom>
                <a:clrTo>
                  <a:srgbClr val="FFFFFF">
                    <a:alpha val="0"/>
                  </a:srgbClr>
                </a:clrTo>
              </a:clrChange>
            </a:blip>
            <a:srcRect l="5084" t="74722" r="6560" b="7737"/>
            <a:stretch>
              <a:fillRect/>
            </a:stretch>
          </p:blipFill>
          <p:spPr>
            <a:xfrm>
              <a:off x="3570351" y="5432251"/>
              <a:ext cx="6530901" cy="594396"/>
            </a:xfrm>
            <a:prstGeom prst="rect">
              <a:avLst/>
            </a:prstGeom>
          </p:spPr>
        </p:pic>
        <p:sp>
          <p:nvSpPr>
            <p:cNvPr id="1048907" name="文本框 55"/>
            <p:cNvSpPr txBox="1"/>
            <p:nvPr/>
          </p:nvSpPr>
          <p:spPr>
            <a:xfrm>
              <a:off x="3462849" y="6001760"/>
              <a:ext cx="1427480"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Dry Film Stripping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8" name="文本框 56"/>
            <p:cNvSpPr txBox="1"/>
            <p:nvPr/>
          </p:nvSpPr>
          <p:spPr>
            <a:xfrm>
              <a:off x="5128845" y="6001760"/>
              <a:ext cx="956191"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Dicing Saw</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09" name="文本框 57"/>
            <p:cNvSpPr txBox="1"/>
            <p:nvPr/>
          </p:nvSpPr>
          <p:spPr>
            <a:xfrm>
              <a:off x="6504501" y="6001760"/>
              <a:ext cx="897255"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Inspection</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10" name="文本框 59"/>
            <p:cNvSpPr txBox="1"/>
            <p:nvPr/>
          </p:nvSpPr>
          <p:spPr>
            <a:xfrm>
              <a:off x="7582988" y="6001760"/>
              <a:ext cx="1483440"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Packing &amp; Delivery</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grpSp>
      <p:sp>
        <p:nvSpPr>
          <p:cNvPr id="1048911" name="文本框 60"/>
          <p:cNvSpPr txBox="1"/>
          <p:nvPr/>
        </p:nvSpPr>
        <p:spPr>
          <a:xfrm>
            <a:off x="6346413" y="6324210"/>
            <a:ext cx="2011680" cy="41148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a:spcAft>
                <a:spcPts val="300"/>
              </a:spcAft>
            </a:pPr>
            <a:r>
              <a:rPr lang="en-US" altLang="zh-CN" sz="1800" b="1" dirty="0">
                <a:solidFill>
                  <a:schemeClr val="accent1"/>
                </a:solidFill>
                <a:latin typeface="Arial" panose="020B0604020202020204"/>
                <a:ea typeface="HarmonyOS Sans SC"/>
              </a:rPr>
              <a:t>DPC</a:t>
            </a:r>
            <a:r>
              <a:rPr lang="zh-CN" altLang="en-US" sz="1800" b="1" dirty="0">
                <a:solidFill>
                  <a:schemeClr val="accent1"/>
                </a:solidFill>
                <a:latin typeface="Arial" panose="020B0604020202020204"/>
                <a:ea typeface="HarmonyOS Sans SC"/>
              </a:rPr>
              <a:t>载板加工流程</a:t>
            </a:r>
            <a:endParaRPr lang="en-US" altLang="zh-CN" sz="1800" b="1" dirty="0">
              <a:solidFill>
                <a:schemeClr val="accent1"/>
              </a:solidFill>
              <a:latin typeface="Arial" panose="020B0604020202020204"/>
              <a:ea typeface="HarmonyOS Sans SC"/>
            </a:endParaRPr>
          </a:p>
        </p:txBody>
      </p:sp>
      <p:sp>
        <p:nvSpPr>
          <p:cNvPr id="1048912" name="1"/>
          <p:cNvSpPr/>
          <p:nvPr/>
        </p:nvSpPr>
        <p:spPr>
          <a:xfrm>
            <a:off x="879926" y="2166480"/>
            <a:ext cx="1886522" cy="1366917"/>
          </a:xfrm>
          <a:prstGeom prst="roundRect">
            <a:avLst>
              <a:gd name="adj" fmla="val 647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7" name="图片 65"/>
          <p:cNvPicPr>
            <a:picLocks noChangeAspect="1"/>
          </p:cNvPicPr>
          <p:nvPr/>
        </p:nvPicPr>
        <p:blipFill rotWithShape="1">
          <a:blip r:embed="rId5" cstate="print"/>
          <a:srcRect l="17047" r="17047"/>
          <a:stretch>
            <a:fillRect/>
          </a:stretch>
        </p:blipFill>
        <p:spPr bwMode="auto">
          <a:xfrm>
            <a:off x="1184816" y="2234164"/>
            <a:ext cx="1276743" cy="957557"/>
          </a:xfrm>
          <a:prstGeom prst="roundRect">
            <a:avLst>
              <a:gd name="adj" fmla="val 7383"/>
            </a:avLst>
          </a:prstGeom>
          <a:ln>
            <a:solidFill>
              <a:schemeClr val="accent3"/>
            </a:solidFill>
          </a:ln>
        </p:spPr>
      </p:pic>
      <p:sp>
        <p:nvSpPr>
          <p:cNvPr id="1048913" name="文本框 71"/>
          <p:cNvSpPr txBox="1"/>
          <p:nvPr/>
        </p:nvSpPr>
        <p:spPr>
          <a:xfrm>
            <a:off x="1192246" y="3206537"/>
            <a:ext cx="1249680"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1200" dirty="0">
                <a:solidFill>
                  <a:srgbClr val="000000">
                    <a:lumMod val="85000"/>
                    <a:lumOff val="15000"/>
                  </a:srgbClr>
                </a:solidFill>
                <a:latin typeface="Arial" panose="020B0604020202020204"/>
                <a:ea typeface="HarmonyOS Sans SC"/>
              </a:rPr>
              <a:t>单晶金刚石载板</a:t>
            </a:r>
            <a:endParaRPr lang="zh-CN" altLang="en-US" sz="1200" dirty="0">
              <a:solidFill>
                <a:srgbClr val="000000">
                  <a:lumMod val="85000"/>
                  <a:lumOff val="15000"/>
                </a:srgbClr>
              </a:solidFill>
              <a:latin typeface="Arial" panose="020B0604020202020204"/>
              <a:ea typeface="HarmonyOS Sans SC"/>
            </a:endParaRPr>
          </a:p>
        </p:txBody>
      </p:sp>
      <p:sp>
        <p:nvSpPr>
          <p:cNvPr id="1048914" name="1"/>
          <p:cNvSpPr/>
          <p:nvPr/>
        </p:nvSpPr>
        <p:spPr>
          <a:xfrm>
            <a:off x="885170" y="3693241"/>
            <a:ext cx="1886522" cy="1366917"/>
          </a:xfrm>
          <a:prstGeom prst="roundRect">
            <a:avLst>
              <a:gd name="adj" fmla="val 647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800" dirty="0">
                <a:solidFill>
                  <a:srgbClr val="000000">
                    <a:lumMod val="85000"/>
                    <a:lumOff val="15000"/>
                  </a:srgbClr>
                </a:solidFill>
              </a:rPr>
              <a:t>氮化铝载板</a:t>
            </a:r>
            <a:endParaRPr lang="en-US" altLang="zh-CN" sz="800" dirty="0">
              <a:solidFill>
                <a:srgbClr val="000000">
                  <a:lumMod val="85000"/>
                  <a:lumOff val="15000"/>
                </a:srgbClr>
              </a:solidFill>
            </a:endParaRPr>
          </a:p>
          <a:p>
            <a:pPr algn="ctr"/>
            <a:endParaRPr lang="zh-CN" altLang="en-US" sz="800" dirty="0">
              <a:solidFill>
                <a:schemeClr val="bg1">
                  <a:alpha val="0"/>
                </a:schemeClr>
              </a:solidFill>
            </a:endParaRPr>
          </a:p>
        </p:txBody>
      </p:sp>
      <p:pic>
        <p:nvPicPr>
          <p:cNvPr id="2097178" name="图片 66" descr="图片包含 游戏机&#10;&#10;描述已自动生成"/>
          <p:cNvPicPr>
            <a:picLocks noChangeAspect="1"/>
          </p:cNvPicPr>
          <p:nvPr/>
        </p:nvPicPr>
        <p:blipFill>
          <a:blip r:embed="rId6" cstate="print"/>
          <a:srcRect t="96" b="96"/>
          <a:stretch>
            <a:fillRect/>
          </a:stretch>
        </p:blipFill>
        <p:spPr>
          <a:xfrm flipH="1">
            <a:off x="1190032" y="3760904"/>
            <a:ext cx="1276800" cy="957600"/>
          </a:xfrm>
          <a:prstGeom prst="roundRect">
            <a:avLst>
              <a:gd name="adj" fmla="val 7383"/>
            </a:avLst>
          </a:prstGeom>
          <a:ln>
            <a:solidFill>
              <a:schemeClr val="accent3"/>
            </a:solidFill>
          </a:ln>
        </p:spPr>
      </p:pic>
      <p:sp>
        <p:nvSpPr>
          <p:cNvPr id="1048915" name="文本框 76"/>
          <p:cNvSpPr txBox="1"/>
          <p:nvPr/>
        </p:nvSpPr>
        <p:spPr>
          <a:xfrm>
            <a:off x="1351378" y="4733298"/>
            <a:ext cx="944880"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algn="ctr"/>
            <a:r>
              <a:rPr lang="zh-CN" altLang="en-US" sz="1200" dirty="0">
                <a:solidFill>
                  <a:srgbClr val="000000">
                    <a:lumMod val="85000"/>
                    <a:lumOff val="15000"/>
                  </a:srgbClr>
                </a:solidFill>
                <a:latin typeface="Arial" panose="020B0604020202020204"/>
                <a:ea typeface="HarmonyOS Sans SC"/>
              </a:rPr>
              <a:t>氮化铝载板</a:t>
            </a:r>
            <a:endParaRPr lang="en-US" altLang="zh-CN" sz="1200" dirty="0">
              <a:solidFill>
                <a:srgbClr val="000000">
                  <a:lumMod val="85000"/>
                  <a:lumOff val="15000"/>
                </a:srgbClr>
              </a:solidFill>
              <a:latin typeface="Arial" panose="020B0604020202020204"/>
              <a:ea typeface="HarmonyOS Sans SC"/>
            </a:endParaRPr>
          </a:p>
        </p:txBody>
      </p:sp>
      <p:sp>
        <p:nvSpPr>
          <p:cNvPr id="1048916" name="1"/>
          <p:cNvSpPr/>
          <p:nvPr/>
        </p:nvSpPr>
        <p:spPr>
          <a:xfrm>
            <a:off x="890414" y="5220003"/>
            <a:ext cx="1886522" cy="1366917"/>
          </a:xfrm>
          <a:prstGeom prst="roundRect">
            <a:avLst>
              <a:gd name="adj" fmla="val 647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79" name="图片 67"/>
          <p:cNvPicPr>
            <a:picLocks noChangeAspect="1"/>
          </p:cNvPicPr>
          <p:nvPr/>
        </p:nvPicPr>
        <p:blipFill>
          <a:blip r:embed="rId7"/>
          <a:srcRect l="12809" r="12809"/>
          <a:stretch>
            <a:fillRect/>
          </a:stretch>
        </p:blipFill>
        <p:spPr>
          <a:xfrm>
            <a:off x="1195275" y="5287666"/>
            <a:ext cx="1276800" cy="957600"/>
          </a:xfrm>
          <a:prstGeom prst="roundRect">
            <a:avLst>
              <a:gd name="adj" fmla="val 7383"/>
            </a:avLst>
          </a:prstGeom>
          <a:ln>
            <a:solidFill>
              <a:schemeClr val="accent3"/>
            </a:solidFill>
          </a:ln>
        </p:spPr>
      </p:pic>
      <p:sp>
        <p:nvSpPr>
          <p:cNvPr id="1048917" name="文本框 80"/>
          <p:cNvSpPr txBox="1"/>
          <p:nvPr/>
        </p:nvSpPr>
        <p:spPr>
          <a:xfrm>
            <a:off x="1177087" y="6260060"/>
            <a:ext cx="1287780" cy="3048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i="0" u="none" strike="noStrike" kern="0" cap="none" spc="0" normalizeH="0" baseline="0" noProof="0" dirty="0">
                <a:ln>
                  <a:noFill/>
                </a:ln>
                <a:solidFill>
                  <a:schemeClr val="accent1"/>
                </a:solidFill>
                <a:effectLst/>
                <a:uLnTx/>
                <a:uFillTx/>
                <a:latin typeface="+mj-lt"/>
                <a:ea typeface="+mj-ea"/>
              </a:rPr>
              <a:t> </a:t>
            </a:r>
            <a:r>
              <a:rPr lang="zh-CN" altLang="en-US" sz="1200" dirty="0">
                <a:solidFill>
                  <a:srgbClr val="000000">
                    <a:lumMod val="85000"/>
                    <a:lumOff val="15000"/>
                  </a:srgbClr>
                </a:solidFill>
                <a:latin typeface="Arial" panose="020B0604020202020204"/>
                <a:ea typeface="HarmonyOS Sans SC"/>
              </a:rPr>
              <a:t>聚晶金刚石载板</a:t>
            </a:r>
            <a:endParaRPr lang="zh-CN" altLang="en-US" sz="1200" dirty="0">
              <a:solidFill>
                <a:srgbClr val="000000">
                  <a:lumMod val="85000"/>
                  <a:lumOff val="15000"/>
                </a:srgbClr>
              </a:solidFill>
              <a:latin typeface="Arial" panose="020B0604020202020204"/>
              <a:ea typeface="HarmonyOS Sans SC"/>
            </a:endParaRPr>
          </a:p>
        </p:txBody>
      </p:sp>
      <p:sp>
        <p:nvSpPr>
          <p:cNvPr id="1048918" name="矩形: 圆角 8"/>
          <p:cNvSpPr/>
          <p:nvPr/>
        </p:nvSpPr>
        <p:spPr>
          <a:xfrm>
            <a:off x="932340" y="1078769"/>
            <a:ext cx="5473203"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DPC</a:t>
            </a:r>
            <a:r>
              <a:rPr kumimoji="0" lang="zh-CN" altLang="en-US"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载板（</a:t>
            </a:r>
            <a:r>
              <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Direct Plated Copper</a:t>
            </a:r>
            <a:r>
              <a:rPr kumimoji="0" lang="zh-CN" altLang="en-US"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a:t>
            </a:r>
            <a:endPar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922" name="矩形: 圆角 10"/>
          <p:cNvSpPr/>
          <p:nvPr/>
        </p:nvSpPr>
        <p:spPr>
          <a:xfrm>
            <a:off x="693822" y="1940397"/>
            <a:ext cx="10802853" cy="2312946"/>
          </a:xfrm>
          <a:prstGeom prst="roundRect">
            <a:avLst>
              <a:gd name="adj" fmla="val 3473"/>
            </a:avLst>
          </a:prstGeom>
          <a:gradFill flip="none" rotWithShape="1">
            <a:gsLst>
              <a:gs pos="1000">
                <a:schemeClr val="accent1">
                  <a:lumMod val="5000"/>
                  <a:lumOff val="95000"/>
                </a:schemeClr>
              </a:gs>
              <a:gs pos="45000">
                <a:schemeClr val="accent1">
                  <a:lumMod val="6000"/>
                  <a:lumOff val="94000"/>
                </a:schemeClr>
              </a:gs>
              <a:gs pos="100000">
                <a:schemeClr val="accent2">
                  <a:lumMod val="12000"/>
                  <a:lumOff val="88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accent1"/>
              </a:solidFill>
              <a:latin typeface="Arial Black" panose="020B0A04020102020204" pitchFamily="34" charset="0"/>
            </a:endParaRPr>
          </a:p>
        </p:txBody>
      </p:sp>
      <p:sp>
        <p:nvSpPr>
          <p:cNvPr id="1048923" name="方能演亦4-2"/>
          <p:cNvSpPr/>
          <p:nvPr/>
        </p:nvSpPr>
        <p:spPr>
          <a:xfrm>
            <a:off x="9989344" y="2779310"/>
            <a:ext cx="967045" cy="967045"/>
          </a:xfrm>
          <a:prstGeom prst="arc">
            <a:avLst>
              <a:gd name="adj1" fmla="val 16200000"/>
              <a:gd name="adj2" fmla="val 5473656"/>
            </a:avLst>
          </a:prstGeom>
          <a:ln w="76200"/>
        </p:spPr>
        <p:style>
          <a:lnRef idx="2">
            <a:schemeClr val="accent1"/>
          </a:lnRef>
          <a:fillRef idx="0">
            <a:schemeClr val="accent1"/>
          </a:fillRef>
          <a:effectRef idx="1">
            <a:schemeClr val="accent1"/>
          </a:effectRef>
          <a:fontRef idx="minor">
            <a:schemeClr val="tx1"/>
          </a:fontRef>
        </p:style>
        <p:txBody>
          <a:bodyPr rtlCol="0" anchor="ctr"/>
          <a:p>
            <a:pPr algn="ctr"/>
            <a:r>
              <a:rPr lang="zh-CN" altLang="en-US" sz="800" dirty="0">
                <a:solidFill>
                  <a:schemeClr val="bg1">
                    <a:alpha val="0"/>
                  </a:schemeClr>
                </a:solidFill>
              </a:rPr>
              <a:t>方能演亦</a:t>
            </a:r>
            <a:endParaRPr lang="zh-CN" altLang="en-US" sz="800" dirty="0">
              <a:solidFill>
                <a:schemeClr val="bg1">
                  <a:alpha val="0"/>
                </a:schemeClr>
              </a:solidFill>
            </a:endParaRPr>
          </a:p>
        </p:txBody>
      </p:sp>
      <p:cxnSp>
        <p:nvCxnSpPr>
          <p:cNvPr id="3145751" name="方能演亦4-3"/>
          <p:cNvCxnSpPr>
            <a:endCxn id="1048923" idx="0"/>
          </p:cNvCxnSpPr>
          <p:nvPr/>
        </p:nvCxnSpPr>
        <p:spPr>
          <a:xfrm>
            <a:off x="1013532" y="2777703"/>
            <a:ext cx="9459334" cy="160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145752" name="方能演亦4-4"/>
          <p:cNvCxnSpPr>
            <a:endCxn id="1048923" idx="2"/>
          </p:cNvCxnSpPr>
          <p:nvPr/>
        </p:nvCxnSpPr>
        <p:spPr>
          <a:xfrm>
            <a:off x="1013532" y="3746226"/>
            <a:ext cx="9448976" cy="18"/>
          </a:xfrm>
          <a:prstGeom prst="line">
            <a:avLst/>
          </a:prstGeom>
          <a:ln w="76200">
            <a:headEnd type="triangle"/>
          </a:ln>
        </p:spPr>
        <p:style>
          <a:lnRef idx="2">
            <a:schemeClr val="accent1"/>
          </a:lnRef>
          <a:fillRef idx="0">
            <a:schemeClr val="accent1"/>
          </a:fillRef>
          <a:effectRef idx="1">
            <a:schemeClr val="accent1"/>
          </a:effectRef>
          <a:fontRef idx="minor">
            <a:schemeClr val="tx1"/>
          </a:fontRef>
        </p:style>
      </p:cxnSp>
      <p:sp>
        <p:nvSpPr>
          <p:cNvPr id="1048924" name="1"/>
          <p:cNvSpPr/>
          <p:nvPr/>
        </p:nvSpPr>
        <p:spPr>
          <a:xfrm>
            <a:off x="1310960" y="2386415"/>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sp>
        <p:nvSpPr>
          <p:cNvPr id="1048925" name="矩形 103"/>
          <p:cNvSpPr/>
          <p:nvPr/>
        </p:nvSpPr>
        <p:spPr>
          <a:xfrm>
            <a:off x="1444896" y="2593622"/>
            <a:ext cx="1603314" cy="103918"/>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26" name="文本框 38"/>
          <p:cNvSpPr txBox="1"/>
          <p:nvPr/>
        </p:nvSpPr>
        <p:spPr>
          <a:xfrm>
            <a:off x="1799956" y="2853839"/>
            <a:ext cx="835244"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Substrate</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27" name="1"/>
          <p:cNvSpPr/>
          <p:nvPr/>
        </p:nvSpPr>
        <p:spPr>
          <a:xfrm>
            <a:off x="3590510" y="2386415"/>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35" name="组合 104"/>
          <p:cNvGrpSpPr/>
          <p:nvPr/>
        </p:nvGrpSpPr>
        <p:grpSpPr>
          <a:xfrm>
            <a:off x="3724310" y="2556733"/>
            <a:ext cx="1603586" cy="177696"/>
            <a:chOff x="3398825" y="730293"/>
            <a:chExt cx="2135646" cy="325255"/>
          </a:xfrm>
        </p:grpSpPr>
        <p:sp>
          <p:nvSpPr>
            <p:cNvPr id="1048928" name="矩形 105"/>
            <p:cNvSpPr/>
            <p:nvPr/>
          </p:nvSpPr>
          <p:spPr>
            <a:xfrm>
              <a:off x="3398826" y="797798"/>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29" name="矩形 106"/>
            <p:cNvSpPr/>
            <p:nvPr/>
          </p:nvSpPr>
          <p:spPr>
            <a:xfrm>
              <a:off x="3398825" y="988043"/>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30" name="矩形 107"/>
            <p:cNvSpPr/>
            <p:nvPr/>
          </p:nvSpPr>
          <p:spPr>
            <a:xfrm>
              <a:off x="3398826" y="730293"/>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31" name="文本框 43"/>
          <p:cNvSpPr txBox="1"/>
          <p:nvPr/>
        </p:nvSpPr>
        <p:spPr>
          <a:xfrm>
            <a:off x="3675550" y="2853839"/>
            <a:ext cx="1614855"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Evaporating Ti/Pt/Au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32" name="1"/>
          <p:cNvSpPr/>
          <p:nvPr/>
        </p:nvSpPr>
        <p:spPr>
          <a:xfrm>
            <a:off x="5870060" y="2386415"/>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36" name="组合 51"/>
          <p:cNvGrpSpPr/>
          <p:nvPr/>
        </p:nvGrpSpPr>
        <p:grpSpPr>
          <a:xfrm>
            <a:off x="6002977" y="2521393"/>
            <a:ext cx="1605352" cy="248377"/>
            <a:chOff x="6263735" y="662785"/>
            <a:chExt cx="2135649" cy="454131"/>
          </a:xfrm>
        </p:grpSpPr>
        <p:sp>
          <p:nvSpPr>
            <p:cNvPr id="1048933" name="矩形 53"/>
            <p:cNvSpPr/>
            <p:nvPr/>
          </p:nvSpPr>
          <p:spPr>
            <a:xfrm>
              <a:off x="6263739" y="791660"/>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34" name="矩形 54"/>
            <p:cNvSpPr/>
            <p:nvPr/>
          </p:nvSpPr>
          <p:spPr>
            <a:xfrm>
              <a:off x="6263738" y="730293"/>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35" name="矩形 55"/>
            <p:cNvSpPr/>
            <p:nvPr/>
          </p:nvSpPr>
          <p:spPr>
            <a:xfrm>
              <a:off x="6263737" y="981905"/>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36" name="矩形 56"/>
            <p:cNvSpPr/>
            <p:nvPr/>
          </p:nvSpPr>
          <p:spPr>
            <a:xfrm>
              <a:off x="6263737" y="662785"/>
              <a:ext cx="2135645"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37" name="矩形 57"/>
            <p:cNvSpPr/>
            <p:nvPr/>
          </p:nvSpPr>
          <p:spPr>
            <a:xfrm>
              <a:off x="6263735" y="1049411"/>
              <a:ext cx="2135645"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38" name="文本框 52"/>
          <p:cNvSpPr txBox="1"/>
          <p:nvPr/>
        </p:nvSpPr>
        <p:spPr>
          <a:xfrm>
            <a:off x="5988764" y="2853839"/>
            <a:ext cx="1550561"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Spin-on PR Coating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39" name="1"/>
          <p:cNvSpPr/>
          <p:nvPr/>
        </p:nvSpPr>
        <p:spPr>
          <a:xfrm>
            <a:off x="8149611" y="2386415"/>
            <a:ext cx="2217708"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37" name="组合 114"/>
          <p:cNvGrpSpPr/>
          <p:nvPr/>
        </p:nvGrpSpPr>
        <p:grpSpPr>
          <a:xfrm>
            <a:off x="8464153" y="2521488"/>
            <a:ext cx="1604129" cy="248188"/>
            <a:chOff x="9128643" y="662784"/>
            <a:chExt cx="2135647" cy="454131"/>
          </a:xfrm>
        </p:grpSpPr>
        <p:sp>
          <p:nvSpPr>
            <p:cNvPr id="1048940" name="矩形 115"/>
            <p:cNvSpPr/>
            <p:nvPr/>
          </p:nvSpPr>
          <p:spPr>
            <a:xfrm>
              <a:off x="9128645" y="791659"/>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1" name="矩形 116"/>
            <p:cNvSpPr/>
            <p:nvPr/>
          </p:nvSpPr>
          <p:spPr>
            <a:xfrm>
              <a:off x="9128644" y="730292"/>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2" name="矩形 117"/>
            <p:cNvSpPr/>
            <p:nvPr/>
          </p:nvSpPr>
          <p:spPr>
            <a:xfrm>
              <a:off x="9128643" y="981904"/>
              <a:ext cx="2135645"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3" name="矩形 118"/>
            <p:cNvSpPr/>
            <p:nvPr/>
          </p:nvSpPr>
          <p:spPr>
            <a:xfrm>
              <a:off x="9288203" y="662784"/>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4" name="矩形 119"/>
            <p:cNvSpPr/>
            <p:nvPr/>
          </p:nvSpPr>
          <p:spPr>
            <a:xfrm>
              <a:off x="10390287" y="662785"/>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5" name="矩形 120"/>
            <p:cNvSpPr/>
            <p:nvPr/>
          </p:nvSpPr>
          <p:spPr>
            <a:xfrm>
              <a:off x="9288202" y="1049410"/>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46" name="矩形 121"/>
            <p:cNvSpPr/>
            <p:nvPr/>
          </p:nvSpPr>
          <p:spPr>
            <a:xfrm>
              <a:off x="10390287" y="1049409"/>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47" name="文本框 61"/>
          <p:cNvSpPr txBox="1"/>
          <p:nvPr/>
        </p:nvSpPr>
        <p:spPr>
          <a:xfrm>
            <a:off x="8317882" y="2853839"/>
            <a:ext cx="1787446"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Exposure &amp; Developing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48" name="1"/>
          <p:cNvSpPr/>
          <p:nvPr/>
        </p:nvSpPr>
        <p:spPr>
          <a:xfrm>
            <a:off x="2113632" y="3348890"/>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80" name="图片 139"/>
          <p:cNvPicPr>
            <a:picLocks noChangeAspect="1"/>
          </p:cNvPicPr>
          <p:nvPr/>
        </p:nvPicPr>
        <p:blipFill>
          <a:blip r:embed="rId1"/>
          <a:stretch>
            <a:fillRect/>
          </a:stretch>
        </p:blipFill>
        <p:spPr>
          <a:xfrm>
            <a:off x="2701548" y="3397402"/>
            <a:ext cx="693324" cy="414410"/>
          </a:xfrm>
          <a:prstGeom prst="rect">
            <a:avLst/>
          </a:prstGeom>
        </p:spPr>
      </p:pic>
      <p:sp>
        <p:nvSpPr>
          <p:cNvPr id="1048949" name="文本框 70"/>
          <p:cNvSpPr txBox="1"/>
          <p:nvPr/>
        </p:nvSpPr>
        <p:spPr>
          <a:xfrm>
            <a:off x="2265197" y="3840690"/>
            <a:ext cx="1483440"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Packing &amp; Delivery</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50" name="1"/>
          <p:cNvSpPr/>
          <p:nvPr/>
        </p:nvSpPr>
        <p:spPr>
          <a:xfrm>
            <a:off x="4393182" y="3348890"/>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81" name="图片 138"/>
          <p:cNvPicPr>
            <a:picLocks noChangeAspect="1"/>
          </p:cNvPicPr>
          <p:nvPr/>
        </p:nvPicPr>
        <p:blipFill>
          <a:blip r:embed="rId2">
            <a:clrChange>
              <a:clrFrom>
                <a:srgbClr val="FFFFFF"/>
              </a:clrFrom>
              <a:clrTo>
                <a:srgbClr val="FFFFFF">
                  <a:alpha val="0"/>
                </a:srgbClr>
              </a:clrTo>
            </a:clrChange>
          </a:blip>
          <a:stretch>
            <a:fillRect/>
          </a:stretch>
        </p:blipFill>
        <p:spPr>
          <a:xfrm>
            <a:off x="5029482" y="3384227"/>
            <a:ext cx="598585" cy="449374"/>
          </a:xfrm>
          <a:prstGeom prst="rect">
            <a:avLst/>
          </a:prstGeom>
        </p:spPr>
      </p:pic>
      <p:sp>
        <p:nvSpPr>
          <p:cNvPr id="1048951" name="文本框 79"/>
          <p:cNvSpPr txBox="1"/>
          <p:nvPr/>
        </p:nvSpPr>
        <p:spPr>
          <a:xfrm>
            <a:off x="4850920" y="3840690"/>
            <a:ext cx="897256"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Inspection</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52" name="1"/>
          <p:cNvSpPr/>
          <p:nvPr/>
        </p:nvSpPr>
        <p:spPr>
          <a:xfrm>
            <a:off x="6672732" y="3348890"/>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38" name="组合 132"/>
          <p:cNvGrpSpPr/>
          <p:nvPr/>
        </p:nvGrpSpPr>
        <p:grpSpPr>
          <a:xfrm>
            <a:off x="6805651" y="3517556"/>
            <a:ext cx="1605349" cy="175656"/>
            <a:chOff x="4663031" y="2114158"/>
            <a:chExt cx="2135645" cy="321169"/>
          </a:xfrm>
        </p:grpSpPr>
        <p:sp>
          <p:nvSpPr>
            <p:cNvPr id="1048953" name="矩形 133"/>
            <p:cNvSpPr/>
            <p:nvPr/>
          </p:nvSpPr>
          <p:spPr>
            <a:xfrm>
              <a:off x="4663031" y="2181663"/>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54" name="矩形 134"/>
            <p:cNvSpPr/>
            <p:nvPr/>
          </p:nvSpPr>
          <p:spPr>
            <a:xfrm>
              <a:off x="4822588" y="2114158"/>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55" name="矩形 135"/>
            <p:cNvSpPr/>
            <p:nvPr/>
          </p:nvSpPr>
          <p:spPr>
            <a:xfrm>
              <a:off x="5924672" y="2114161"/>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56" name="矩形 136"/>
            <p:cNvSpPr/>
            <p:nvPr/>
          </p:nvSpPr>
          <p:spPr>
            <a:xfrm>
              <a:off x="4822587" y="2367822"/>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57" name="矩形 137"/>
            <p:cNvSpPr/>
            <p:nvPr/>
          </p:nvSpPr>
          <p:spPr>
            <a:xfrm>
              <a:off x="5924672" y="2367822"/>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58" name="文本框 88"/>
          <p:cNvSpPr txBox="1"/>
          <p:nvPr/>
        </p:nvSpPr>
        <p:spPr>
          <a:xfrm>
            <a:off x="7048717" y="3840690"/>
            <a:ext cx="1033780"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PR Stripping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59" name="1"/>
          <p:cNvSpPr/>
          <p:nvPr/>
        </p:nvSpPr>
        <p:spPr>
          <a:xfrm>
            <a:off x="8952283" y="3348890"/>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39" name="组合 122"/>
          <p:cNvGrpSpPr/>
          <p:nvPr/>
        </p:nvGrpSpPr>
        <p:grpSpPr>
          <a:xfrm>
            <a:off x="9085202" y="3479672"/>
            <a:ext cx="1605349" cy="248377"/>
            <a:chOff x="1601734" y="2048702"/>
            <a:chExt cx="2135645" cy="454131"/>
          </a:xfrm>
        </p:grpSpPr>
        <p:sp>
          <p:nvSpPr>
            <p:cNvPr id="1048960" name="矩形 123"/>
            <p:cNvSpPr/>
            <p:nvPr/>
          </p:nvSpPr>
          <p:spPr>
            <a:xfrm>
              <a:off x="1601734" y="2177577"/>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1" name="矩形 124"/>
            <p:cNvSpPr/>
            <p:nvPr/>
          </p:nvSpPr>
          <p:spPr>
            <a:xfrm>
              <a:off x="1761291" y="2116205"/>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2" name="矩形 125"/>
            <p:cNvSpPr/>
            <p:nvPr/>
          </p:nvSpPr>
          <p:spPr>
            <a:xfrm>
              <a:off x="1761292" y="2048702"/>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3" name="矩形 126"/>
            <p:cNvSpPr/>
            <p:nvPr/>
          </p:nvSpPr>
          <p:spPr>
            <a:xfrm>
              <a:off x="2863376" y="2048703"/>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4" name="矩形 127"/>
            <p:cNvSpPr/>
            <p:nvPr/>
          </p:nvSpPr>
          <p:spPr>
            <a:xfrm>
              <a:off x="1761291" y="2435328"/>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5" name="矩形 128"/>
            <p:cNvSpPr/>
            <p:nvPr/>
          </p:nvSpPr>
          <p:spPr>
            <a:xfrm>
              <a:off x="2863376" y="2435327"/>
              <a:ext cx="745649" cy="67505"/>
            </a:xfrm>
            <a:prstGeom prst="rect">
              <a:avLst/>
            </a:prstGeom>
            <a:solidFill>
              <a:srgbClr val="4472C4"/>
            </a:solidFill>
            <a:ln>
              <a:noFill/>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6" name="矩形 129"/>
            <p:cNvSpPr/>
            <p:nvPr/>
          </p:nvSpPr>
          <p:spPr>
            <a:xfrm>
              <a:off x="2863375" y="2110071"/>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7" name="矩形 130"/>
            <p:cNvSpPr/>
            <p:nvPr/>
          </p:nvSpPr>
          <p:spPr>
            <a:xfrm>
              <a:off x="1761290" y="2369869"/>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68" name="矩形 131"/>
            <p:cNvSpPr/>
            <p:nvPr/>
          </p:nvSpPr>
          <p:spPr>
            <a:xfrm>
              <a:off x="2863375" y="2369869"/>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69" name="文本框 97"/>
          <p:cNvSpPr txBox="1"/>
          <p:nvPr/>
        </p:nvSpPr>
        <p:spPr>
          <a:xfrm>
            <a:off x="9199227" y="3840690"/>
            <a:ext cx="1308417"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Etching Ti/Pt/Au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70" name="文本框 203"/>
          <p:cNvSpPr txBox="1"/>
          <p:nvPr/>
        </p:nvSpPr>
        <p:spPr>
          <a:xfrm>
            <a:off x="4932569" y="2007165"/>
            <a:ext cx="2214880" cy="38100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600" b="1" i="0" u="none" strike="noStrike" kern="0" cap="none" spc="0" normalizeH="0" baseline="0" noProof="0" dirty="0">
                <a:ln>
                  <a:noFill/>
                </a:ln>
                <a:solidFill>
                  <a:schemeClr val="accent1"/>
                </a:solidFill>
                <a:effectLst/>
                <a:uLnTx/>
                <a:uFillTx/>
                <a:latin typeface="+mn-ea"/>
                <a:ea typeface="+mn-ea"/>
              </a:rPr>
              <a:t>TFC </a:t>
            </a:r>
            <a:r>
              <a:rPr kumimoji="0" lang="zh-CN" altLang="en-US" sz="1600" b="1" i="0" u="none" strike="noStrike" kern="0" cap="none" spc="0" normalizeH="0" baseline="0" noProof="0" dirty="0">
                <a:ln>
                  <a:noFill/>
                </a:ln>
                <a:solidFill>
                  <a:schemeClr val="accent1"/>
                </a:solidFill>
                <a:effectLst/>
                <a:uLnTx/>
                <a:uFillTx/>
                <a:latin typeface="+mn-ea"/>
                <a:ea typeface="+mn-ea"/>
              </a:rPr>
              <a:t>载板</a:t>
            </a:r>
            <a:r>
              <a:rPr kumimoji="0" lang="en-US" altLang="zh-CN" sz="1600" b="1" i="0" u="none" strike="noStrike" kern="0" cap="none" spc="0" normalizeH="0" baseline="0" noProof="0" dirty="0">
                <a:ln>
                  <a:noFill/>
                </a:ln>
                <a:solidFill>
                  <a:schemeClr val="accent1"/>
                </a:solidFill>
                <a:effectLst/>
                <a:uLnTx/>
                <a:uFillTx/>
                <a:latin typeface="+mn-ea"/>
                <a:ea typeface="+mn-ea"/>
              </a:rPr>
              <a:t>——</a:t>
            </a:r>
            <a:r>
              <a:rPr kumimoji="0" lang="zh-CN" altLang="en-US" sz="1600" b="1" i="0" u="none" strike="noStrike" kern="0" cap="none" spc="0" normalizeH="0" baseline="0" noProof="0" dirty="0">
                <a:ln>
                  <a:noFill/>
                </a:ln>
                <a:solidFill>
                  <a:schemeClr val="accent1"/>
                </a:solidFill>
                <a:effectLst/>
                <a:uLnTx/>
                <a:uFillTx/>
                <a:latin typeface="+mn-ea"/>
                <a:ea typeface="+mn-ea"/>
              </a:rPr>
              <a:t>蚀刻工艺</a:t>
            </a:r>
            <a:endParaRPr kumimoji="0" lang="en-US" altLang="zh-CN" sz="1600" b="1" i="0" u="none" strike="noStrike" kern="0" cap="none" spc="0" normalizeH="0" baseline="0" noProof="0" dirty="0">
              <a:ln>
                <a:noFill/>
              </a:ln>
              <a:solidFill>
                <a:schemeClr val="accent1"/>
              </a:solidFill>
              <a:effectLst/>
              <a:uLnTx/>
              <a:uFillTx/>
              <a:latin typeface="+mn-ea"/>
              <a:ea typeface="+mn-ea"/>
            </a:endParaRPr>
          </a:p>
        </p:txBody>
      </p:sp>
      <p:sp>
        <p:nvSpPr>
          <p:cNvPr id="1048971" name="矩形: 圆角 206"/>
          <p:cNvSpPr/>
          <p:nvPr/>
        </p:nvSpPr>
        <p:spPr>
          <a:xfrm>
            <a:off x="693821" y="4382519"/>
            <a:ext cx="10802853" cy="2312946"/>
          </a:xfrm>
          <a:prstGeom prst="roundRect">
            <a:avLst>
              <a:gd name="adj" fmla="val 3473"/>
            </a:avLst>
          </a:prstGeom>
          <a:gradFill flip="none" rotWithShape="1">
            <a:gsLst>
              <a:gs pos="1000">
                <a:schemeClr val="accent1">
                  <a:lumMod val="5000"/>
                  <a:lumOff val="95000"/>
                </a:schemeClr>
              </a:gs>
              <a:gs pos="45000">
                <a:schemeClr val="accent1">
                  <a:lumMod val="6000"/>
                  <a:lumOff val="94000"/>
                </a:schemeClr>
              </a:gs>
              <a:gs pos="100000">
                <a:schemeClr val="accent2">
                  <a:lumMod val="12000"/>
                  <a:lumOff val="88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accent1"/>
              </a:solidFill>
              <a:latin typeface="Arial Black" panose="020B0A04020102020204" pitchFamily="34" charset="0"/>
            </a:endParaRPr>
          </a:p>
        </p:txBody>
      </p:sp>
      <p:sp>
        <p:nvSpPr>
          <p:cNvPr id="1048972" name="方能演亦4-2"/>
          <p:cNvSpPr/>
          <p:nvPr/>
        </p:nvSpPr>
        <p:spPr>
          <a:xfrm>
            <a:off x="9989343" y="5221432"/>
            <a:ext cx="967045" cy="967045"/>
          </a:xfrm>
          <a:prstGeom prst="arc">
            <a:avLst>
              <a:gd name="adj1" fmla="val 16200000"/>
              <a:gd name="adj2" fmla="val 5473656"/>
            </a:avLst>
          </a:prstGeom>
          <a:ln w="76200"/>
        </p:spPr>
        <p:style>
          <a:lnRef idx="2">
            <a:schemeClr val="accent1"/>
          </a:lnRef>
          <a:fillRef idx="0">
            <a:schemeClr val="accent1"/>
          </a:fillRef>
          <a:effectRef idx="1">
            <a:schemeClr val="accent1"/>
          </a:effectRef>
          <a:fontRef idx="minor">
            <a:schemeClr val="tx1"/>
          </a:fontRef>
        </p:style>
        <p:txBody>
          <a:bodyPr rtlCol="0" anchor="ctr"/>
          <a:p>
            <a:pPr algn="ctr"/>
            <a:r>
              <a:rPr lang="zh-CN" altLang="en-US" sz="800" dirty="0">
                <a:solidFill>
                  <a:schemeClr val="bg1">
                    <a:alpha val="0"/>
                  </a:schemeClr>
                </a:solidFill>
              </a:rPr>
              <a:t>方能演亦</a:t>
            </a:r>
            <a:endParaRPr lang="zh-CN" altLang="en-US" sz="800" dirty="0">
              <a:solidFill>
                <a:schemeClr val="bg1">
                  <a:alpha val="0"/>
                </a:schemeClr>
              </a:solidFill>
            </a:endParaRPr>
          </a:p>
        </p:txBody>
      </p:sp>
      <p:cxnSp>
        <p:nvCxnSpPr>
          <p:cNvPr id="3145753" name="方能演亦4-3"/>
          <p:cNvCxnSpPr>
            <a:endCxn id="1048972" idx="0"/>
          </p:cNvCxnSpPr>
          <p:nvPr/>
        </p:nvCxnSpPr>
        <p:spPr>
          <a:xfrm>
            <a:off x="1013531" y="5219825"/>
            <a:ext cx="9459334" cy="160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145754" name="方能演亦4-4"/>
          <p:cNvCxnSpPr>
            <a:endCxn id="1048972" idx="2"/>
          </p:cNvCxnSpPr>
          <p:nvPr/>
        </p:nvCxnSpPr>
        <p:spPr>
          <a:xfrm>
            <a:off x="1013531" y="6188348"/>
            <a:ext cx="9448976" cy="18"/>
          </a:xfrm>
          <a:prstGeom prst="line">
            <a:avLst/>
          </a:prstGeom>
          <a:ln w="76200">
            <a:headEnd type="triangle"/>
          </a:ln>
        </p:spPr>
        <p:style>
          <a:lnRef idx="2">
            <a:schemeClr val="accent1"/>
          </a:lnRef>
          <a:fillRef idx="0">
            <a:schemeClr val="accent1"/>
          </a:fillRef>
          <a:effectRef idx="1">
            <a:schemeClr val="accent1"/>
          </a:effectRef>
          <a:fontRef idx="minor">
            <a:schemeClr val="tx1"/>
          </a:fontRef>
        </p:style>
      </p:cxnSp>
      <p:sp>
        <p:nvSpPr>
          <p:cNvPr id="1048973" name="1"/>
          <p:cNvSpPr/>
          <p:nvPr/>
        </p:nvSpPr>
        <p:spPr>
          <a:xfrm>
            <a:off x="1310959" y="4828537"/>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sp>
        <p:nvSpPr>
          <p:cNvPr id="1048974" name="矩形 211"/>
          <p:cNvSpPr/>
          <p:nvPr/>
        </p:nvSpPr>
        <p:spPr>
          <a:xfrm>
            <a:off x="1444895" y="5035744"/>
            <a:ext cx="1603314" cy="103918"/>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75" name="文本框 212"/>
          <p:cNvSpPr txBox="1"/>
          <p:nvPr/>
        </p:nvSpPr>
        <p:spPr>
          <a:xfrm>
            <a:off x="1799955" y="5295961"/>
            <a:ext cx="835244"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Substrate</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76" name="1"/>
          <p:cNvSpPr/>
          <p:nvPr/>
        </p:nvSpPr>
        <p:spPr>
          <a:xfrm>
            <a:off x="3590509" y="4828537"/>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40" name="组合 264"/>
          <p:cNvGrpSpPr/>
          <p:nvPr/>
        </p:nvGrpSpPr>
        <p:grpSpPr>
          <a:xfrm>
            <a:off x="3717880" y="5003737"/>
            <a:ext cx="1616444" cy="167933"/>
            <a:chOff x="3398824" y="3963420"/>
            <a:chExt cx="2135646" cy="325255"/>
          </a:xfrm>
        </p:grpSpPr>
        <p:sp>
          <p:nvSpPr>
            <p:cNvPr id="1048977" name="矩形 265"/>
            <p:cNvSpPr/>
            <p:nvPr/>
          </p:nvSpPr>
          <p:spPr>
            <a:xfrm>
              <a:off x="3398825" y="4030925"/>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78" name="矩形 266"/>
            <p:cNvSpPr/>
            <p:nvPr/>
          </p:nvSpPr>
          <p:spPr>
            <a:xfrm>
              <a:off x="3398824" y="4221170"/>
              <a:ext cx="2135645" cy="67505"/>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79" name="矩形 267"/>
            <p:cNvSpPr/>
            <p:nvPr/>
          </p:nvSpPr>
          <p:spPr>
            <a:xfrm>
              <a:off x="3398825" y="3963420"/>
              <a:ext cx="2135645" cy="67505"/>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80" name="文本框 215"/>
          <p:cNvSpPr txBox="1"/>
          <p:nvPr/>
        </p:nvSpPr>
        <p:spPr>
          <a:xfrm>
            <a:off x="3709212" y="5295961"/>
            <a:ext cx="1550561"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Spin-on PR Coating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81" name="1"/>
          <p:cNvSpPr/>
          <p:nvPr/>
        </p:nvSpPr>
        <p:spPr>
          <a:xfrm>
            <a:off x="5870059" y="4828537"/>
            <a:ext cx="2297425"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41" name="组合 268"/>
          <p:cNvGrpSpPr/>
          <p:nvPr/>
        </p:nvGrpSpPr>
        <p:grpSpPr>
          <a:xfrm>
            <a:off x="6246925" y="4987391"/>
            <a:ext cx="1599488" cy="200626"/>
            <a:chOff x="6263735" y="3928774"/>
            <a:chExt cx="2135645" cy="392695"/>
          </a:xfrm>
        </p:grpSpPr>
        <p:sp>
          <p:nvSpPr>
            <p:cNvPr id="1048982" name="矩形 269"/>
            <p:cNvSpPr/>
            <p:nvPr/>
          </p:nvSpPr>
          <p:spPr>
            <a:xfrm>
              <a:off x="6263735" y="4030925"/>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3" name="矩形 270"/>
            <p:cNvSpPr/>
            <p:nvPr/>
          </p:nvSpPr>
          <p:spPr>
            <a:xfrm>
              <a:off x="6263735" y="3934776"/>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4" name="矩形 271"/>
            <p:cNvSpPr/>
            <p:nvPr/>
          </p:nvSpPr>
          <p:spPr>
            <a:xfrm>
              <a:off x="6263735" y="4221170"/>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5" name="矩形 272"/>
            <p:cNvSpPr/>
            <p:nvPr/>
          </p:nvSpPr>
          <p:spPr>
            <a:xfrm>
              <a:off x="8188672" y="3934776"/>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6" name="矩形 273"/>
            <p:cNvSpPr/>
            <p:nvPr/>
          </p:nvSpPr>
          <p:spPr>
            <a:xfrm>
              <a:off x="8188672" y="4221170"/>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7" name="矩形 274"/>
            <p:cNvSpPr/>
            <p:nvPr/>
          </p:nvSpPr>
          <p:spPr>
            <a:xfrm>
              <a:off x="7097015" y="3928774"/>
              <a:ext cx="469083" cy="102150"/>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88" name="矩形 275"/>
            <p:cNvSpPr/>
            <p:nvPr/>
          </p:nvSpPr>
          <p:spPr>
            <a:xfrm>
              <a:off x="7092326" y="4219319"/>
              <a:ext cx="469083" cy="102150"/>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8989" name="文本框 218"/>
          <p:cNvSpPr txBox="1"/>
          <p:nvPr/>
        </p:nvSpPr>
        <p:spPr>
          <a:xfrm>
            <a:off x="6098334" y="5295961"/>
            <a:ext cx="1787446"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Exposure &amp; Developing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8990" name="1"/>
          <p:cNvSpPr/>
          <p:nvPr/>
        </p:nvSpPr>
        <p:spPr>
          <a:xfrm>
            <a:off x="8478982" y="4828537"/>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42" name="组合 276"/>
          <p:cNvGrpSpPr/>
          <p:nvPr/>
        </p:nvGrpSpPr>
        <p:grpSpPr>
          <a:xfrm>
            <a:off x="8602005" y="4945841"/>
            <a:ext cx="1625139" cy="283726"/>
            <a:chOff x="9124219" y="3832974"/>
            <a:chExt cx="2140069" cy="547716"/>
          </a:xfrm>
        </p:grpSpPr>
        <p:sp>
          <p:nvSpPr>
            <p:cNvPr id="1048991" name="矩形 277"/>
            <p:cNvSpPr/>
            <p:nvPr/>
          </p:nvSpPr>
          <p:spPr>
            <a:xfrm>
              <a:off x="9128643" y="4023220"/>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2" name="矩形 278"/>
            <p:cNvSpPr/>
            <p:nvPr/>
          </p:nvSpPr>
          <p:spPr>
            <a:xfrm>
              <a:off x="9128643" y="3927071"/>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3" name="矩形 279"/>
            <p:cNvSpPr/>
            <p:nvPr/>
          </p:nvSpPr>
          <p:spPr>
            <a:xfrm>
              <a:off x="9128643" y="4213465"/>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4" name="矩形 280"/>
            <p:cNvSpPr/>
            <p:nvPr/>
          </p:nvSpPr>
          <p:spPr>
            <a:xfrm>
              <a:off x="11053580" y="3927071"/>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5" name="矩形 281"/>
            <p:cNvSpPr/>
            <p:nvPr/>
          </p:nvSpPr>
          <p:spPr>
            <a:xfrm>
              <a:off x="11053580" y="4213465"/>
              <a:ext cx="210708" cy="96148"/>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6" name="矩形 282"/>
            <p:cNvSpPr/>
            <p:nvPr/>
          </p:nvSpPr>
          <p:spPr>
            <a:xfrm>
              <a:off x="9961923" y="3921069"/>
              <a:ext cx="469083" cy="102150"/>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7" name="矩形 283"/>
            <p:cNvSpPr/>
            <p:nvPr/>
          </p:nvSpPr>
          <p:spPr>
            <a:xfrm>
              <a:off x="9957234" y="4211614"/>
              <a:ext cx="469083" cy="102150"/>
            </a:xfrm>
            <a:prstGeom prst="rect">
              <a:avLst/>
            </a:prstGeom>
            <a:solidFill>
              <a:srgbClr val="4472C4"/>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8" name="矩形 284"/>
            <p:cNvSpPr/>
            <p:nvPr/>
          </p:nvSpPr>
          <p:spPr>
            <a:xfrm>
              <a:off x="9339349" y="3832974"/>
              <a:ext cx="617885" cy="19024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8999" name="矩形 285"/>
            <p:cNvSpPr/>
            <p:nvPr/>
          </p:nvSpPr>
          <p:spPr>
            <a:xfrm>
              <a:off x="10433350" y="3832974"/>
              <a:ext cx="617885" cy="19794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0" name="矩形 286"/>
            <p:cNvSpPr/>
            <p:nvPr/>
          </p:nvSpPr>
          <p:spPr>
            <a:xfrm>
              <a:off x="10426317" y="4211251"/>
              <a:ext cx="624918" cy="16943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1" name="矩形 287"/>
            <p:cNvSpPr/>
            <p:nvPr/>
          </p:nvSpPr>
          <p:spPr>
            <a:xfrm>
              <a:off x="9339349" y="4208571"/>
              <a:ext cx="617885" cy="1721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2" name="矩形 288"/>
            <p:cNvSpPr/>
            <p:nvPr/>
          </p:nvSpPr>
          <p:spPr>
            <a:xfrm>
              <a:off x="9124219" y="3881351"/>
              <a:ext cx="217476"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3" name="矩形 289"/>
            <p:cNvSpPr/>
            <p:nvPr/>
          </p:nvSpPr>
          <p:spPr>
            <a:xfrm>
              <a:off x="9124219" y="4306803"/>
              <a:ext cx="217476"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4" name="矩形 290"/>
            <p:cNvSpPr/>
            <p:nvPr/>
          </p:nvSpPr>
          <p:spPr>
            <a:xfrm>
              <a:off x="11044059" y="3881045"/>
              <a:ext cx="217476"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5" name="矩形 291"/>
            <p:cNvSpPr/>
            <p:nvPr/>
          </p:nvSpPr>
          <p:spPr>
            <a:xfrm>
              <a:off x="11044059" y="4298609"/>
              <a:ext cx="217476"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6" name="矩形 292"/>
            <p:cNvSpPr/>
            <p:nvPr/>
          </p:nvSpPr>
          <p:spPr>
            <a:xfrm>
              <a:off x="9958541" y="3873828"/>
              <a:ext cx="476116"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07" name="矩形 293"/>
            <p:cNvSpPr/>
            <p:nvPr/>
          </p:nvSpPr>
          <p:spPr>
            <a:xfrm>
              <a:off x="9960618" y="4306803"/>
              <a:ext cx="464251" cy="45719"/>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9008" name="文本框 221"/>
          <p:cNvSpPr txBox="1"/>
          <p:nvPr/>
        </p:nvSpPr>
        <p:spPr>
          <a:xfrm>
            <a:off x="8564022" y="5295961"/>
            <a:ext cx="1614855" cy="269241"/>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Evaporating Ti/Pt/Au</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9009" name="1"/>
          <p:cNvSpPr/>
          <p:nvPr/>
        </p:nvSpPr>
        <p:spPr>
          <a:xfrm>
            <a:off x="2409868" y="5791012"/>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82" name="图片 223"/>
          <p:cNvPicPr>
            <a:picLocks noChangeAspect="1"/>
          </p:cNvPicPr>
          <p:nvPr/>
        </p:nvPicPr>
        <p:blipFill>
          <a:blip r:embed="rId1"/>
          <a:stretch>
            <a:fillRect/>
          </a:stretch>
        </p:blipFill>
        <p:spPr>
          <a:xfrm>
            <a:off x="2997784" y="5839524"/>
            <a:ext cx="693324" cy="414410"/>
          </a:xfrm>
          <a:prstGeom prst="rect">
            <a:avLst/>
          </a:prstGeom>
        </p:spPr>
      </p:pic>
      <p:sp>
        <p:nvSpPr>
          <p:cNvPr id="1049010" name="文本框 224"/>
          <p:cNvSpPr txBox="1"/>
          <p:nvPr/>
        </p:nvSpPr>
        <p:spPr>
          <a:xfrm>
            <a:off x="2561433" y="6282812"/>
            <a:ext cx="148344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Packing &amp; Delivery</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9011" name="1"/>
          <p:cNvSpPr/>
          <p:nvPr/>
        </p:nvSpPr>
        <p:spPr>
          <a:xfrm>
            <a:off x="4714557" y="5791012"/>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pic>
        <p:nvPicPr>
          <p:cNvPr id="2097183" name="图片 226"/>
          <p:cNvPicPr>
            <a:picLocks noChangeAspect="1"/>
          </p:cNvPicPr>
          <p:nvPr/>
        </p:nvPicPr>
        <p:blipFill>
          <a:blip r:embed="rId2">
            <a:clrChange>
              <a:clrFrom>
                <a:srgbClr val="FFFFFF"/>
              </a:clrFrom>
              <a:clrTo>
                <a:srgbClr val="FFFFFF">
                  <a:alpha val="0"/>
                </a:srgbClr>
              </a:clrTo>
            </a:clrChange>
          </a:blip>
          <a:stretch>
            <a:fillRect/>
          </a:stretch>
        </p:blipFill>
        <p:spPr>
          <a:xfrm>
            <a:off x="5350857" y="5826349"/>
            <a:ext cx="598585" cy="449374"/>
          </a:xfrm>
          <a:prstGeom prst="rect">
            <a:avLst/>
          </a:prstGeom>
        </p:spPr>
      </p:pic>
      <p:sp>
        <p:nvSpPr>
          <p:cNvPr id="1049012" name="文本框 227"/>
          <p:cNvSpPr txBox="1"/>
          <p:nvPr/>
        </p:nvSpPr>
        <p:spPr>
          <a:xfrm>
            <a:off x="5172295" y="6282812"/>
            <a:ext cx="897255"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Inspection</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9013" name="1"/>
          <p:cNvSpPr/>
          <p:nvPr/>
        </p:nvSpPr>
        <p:spPr>
          <a:xfrm>
            <a:off x="6994107" y="5791012"/>
            <a:ext cx="1871187" cy="782576"/>
          </a:xfrm>
          <a:prstGeom prst="roundRect">
            <a:avLst>
              <a:gd name="adj" fmla="val 11586"/>
            </a:avLst>
          </a:prstGeom>
          <a:gradFill>
            <a:gsLst>
              <a:gs pos="0">
                <a:schemeClr val="accent1">
                  <a:lumMod val="0"/>
                  <a:lumOff val="100000"/>
                  <a:alpha val="80000"/>
                </a:schemeClr>
              </a:gs>
              <a:gs pos="37000">
                <a:schemeClr val="accent1">
                  <a:lumMod val="0"/>
                  <a:lumOff val="100000"/>
                  <a:alpha val="99000"/>
                </a:schemeClr>
              </a:gs>
              <a:gs pos="94000">
                <a:schemeClr val="accent1">
                  <a:lumMod val="0"/>
                  <a:lumOff val="100000"/>
                  <a:alpha val="80000"/>
                </a:schemeClr>
              </a:gs>
            </a:gsLst>
            <a:lin ang="5400000" scaled="1"/>
          </a:gradFill>
          <a:ln w="12700">
            <a:solidFill>
              <a:schemeClr val="bg1"/>
            </a:solidFill>
          </a:ln>
          <a:effectLst>
            <a:outerShdw blurRad="317500" dist="127000" dir="2700000" sx="95000" sy="95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800" dirty="0">
              <a:solidFill>
                <a:schemeClr val="bg1">
                  <a:alpha val="0"/>
                </a:schemeClr>
              </a:solidFill>
            </a:endParaRPr>
          </a:p>
        </p:txBody>
      </p:sp>
      <p:grpSp>
        <p:nvGrpSpPr>
          <p:cNvPr id="143" name="组合 229"/>
          <p:cNvGrpSpPr/>
          <p:nvPr/>
        </p:nvGrpSpPr>
        <p:grpSpPr>
          <a:xfrm>
            <a:off x="7127026" y="5959678"/>
            <a:ext cx="1605349" cy="175656"/>
            <a:chOff x="4663031" y="2114158"/>
            <a:chExt cx="2135645" cy="321169"/>
          </a:xfrm>
        </p:grpSpPr>
        <p:sp>
          <p:nvSpPr>
            <p:cNvPr id="1049014" name="矩形 244"/>
            <p:cNvSpPr/>
            <p:nvPr/>
          </p:nvSpPr>
          <p:spPr>
            <a:xfrm>
              <a:off x="4663031" y="2181663"/>
              <a:ext cx="2135645" cy="190245"/>
            </a:xfrm>
            <a:prstGeom prst="rect">
              <a:avLst/>
            </a:prstGeom>
            <a:solidFill>
              <a:srgbClr val="A5A5A5"/>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15" name="矩形 245"/>
            <p:cNvSpPr/>
            <p:nvPr/>
          </p:nvSpPr>
          <p:spPr>
            <a:xfrm>
              <a:off x="4822588" y="2114158"/>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16" name="矩形 246"/>
            <p:cNvSpPr/>
            <p:nvPr/>
          </p:nvSpPr>
          <p:spPr>
            <a:xfrm>
              <a:off x="5924672" y="2114161"/>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17" name="矩形 247"/>
            <p:cNvSpPr/>
            <p:nvPr/>
          </p:nvSpPr>
          <p:spPr>
            <a:xfrm>
              <a:off x="4822587" y="2367822"/>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sp>
          <p:nvSpPr>
            <p:cNvPr id="1049018" name="矩形 248"/>
            <p:cNvSpPr/>
            <p:nvPr/>
          </p:nvSpPr>
          <p:spPr>
            <a:xfrm>
              <a:off x="5924672" y="2367822"/>
              <a:ext cx="745649" cy="67505"/>
            </a:xfrm>
            <a:prstGeom prst="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grpSp>
      <p:sp>
        <p:nvSpPr>
          <p:cNvPr id="1049019" name="文本框 230"/>
          <p:cNvSpPr txBox="1"/>
          <p:nvPr/>
        </p:nvSpPr>
        <p:spPr>
          <a:xfrm>
            <a:off x="7370092" y="6282812"/>
            <a:ext cx="1033780" cy="269240"/>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200" b="1" i="0" u="none" strike="noStrike" kern="0" cap="none" spc="0" normalizeH="0" baseline="0" noProof="0" dirty="0">
                <a:ln>
                  <a:noFill/>
                </a:ln>
                <a:solidFill>
                  <a:schemeClr val="accent4"/>
                </a:solidFill>
                <a:effectLst/>
                <a:uLnTx/>
                <a:uFillTx/>
                <a:latin typeface="+mn-lt"/>
                <a:ea typeface="+mj-ea"/>
              </a:rPr>
              <a:t>PR Stripping</a:t>
            </a:r>
            <a:endParaRPr kumimoji="0" lang="en-US" altLang="zh-CN" sz="1200" b="1" i="0" u="none" strike="noStrike" kern="0" cap="none" spc="0" normalizeH="0" baseline="0" noProof="0" dirty="0">
              <a:ln>
                <a:noFill/>
              </a:ln>
              <a:solidFill>
                <a:schemeClr val="accent4"/>
              </a:solidFill>
              <a:effectLst/>
              <a:uLnTx/>
              <a:uFillTx/>
              <a:latin typeface="+mn-lt"/>
              <a:ea typeface="+mj-ea"/>
            </a:endParaRPr>
          </a:p>
        </p:txBody>
      </p:sp>
      <p:sp>
        <p:nvSpPr>
          <p:cNvPr id="1049020" name="文本框 234"/>
          <p:cNvSpPr txBox="1"/>
          <p:nvPr/>
        </p:nvSpPr>
        <p:spPr>
          <a:xfrm>
            <a:off x="4932575" y="4449287"/>
            <a:ext cx="2214880" cy="380999"/>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algn="ctr" defTabSz="914400" eaLnBrk="1" fontAlgn="auto" latinLnBrk="0" hangingPunct="1">
              <a:spcBef>
                <a:spcPts val="0"/>
              </a:spcBef>
              <a:buClrTx/>
              <a:buSzTx/>
            </a:pPr>
            <a:r>
              <a:rPr kumimoji="0" lang="en-US" altLang="zh-CN" sz="1600" b="1" i="0" u="none" strike="noStrike" kern="0" cap="none" spc="0" normalizeH="0" baseline="0" noProof="0" dirty="0">
                <a:ln>
                  <a:noFill/>
                </a:ln>
                <a:solidFill>
                  <a:schemeClr val="accent1"/>
                </a:solidFill>
                <a:effectLst/>
                <a:uLnTx/>
                <a:uFillTx/>
                <a:latin typeface="+mn-ea"/>
                <a:ea typeface="+mn-ea"/>
              </a:rPr>
              <a:t>TFC </a:t>
            </a:r>
            <a:r>
              <a:rPr kumimoji="0" lang="zh-CN" altLang="en-US" sz="1600" b="1" i="0" u="none" strike="noStrike" kern="0" cap="none" spc="0" normalizeH="0" baseline="0" noProof="0" dirty="0">
                <a:ln>
                  <a:noFill/>
                </a:ln>
                <a:solidFill>
                  <a:schemeClr val="accent1"/>
                </a:solidFill>
                <a:effectLst/>
                <a:uLnTx/>
                <a:uFillTx/>
                <a:latin typeface="+mn-ea"/>
                <a:ea typeface="+mn-ea"/>
              </a:rPr>
              <a:t>载板</a:t>
            </a:r>
            <a:r>
              <a:rPr kumimoji="0" lang="en-US" altLang="zh-CN" sz="1600" b="1" i="0" u="none" strike="noStrike" kern="0" cap="none" spc="0" normalizeH="0" baseline="0" noProof="0" dirty="0">
                <a:ln>
                  <a:noFill/>
                </a:ln>
                <a:solidFill>
                  <a:schemeClr val="accent1"/>
                </a:solidFill>
                <a:effectLst/>
                <a:uLnTx/>
                <a:uFillTx/>
                <a:latin typeface="+mn-ea"/>
                <a:ea typeface="+mn-ea"/>
              </a:rPr>
              <a:t>——</a:t>
            </a:r>
            <a:r>
              <a:rPr kumimoji="0" lang="zh-CN" altLang="en-US" sz="1600" b="1" i="0" u="none" strike="noStrike" kern="0" cap="none" spc="0" normalizeH="0" baseline="0" noProof="0" dirty="0">
                <a:ln>
                  <a:noFill/>
                </a:ln>
                <a:solidFill>
                  <a:schemeClr val="accent1"/>
                </a:solidFill>
                <a:effectLst/>
                <a:uLnTx/>
                <a:uFillTx/>
                <a:latin typeface="+mn-ea"/>
                <a:ea typeface="+mn-ea"/>
              </a:rPr>
              <a:t>剥离工艺</a:t>
            </a:r>
            <a:endParaRPr kumimoji="0" lang="zh-CN" altLang="en-US" sz="1600" b="1" i="0" u="none" strike="noStrike" kern="0" cap="none" spc="0" normalizeH="0" baseline="0" noProof="0" dirty="0">
              <a:ln>
                <a:noFill/>
              </a:ln>
              <a:solidFill>
                <a:schemeClr val="accent1"/>
              </a:solidFill>
              <a:effectLst/>
              <a:uLnTx/>
              <a:uFillTx/>
              <a:latin typeface="+mn-ea"/>
              <a:ea typeface="+mn-ea"/>
            </a:endParaRPr>
          </a:p>
        </p:txBody>
      </p:sp>
      <p:grpSp>
        <p:nvGrpSpPr>
          <p:cNvPr id="144" name="组合 300"/>
          <p:cNvGrpSpPr/>
          <p:nvPr/>
        </p:nvGrpSpPr>
        <p:grpSpPr>
          <a:xfrm>
            <a:off x="7206911" y="1019409"/>
            <a:ext cx="4289763" cy="770281"/>
            <a:chOff x="7381537" y="1019409"/>
            <a:chExt cx="4641054" cy="833360"/>
          </a:xfrm>
        </p:grpSpPr>
        <p:pic>
          <p:nvPicPr>
            <p:cNvPr id="2097184" name="图片 294"/>
            <p:cNvPicPr>
              <a:picLocks noChangeAspect="1"/>
            </p:cNvPicPr>
            <p:nvPr/>
          </p:nvPicPr>
          <p:blipFill>
            <a:blip r:embed="rId3" cstate="print"/>
            <a:srcRect/>
            <a:stretch>
              <a:fillRect/>
            </a:stretch>
          </p:blipFill>
          <p:spPr bwMode="auto">
            <a:xfrm>
              <a:off x="7381537" y="1024769"/>
              <a:ext cx="1471937" cy="828000"/>
            </a:xfrm>
            <a:prstGeom prst="rect">
              <a:avLst/>
            </a:prstGeom>
            <a:noFill/>
            <a:ln>
              <a:noFill/>
            </a:ln>
          </p:spPr>
        </p:pic>
        <p:pic>
          <p:nvPicPr>
            <p:cNvPr id="2097185" name="图片 295"/>
            <p:cNvPicPr/>
            <p:nvPr/>
          </p:nvPicPr>
          <p:blipFill>
            <a:blip r:embed="rId4" cstate="print"/>
            <a:stretch>
              <a:fillRect/>
            </a:stretch>
          </p:blipFill>
          <p:spPr>
            <a:xfrm>
              <a:off x="8931981" y="1024769"/>
              <a:ext cx="1540102" cy="828000"/>
            </a:xfrm>
            <a:prstGeom prst="rect">
              <a:avLst/>
            </a:prstGeom>
          </p:spPr>
        </p:pic>
        <p:pic>
          <p:nvPicPr>
            <p:cNvPr id="2097186" name="图片 299" descr="图片包含 门, 建筑, 室内, 人们&#10;&#10;AI 生成的内容可能不正确。"/>
            <p:cNvPicPr>
              <a:picLocks noChangeAspect="1"/>
            </p:cNvPicPr>
            <p:nvPr/>
          </p:nvPicPr>
          <p:blipFill>
            <a:blip r:embed="rId5" cstate="print"/>
            <a:stretch>
              <a:fillRect/>
            </a:stretch>
          </p:blipFill>
          <p:spPr>
            <a:xfrm>
              <a:off x="10550591" y="1019409"/>
              <a:ext cx="1472000" cy="828000"/>
            </a:xfrm>
            <a:prstGeom prst="rect">
              <a:avLst/>
            </a:prstGeom>
          </p:spPr>
        </p:pic>
      </p:grpSp>
      <p:grpSp>
        <p:nvGrpSpPr>
          <p:cNvPr id="145" name="组合 7"/>
          <p:cNvGrpSpPr/>
          <p:nvPr/>
        </p:nvGrpSpPr>
        <p:grpSpPr>
          <a:xfrm>
            <a:off x="695325" y="422271"/>
            <a:ext cx="10801350" cy="535940"/>
            <a:chOff x="695325" y="422271"/>
            <a:chExt cx="10801350" cy="535940"/>
          </a:xfrm>
        </p:grpSpPr>
        <p:grpSp>
          <p:nvGrpSpPr>
            <p:cNvPr id="146" name="组合 8"/>
            <p:cNvGrpSpPr/>
            <p:nvPr/>
          </p:nvGrpSpPr>
          <p:grpSpPr>
            <a:xfrm>
              <a:off x="695325" y="485724"/>
              <a:ext cx="132443" cy="427093"/>
              <a:chOff x="491445" y="515482"/>
              <a:chExt cx="91437" cy="427093"/>
            </a:xfrm>
          </p:grpSpPr>
          <p:sp>
            <p:nvSpPr>
              <p:cNvPr id="1049021" name="任意多边形: 形状 12"/>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022" name="任意多边形: 形状 17"/>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55" name="直接连接符 9"/>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023" name="文本框 11"/>
            <p:cNvSpPr txBox="1"/>
            <p:nvPr/>
          </p:nvSpPr>
          <p:spPr>
            <a:xfrm>
              <a:off x="861222" y="422271"/>
              <a:ext cx="22656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defTabSz="914400" eaLnBrk="1" fontAlgn="auto" latinLnBrk="0" hangingPunct="1">
                <a:lnSpc>
                  <a:spcPct val="100000"/>
                </a:lnSpc>
                <a:spcBef>
                  <a:spcPts val="0"/>
                </a:spcBef>
                <a:spcAft>
                  <a:spcPts val="0"/>
                </a:spcAft>
                <a:buClrTx/>
                <a:buSzTx/>
                <a:buFontTx/>
                <a:buNone/>
              </a:pPr>
              <a:r>
                <a:rPr lang="zh-CN" altLang="en-US" sz="3000" b="1" kern="0" dirty="0">
                  <a:solidFill>
                    <a:schemeClr val="accent1"/>
                  </a:solidFill>
                  <a:latin typeface="汉仪雅酷黑 85W" panose="020B0904020202020204" pitchFamily="34" charset="-122"/>
                  <a:ea typeface="汉仪雅酷黑 85W" panose="020B0904020202020204" pitchFamily="34" charset="-122"/>
                  <a:cs typeface="Arial" panose="020B0604020202020204" pitchFamily="34" charset="0"/>
                </a:rPr>
                <a:t>产品 </a:t>
              </a:r>
              <a:r>
                <a:rPr lang="zh-CN" altLang="en-US" sz="2400" b="1" kern="0" dirty="0">
                  <a:latin typeface="汉仪雅酷黑 85W" panose="020B0904020202020204" pitchFamily="34" charset="-122"/>
                  <a:ea typeface="汉仪雅酷黑 85W" panose="020B0904020202020204" pitchFamily="34" charset="-122"/>
                  <a:cs typeface="Arial" panose="020B0604020202020204" pitchFamily="34" charset="0"/>
                </a:rPr>
                <a:t>陶瓷载板</a:t>
              </a:r>
              <a:endParaRPr lang="en-US" altLang="zh-CN" sz="2400" b="1" kern="0" dirty="0">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9024" name="文本框 19"/>
          <p:cNvSpPr txBox="1"/>
          <p:nvPr/>
        </p:nvSpPr>
        <p:spPr>
          <a:xfrm>
            <a:off x="1013531" y="1533215"/>
            <a:ext cx="3065780" cy="380999"/>
          </a:xfrm>
          <a:prstGeom prst="rect">
            <a:avLst/>
          </a:prstGeom>
          <a:noFill/>
        </p:spPr>
        <p:txBody>
          <a:bodyPr wrap="none" anchor="t">
            <a:spAutoFit/>
          </a:bodyPr>
          <a:lstStyle>
            <a:defPPr>
              <a:defRPr lang="zh-CN"/>
            </a:defPPr>
            <a:lvl1pPr>
              <a:defRPr sz="3200">
                <a:latin typeface="标小智无界黑" pitchFamily="2" charset="-122"/>
                <a:ea typeface="标小智无界黑" pitchFamily="2" charset="-122"/>
              </a:defRPr>
            </a:lvl1pPr>
          </a:lstStyle>
          <a:p>
            <a:pPr marR="0" lvl="0" defTabSz="914400" eaLnBrk="1" fontAlgn="auto" latinLnBrk="0" hangingPunct="1">
              <a:spcBef>
                <a:spcPts val="0"/>
              </a:spcBef>
              <a:buClrTx/>
              <a:buSzTx/>
            </a:pPr>
            <a:r>
              <a:rPr kumimoji="0" lang="en-US" altLang="zh-CN" sz="1600" i="0" u="none" strike="noStrike" kern="0" cap="none" spc="0" normalizeH="0" baseline="0" noProof="0" dirty="0">
                <a:ln>
                  <a:noFill/>
                </a:ln>
                <a:solidFill>
                  <a:schemeClr val="accent4"/>
                </a:solidFill>
                <a:effectLst/>
                <a:uLnTx/>
                <a:uFillTx/>
                <a:latin typeface="+mj-lt"/>
                <a:ea typeface="+mj-ea"/>
              </a:rPr>
              <a:t>-</a:t>
            </a:r>
            <a:r>
              <a:rPr lang="zh-CN" altLang="en-US" sz="1600" b="1" dirty="0">
                <a:solidFill>
                  <a:srgbClr val="000000">
                    <a:lumMod val="85000"/>
                    <a:lumOff val="15000"/>
                  </a:srgbClr>
                </a:solidFill>
                <a:latin typeface="Arial" panose="020B0604020202020204"/>
                <a:ea typeface="HarmonyOS Sans SC"/>
              </a:rPr>
              <a:t>应用领域：光通讯模块 </a:t>
            </a:r>
            <a:r>
              <a:rPr lang="en-US" altLang="zh-CN" sz="1600" b="1" dirty="0">
                <a:solidFill>
                  <a:srgbClr val="000000">
                    <a:lumMod val="85000"/>
                    <a:lumOff val="15000"/>
                  </a:srgbClr>
                </a:solidFill>
                <a:latin typeface="Arial" panose="020B0604020202020204"/>
                <a:ea typeface="HarmonyOS Sans SC"/>
              </a:rPr>
              <a:t>| </a:t>
            </a:r>
            <a:r>
              <a:rPr lang="zh-CN" altLang="en-US" sz="1600" b="1" dirty="0">
                <a:solidFill>
                  <a:srgbClr val="000000">
                    <a:lumMod val="85000"/>
                    <a:lumOff val="15000"/>
                  </a:srgbClr>
                </a:solidFill>
                <a:latin typeface="Arial" panose="020B0604020202020204"/>
                <a:ea typeface="HarmonyOS Sans SC"/>
              </a:rPr>
              <a:t>传感器</a:t>
            </a:r>
            <a:endParaRPr lang="zh-CN" altLang="en-US" sz="1400" b="1" dirty="0">
              <a:solidFill>
                <a:srgbClr val="000000">
                  <a:lumMod val="85000"/>
                  <a:lumOff val="15000"/>
                </a:srgbClr>
              </a:solidFill>
              <a:latin typeface="Arial" panose="020B0604020202020204"/>
              <a:ea typeface="HarmonyOS Sans SC"/>
            </a:endParaRPr>
          </a:p>
        </p:txBody>
      </p:sp>
      <p:sp>
        <p:nvSpPr>
          <p:cNvPr id="1049025" name="矩形: 圆角 296"/>
          <p:cNvSpPr/>
          <p:nvPr/>
        </p:nvSpPr>
        <p:spPr>
          <a:xfrm>
            <a:off x="932340" y="1078769"/>
            <a:ext cx="5473203" cy="360000"/>
          </a:xfrm>
          <a:prstGeom prst="roundRect">
            <a:avLst>
              <a:gd name="adj" fmla="val 5000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TFC</a:t>
            </a:r>
            <a:r>
              <a:rPr kumimoji="0" lang="zh-CN" altLang="en-US"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载板（</a:t>
            </a:r>
            <a:r>
              <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Thin Film Ceramic Substrate</a:t>
            </a:r>
            <a:r>
              <a:rPr kumimoji="0" lang="zh-CN" altLang="en-US"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rPr>
              <a:t>） </a:t>
            </a:r>
            <a:endParaRPr kumimoji="0" lang="en-US" altLang="zh-CN" sz="1600" b="1" i="0" u="none" strike="noStrike" kern="1200" cap="none" spc="0" normalizeH="0" baseline="0" noProof="0" dirty="0">
              <a:ln>
                <a:noFill/>
              </a:ln>
              <a:solidFill>
                <a:srgbClr val="FFFFFF"/>
              </a:solidFill>
              <a:effectLst/>
              <a:uLnTx/>
              <a:uFillTx/>
              <a:latin typeface="+mj-lt"/>
              <a:ea typeface="HarmonyOS Sans SC" panose="00000500000000000000" pitchFamily="2"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grpSp>
        <p:nvGrpSpPr>
          <p:cNvPr id="150" name="组合 7"/>
          <p:cNvGrpSpPr/>
          <p:nvPr/>
        </p:nvGrpSpPr>
        <p:grpSpPr>
          <a:xfrm>
            <a:off x="695325" y="422271"/>
            <a:ext cx="10801350" cy="535940"/>
            <a:chOff x="695325" y="422271"/>
            <a:chExt cx="10801350" cy="535940"/>
          </a:xfrm>
        </p:grpSpPr>
        <p:grpSp>
          <p:nvGrpSpPr>
            <p:cNvPr id="151" name="组合 8"/>
            <p:cNvGrpSpPr/>
            <p:nvPr/>
          </p:nvGrpSpPr>
          <p:grpSpPr>
            <a:xfrm>
              <a:off x="695325" y="485724"/>
              <a:ext cx="132443" cy="427093"/>
              <a:chOff x="491445" y="515482"/>
              <a:chExt cx="91437" cy="427093"/>
            </a:xfrm>
          </p:grpSpPr>
          <p:sp>
            <p:nvSpPr>
              <p:cNvPr id="1049029" name="任意多边形: 形状 11"/>
              <p:cNvSpPr/>
              <p:nvPr/>
            </p:nvSpPr>
            <p:spPr>
              <a:xfrm>
                <a:off x="491445" y="515482"/>
                <a:ext cx="22622"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sp>
            <p:nvSpPr>
              <p:cNvPr id="1049030" name="任意多边形: 形状 12"/>
              <p:cNvSpPr/>
              <p:nvPr/>
            </p:nvSpPr>
            <p:spPr>
              <a:xfrm>
                <a:off x="537163" y="515482"/>
                <a:ext cx="45719" cy="427093"/>
              </a:xfrm>
              <a:custGeom>
                <a:avLst/>
                <a:gdLst>
                  <a:gd name="connsiteX0" fmla="*/ 0 w 22622"/>
                  <a:gd name="connsiteY0" fmla="*/ 0 h 562882"/>
                  <a:gd name="connsiteX1" fmla="*/ 22622 w 22622"/>
                  <a:gd name="connsiteY1" fmla="*/ 0 h 562882"/>
                  <a:gd name="connsiteX2" fmla="*/ 22622 w 22622"/>
                  <a:gd name="connsiteY2" fmla="*/ 562882 h 562882"/>
                  <a:gd name="connsiteX3" fmla="*/ 0 w 22622"/>
                  <a:gd name="connsiteY3" fmla="*/ 562882 h 562882"/>
                  <a:gd name="connsiteX4" fmla="*/ 0 w 22622"/>
                  <a:gd name="connsiteY4" fmla="*/ 0 h 56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 h="562882">
                    <a:moveTo>
                      <a:pt x="0" y="0"/>
                    </a:moveTo>
                    <a:lnTo>
                      <a:pt x="22622" y="0"/>
                    </a:lnTo>
                    <a:lnTo>
                      <a:pt x="22622" y="562882"/>
                    </a:lnTo>
                    <a:lnTo>
                      <a:pt x="0" y="56288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Arial Black" panose="020B0A04020102020204" pitchFamily="34" charset="0"/>
                  <a:ea typeface="HarmonyOS Sans SC" panose="00000500000000000000" pitchFamily="2" charset="-122"/>
                </a:endParaRPr>
              </a:p>
            </p:txBody>
          </p:sp>
        </p:grpSp>
        <p:cxnSp>
          <p:nvCxnSpPr>
            <p:cNvPr id="3145756" name="直接连接符 9"/>
            <p:cNvCxnSpPr/>
            <p:nvPr/>
          </p:nvCxnSpPr>
          <p:spPr>
            <a:xfrm>
              <a:off x="827768" y="913673"/>
              <a:ext cx="10668907" cy="0"/>
            </a:xfrm>
            <a:prstGeom prst="line">
              <a:avLst/>
            </a:prstGeom>
            <a:ln w="6350">
              <a:solidFill>
                <a:schemeClr val="tx1">
                  <a:lumMod val="85000"/>
                  <a:lumOff val="15000"/>
                  <a:alpha val="90000"/>
                </a:schemeClr>
              </a:solidFill>
            </a:ln>
          </p:spPr>
          <p:style>
            <a:lnRef idx="1">
              <a:schemeClr val="accent1"/>
            </a:lnRef>
            <a:fillRef idx="0">
              <a:schemeClr val="accent1"/>
            </a:fillRef>
            <a:effectRef idx="0">
              <a:schemeClr val="accent1"/>
            </a:effectRef>
            <a:fontRef idx="minor">
              <a:schemeClr val="tx1"/>
            </a:fontRef>
          </p:style>
        </p:cxnSp>
        <p:sp>
          <p:nvSpPr>
            <p:cNvPr id="1049031" name="文本框 10"/>
            <p:cNvSpPr txBox="1"/>
            <p:nvPr/>
          </p:nvSpPr>
          <p:spPr>
            <a:xfrm>
              <a:off x="861222" y="422271"/>
              <a:ext cx="6761480" cy="535940"/>
            </a:xfrm>
            <a:prstGeom prst="rect">
              <a:avLst/>
            </a:prstGeom>
            <a:noFill/>
          </p:spPr>
          <p:txBody>
            <a:bodyPr wrap="none">
              <a:spAutoFit/>
            </a:bodyPr>
            <a:lstStyle>
              <a:defPPr>
                <a:defRPr lang="zh-CN"/>
              </a:defPPr>
              <a:lvl1pPr>
                <a:defRPr sz="3200">
                  <a:latin typeface="标小智无界黑" pitchFamily="2" charset="-122"/>
                  <a:ea typeface="标小智无界黑"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3000" b="1" i="0" u="none" strike="noStrike" kern="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产品 </a:t>
              </a:r>
              <a:r>
                <a:rPr kumimoji="0" lang="zh-CN" altLang="en-US" sz="2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金刚石</a:t>
              </a:r>
              <a:r>
                <a:rPr kumimoji="0" lang="en-US" altLang="zh-CN" sz="2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a:t>
              </a:r>
              <a:r>
                <a:rPr kumimoji="0" lang="zh-CN" altLang="en-US" sz="2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rPr>
                <a:t>金属复合材料、散热垫片、新一代封装材料</a:t>
              </a:r>
              <a:endParaRPr kumimoji="0" lang="zh-CN" altLang="en-US" sz="3000" b="1" i="0" u="none" strike="noStrike" kern="0" cap="none" spc="0" normalizeH="0" baseline="0" noProof="0" dirty="0">
                <a:ln>
                  <a:noFill/>
                </a:ln>
                <a:solidFill>
                  <a:srgbClr val="000000"/>
                </a:solidFill>
                <a:effectLst/>
                <a:uLnTx/>
                <a:uFillTx/>
                <a:latin typeface="汉仪雅酷黑 85W" panose="020B0904020202020204" pitchFamily="34" charset="-122"/>
                <a:ea typeface="汉仪雅酷黑 85W" panose="020B0904020202020204" pitchFamily="34" charset="-122"/>
                <a:cs typeface="Arial" panose="020B0604020202020204" pitchFamily="34" charset="0"/>
              </a:endParaRPr>
            </a:p>
          </p:txBody>
        </p:sp>
      </p:grpSp>
      <p:sp>
        <p:nvSpPr>
          <p:cNvPr id="1049032" name="矩形: 圆角 13"/>
          <p:cNvSpPr/>
          <p:nvPr/>
        </p:nvSpPr>
        <p:spPr>
          <a:xfrm>
            <a:off x="674856" y="976269"/>
            <a:ext cx="3407027"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033" name="矩形: 圆角 14"/>
          <p:cNvSpPr/>
          <p:nvPr/>
        </p:nvSpPr>
        <p:spPr>
          <a:xfrm>
            <a:off x="4382252" y="976269"/>
            <a:ext cx="3407027"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034" name="矩形: 圆角 15"/>
          <p:cNvSpPr/>
          <p:nvPr/>
        </p:nvSpPr>
        <p:spPr>
          <a:xfrm>
            <a:off x="8089648" y="976269"/>
            <a:ext cx="3407027" cy="5825750"/>
          </a:xfrm>
          <a:prstGeom prst="roundRect">
            <a:avLst>
              <a:gd name="adj" fmla="val 3637"/>
            </a:avLst>
          </a:prstGeom>
          <a:gradFill>
            <a:gsLst>
              <a:gs pos="0">
                <a:schemeClr val="bg1">
                  <a:alpha val="0"/>
                </a:schemeClr>
              </a:gs>
              <a:gs pos="36000">
                <a:srgbClr val="FFFFFF"/>
              </a:gs>
              <a:gs pos="100000">
                <a:schemeClr val="bg1">
                  <a:alpha val="0"/>
                </a:schemeClr>
              </a:gs>
            </a:gsLst>
            <a:lin ang="5400000" scaled="1"/>
          </a:gradFill>
          <a:ln>
            <a:noFill/>
          </a:ln>
          <a:effectLst>
            <a:outerShdw blurRad="254000" dist="304800" dir="2700000" sx="96000" sy="96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9035" name="矩形: 圆角 20"/>
          <p:cNvSpPr/>
          <p:nvPr/>
        </p:nvSpPr>
        <p:spPr>
          <a:xfrm>
            <a:off x="-1" y="6129338"/>
            <a:ext cx="12192001" cy="728661"/>
          </a:xfrm>
          <a:prstGeom prst="roundRect">
            <a:avLst>
              <a:gd name="adj" fmla="val 0"/>
            </a:avLst>
          </a:prstGeom>
          <a:gradFill flip="none" rotWithShape="1">
            <a:gsLst>
              <a:gs pos="17000">
                <a:schemeClr val="accent1"/>
              </a:gs>
              <a:gs pos="100000">
                <a:schemeClr val="accent2"/>
              </a:gs>
            </a:gsLst>
            <a:path path="circle">
              <a:fillToRect r="100000" b="100000"/>
            </a:path>
            <a:tileRect l="-100000" t="-100000"/>
          </a:gradFill>
          <a:ln>
            <a:noFill/>
          </a:ln>
          <a:effectLst>
            <a:innerShdw blurRad="127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500" b="1" i="0" u="none" strike="noStrike" kern="1200" cap="none" spc="0" normalizeH="0" baseline="0" noProof="0" dirty="0">
              <a:ln>
                <a:noFill/>
              </a:ln>
              <a:solidFill>
                <a:srgbClr val="FFFFFF"/>
              </a:solidFill>
              <a:effectLst/>
              <a:uLnTx/>
              <a:uFillTx/>
              <a:latin typeface="Arial Black" panose="020B0A04020102020204"/>
              <a:ea typeface="HarmonyOS Sans SC"/>
              <a:cs typeface="+mn-cs"/>
            </a:endParaRPr>
          </a:p>
        </p:txBody>
      </p:sp>
      <p:sp>
        <p:nvSpPr>
          <p:cNvPr id="1049036" name="文本框 21"/>
          <p:cNvSpPr txBox="1"/>
          <p:nvPr/>
        </p:nvSpPr>
        <p:spPr>
          <a:xfrm>
            <a:off x="886423" y="1671680"/>
            <a:ext cx="2983892" cy="1994915"/>
          </a:xfrm>
          <a:prstGeom prst="rect">
            <a:avLst/>
          </a:prstGeom>
          <a:noFill/>
        </p:spPr>
        <p:txBody>
          <a:bodyPr wrap="square">
            <a:spAutoFit/>
          </a:bodyPr>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金刚石是自然界中热导率最高的物质，粉末状金刚石已经实现低成本量产</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通过金刚石与金属的复合材料，可同时实现高导热和适配的</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低</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热膨胀系数的优点</a:t>
            </a:r>
            <a:endParaRPr lang="zh-CN" altLang="en-US"/>
          </a:p>
        </p:txBody>
      </p:sp>
      <p:sp>
        <p:nvSpPr>
          <p:cNvPr id="1049037" name="文本框 22"/>
          <p:cNvSpPr txBox="1"/>
          <p:nvPr/>
        </p:nvSpPr>
        <p:spPr>
          <a:xfrm>
            <a:off x="952338" y="1162207"/>
            <a:ext cx="2852063" cy="43088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金刚石</a:t>
            </a:r>
            <a:r>
              <a:rPr kumimoji="0" lang="en-US" altLang="zh-CN"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a:t>
            </a: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金属复合材料</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152" name="组合 27"/>
          <p:cNvGrpSpPr/>
          <p:nvPr/>
        </p:nvGrpSpPr>
        <p:grpSpPr>
          <a:xfrm>
            <a:off x="1002181" y="4015155"/>
            <a:ext cx="2802220" cy="965785"/>
            <a:chOff x="2492528" y="3680886"/>
            <a:chExt cx="2010163" cy="1040856"/>
          </a:xfrm>
        </p:grpSpPr>
        <p:sp>
          <p:nvSpPr>
            <p:cNvPr id="1049038" name="矩形: 圆角 25"/>
            <p:cNvSpPr/>
            <p:nvPr/>
          </p:nvSpPr>
          <p:spPr>
            <a:xfrm>
              <a:off x="2492528" y="3680886"/>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激光器</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sp>
          <p:nvSpPr>
            <p:cNvPr id="1049039" name="矩形: 圆角 26"/>
            <p:cNvSpPr/>
            <p:nvPr/>
          </p:nvSpPr>
          <p:spPr>
            <a:xfrm>
              <a:off x="2492528" y="4255370"/>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微波射频模块</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grpSp>
      <p:pic>
        <p:nvPicPr>
          <p:cNvPr id="2097187" name="图片 28"/>
          <p:cNvPicPr>
            <a:picLocks noChangeAspect="1"/>
          </p:cNvPicPr>
          <p:nvPr/>
        </p:nvPicPr>
        <p:blipFill>
          <a:blip r:embed="rId1" cstate="print"/>
          <a:srcRect l="17433" t="24857" r="14960" b="25670"/>
          <a:stretch>
            <a:fillRect/>
          </a:stretch>
        </p:blipFill>
        <p:spPr>
          <a:xfrm>
            <a:off x="791105" y="5202311"/>
            <a:ext cx="1555034" cy="1137920"/>
          </a:xfrm>
          <a:prstGeom prst="roundRect">
            <a:avLst>
              <a:gd name="adj" fmla="val 7107"/>
            </a:avLst>
          </a:prstGeom>
          <a:effectLst>
            <a:outerShdw blurRad="241300" dist="190500" dir="5400000" sx="97000" sy="97000" algn="t" rotWithShape="0">
              <a:schemeClr val="accent1">
                <a:alpha val="20000"/>
              </a:schemeClr>
            </a:outerShdw>
          </a:effectLst>
        </p:spPr>
      </p:pic>
      <p:pic>
        <p:nvPicPr>
          <p:cNvPr id="2097188" name="图片 29"/>
          <p:cNvPicPr>
            <a:picLocks noChangeAspect="1"/>
          </p:cNvPicPr>
          <p:nvPr/>
        </p:nvPicPr>
        <p:blipFill>
          <a:blip r:embed="rId2"/>
          <a:stretch>
            <a:fillRect/>
          </a:stretch>
        </p:blipFill>
        <p:spPr>
          <a:xfrm>
            <a:off x="2416808" y="5202311"/>
            <a:ext cx="1548100" cy="1137920"/>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9040" name="文本框 32"/>
          <p:cNvSpPr txBox="1"/>
          <p:nvPr/>
        </p:nvSpPr>
        <p:spPr>
          <a:xfrm>
            <a:off x="1117216" y="6387623"/>
            <a:ext cx="902811" cy="30777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金刚石铜</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sp>
        <p:nvSpPr>
          <p:cNvPr id="1049041" name="文本框 33"/>
          <p:cNvSpPr txBox="1"/>
          <p:nvPr/>
        </p:nvSpPr>
        <p:spPr>
          <a:xfrm>
            <a:off x="2739452" y="6387623"/>
            <a:ext cx="902811" cy="30777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金刚石铝</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pic>
        <p:nvPicPr>
          <p:cNvPr id="2097189" name="图片 48"/>
          <p:cNvPicPr>
            <a:picLocks noChangeAspect="1"/>
          </p:cNvPicPr>
          <p:nvPr/>
        </p:nvPicPr>
        <p:blipFill>
          <a:blip r:embed="rId3"/>
          <a:stretch>
            <a:fillRect/>
          </a:stretch>
        </p:blipFill>
        <p:spPr>
          <a:xfrm>
            <a:off x="4610662" y="5202356"/>
            <a:ext cx="1187517" cy="1137295"/>
          </a:xfrm>
          <a:prstGeom prst="roundRect">
            <a:avLst>
              <a:gd name="adj" fmla="val 7107"/>
            </a:avLst>
          </a:prstGeom>
          <a:effectLst>
            <a:outerShdw blurRad="241300" dist="190500" dir="5400000" sx="97000" sy="97000" algn="t" rotWithShape="0">
              <a:schemeClr val="accent1">
                <a:alpha val="20000"/>
              </a:schemeClr>
            </a:outerShdw>
          </a:effectLst>
        </p:spPr>
      </p:pic>
      <p:pic>
        <p:nvPicPr>
          <p:cNvPr id="2097190" name="图片 46"/>
          <p:cNvPicPr>
            <a:picLocks noChangeAspect="1"/>
          </p:cNvPicPr>
          <p:nvPr/>
        </p:nvPicPr>
        <p:blipFill>
          <a:blip r:embed="rId4"/>
          <a:srcRect l="23274"/>
          <a:stretch>
            <a:fillRect/>
          </a:stretch>
        </p:blipFill>
        <p:spPr>
          <a:xfrm>
            <a:off x="6009725" y="5202356"/>
            <a:ext cx="1551144" cy="1137295"/>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9042" name="文本框 38"/>
          <p:cNvSpPr txBox="1"/>
          <p:nvPr/>
        </p:nvSpPr>
        <p:spPr>
          <a:xfrm>
            <a:off x="4393941" y="6387623"/>
            <a:ext cx="1620958" cy="30777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铝碳化硅覆铜垫片</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sp>
        <p:nvSpPr>
          <p:cNvPr id="1049043" name="文本框 39"/>
          <p:cNvSpPr txBox="1"/>
          <p:nvPr/>
        </p:nvSpPr>
        <p:spPr>
          <a:xfrm>
            <a:off x="6154355" y="6387623"/>
            <a:ext cx="1261885" cy="30777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陶瓷覆金垫片</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pic>
        <p:nvPicPr>
          <p:cNvPr id="2097191" name="图片 47"/>
          <p:cNvPicPr>
            <a:picLocks noChangeAspect="1"/>
          </p:cNvPicPr>
          <p:nvPr/>
        </p:nvPicPr>
        <p:blipFill>
          <a:blip r:embed="rId5" cstate="print"/>
          <a:srcRect l="25366" b="18704"/>
          <a:stretch>
            <a:fillRect/>
          </a:stretch>
        </p:blipFill>
        <p:spPr>
          <a:xfrm>
            <a:off x="8330419" y="5202356"/>
            <a:ext cx="1464957" cy="1137295"/>
          </a:xfrm>
          <a:prstGeom prst="roundRect">
            <a:avLst>
              <a:gd name="adj" fmla="val 7107"/>
            </a:avLst>
          </a:prstGeom>
          <a:effectLst>
            <a:outerShdw blurRad="241300" dist="190500" dir="5400000" sx="97000" sy="97000" algn="t" rotWithShape="0">
              <a:schemeClr val="accent1">
                <a:alpha val="20000"/>
              </a:schemeClr>
            </a:outerShdw>
          </a:effectLst>
        </p:spPr>
      </p:pic>
      <p:pic>
        <p:nvPicPr>
          <p:cNvPr id="2097192" name="图片 49"/>
          <p:cNvPicPr>
            <a:picLocks noChangeAspect="1"/>
          </p:cNvPicPr>
          <p:nvPr/>
        </p:nvPicPr>
        <p:blipFill>
          <a:blip r:embed="rId6"/>
          <a:stretch>
            <a:fillRect/>
          </a:stretch>
        </p:blipFill>
        <p:spPr>
          <a:xfrm>
            <a:off x="10035321" y="5202356"/>
            <a:ext cx="1220582" cy="1137295"/>
          </a:xfrm>
          <a:prstGeom prst="roundRect">
            <a:avLst>
              <a:gd name="adj" fmla="val 7107"/>
            </a:avLst>
          </a:prstGeom>
          <a:effectLst>
            <a:outerShdw blurRad="241300" dist="190500" dir="5400000" sx="97000" sy="97000" algn="t" rotWithShape="0">
              <a:schemeClr val="accent1">
                <a:alpha val="20000"/>
              </a:schemeClr>
            </a:outerShdw>
          </a:effectLst>
        </p:spPr>
      </p:pic>
      <p:sp>
        <p:nvSpPr>
          <p:cNvPr id="1049044" name="文本框 43"/>
          <p:cNvSpPr txBox="1"/>
          <p:nvPr/>
        </p:nvSpPr>
        <p:spPr>
          <a:xfrm>
            <a:off x="8427146" y="6387623"/>
            <a:ext cx="1231275" cy="294641"/>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en-US" altLang="zh-CN"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TGV</a:t>
            </a: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芯片载板</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sp>
        <p:nvSpPr>
          <p:cNvPr id="1049045" name="文本框 44"/>
          <p:cNvSpPr txBox="1"/>
          <p:nvPr/>
        </p:nvSpPr>
        <p:spPr>
          <a:xfrm>
            <a:off x="9924901" y="6387623"/>
            <a:ext cx="1441421" cy="30777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rPr>
              <a:t>金属覆陶瓷载板</a:t>
            </a:r>
            <a:endParaRPr kumimoji="0" lang="zh-CN" altLang="en-US" sz="1400" b="1" i="0" u="none" strike="noStrike" kern="1200" cap="none" spc="0" normalizeH="0" baseline="0" noProof="0" dirty="0">
              <a:ln>
                <a:noFill/>
              </a:ln>
              <a:solidFill>
                <a:srgbClr val="FFFFFF"/>
              </a:solidFill>
              <a:effectLst>
                <a:outerShdw blurRad="88900" dist="38100" dir="2700000" algn="tl">
                  <a:srgbClr val="000000">
                    <a:alpha val="23000"/>
                  </a:srgbClr>
                </a:outerShdw>
              </a:effectLst>
              <a:uLnTx/>
              <a:uFillTx/>
              <a:latin typeface="汉仪雅酷黑 85W" panose="020B0904020202020204" pitchFamily="34" charset="-122"/>
              <a:ea typeface="汉仪雅酷黑 85W" panose="020B0904020202020204" pitchFamily="34" charset="-122"/>
            </a:endParaRPr>
          </a:p>
        </p:txBody>
      </p:sp>
      <p:sp>
        <p:nvSpPr>
          <p:cNvPr id="1049046" name="文本框 52"/>
          <p:cNvSpPr txBox="1"/>
          <p:nvPr/>
        </p:nvSpPr>
        <p:spPr>
          <a:xfrm>
            <a:off x="4593819" y="1671680"/>
            <a:ext cx="2983892" cy="1684020"/>
          </a:xfrm>
          <a:prstGeom prst="rect">
            <a:avLst/>
          </a:prstGeom>
          <a:noFill/>
        </p:spPr>
        <p:txBody>
          <a:bodyPr wrap="square">
            <a:spAutoFit/>
          </a:bodyPr>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在散热模块中会存在空隙，这种空隙是热阻的巨大来源</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通过</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陶瓷</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铝</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碳化硅</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等</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高导热、轻量化的</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材料</a:t>
            </a:r>
            <a:r>
              <a:rPr kumimoji="0" lang="en-US"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制备成</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器件进行填充，可优化模块整体散热</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
        <p:nvSpPr>
          <p:cNvPr id="1049047" name="文本框 53"/>
          <p:cNvSpPr txBox="1"/>
          <p:nvPr/>
        </p:nvSpPr>
        <p:spPr>
          <a:xfrm>
            <a:off x="5429175" y="1162207"/>
            <a:ext cx="1313180" cy="43088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散热垫片</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153" name="组合 55"/>
          <p:cNvGrpSpPr/>
          <p:nvPr/>
        </p:nvGrpSpPr>
        <p:grpSpPr>
          <a:xfrm>
            <a:off x="4684655" y="4015155"/>
            <a:ext cx="2802220" cy="965785"/>
            <a:chOff x="2492528" y="3680886"/>
            <a:chExt cx="2010163" cy="1040856"/>
          </a:xfrm>
        </p:grpSpPr>
        <p:sp>
          <p:nvSpPr>
            <p:cNvPr id="1049048" name="矩形: 圆角 56"/>
            <p:cNvSpPr/>
            <p:nvPr/>
          </p:nvSpPr>
          <p:spPr>
            <a:xfrm>
              <a:off x="2492528" y="3680886"/>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IGBT</a:t>
              </a: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模块</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sp>
          <p:nvSpPr>
            <p:cNvPr id="1049049" name="矩形: 圆角 57"/>
            <p:cNvSpPr/>
            <p:nvPr/>
          </p:nvSpPr>
          <p:spPr>
            <a:xfrm>
              <a:off x="2492528" y="4255370"/>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光学模块</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grpSp>
      <p:sp>
        <p:nvSpPr>
          <p:cNvPr id="1049050" name="文本框 59"/>
          <p:cNvSpPr txBox="1"/>
          <p:nvPr/>
        </p:nvSpPr>
        <p:spPr>
          <a:xfrm>
            <a:off x="8244949" y="1671680"/>
            <a:ext cx="3096426" cy="1994915"/>
          </a:xfrm>
          <a:prstGeom prst="rect">
            <a:avLst/>
          </a:prstGeom>
          <a:noFill/>
        </p:spPr>
        <p:txBody>
          <a:bodyPr wrap="square">
            <a:spAutoFit/>
          </a:bodyPr>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TGV</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玻璃芯片载板：通过玻璃上的高密度通孔互联，实现芯片的高密度封装</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a:p>
            <a:pPr marL="215900" marR="0" lvl="0" indent="-215900" algn="l" defTabSz="914400" rtl="0" eaLnBrk="1" fontAlgn="auto" latinLnBrk="0" hangingPunct="1">
              <a:lnSpc>
                <a:spcPct val="120000"/>
              </a:lnSpc>
              <a:spcBef>
                <a:spcPts val="0"/>
              </a:spcBef>
              <a:spcAft>
                <a:spcPts val="300"/>
              </a:spcAft>
              <a:buClrTx/>
              <a:buSzTx/>
              <a:buFont typeface="Arial" panose="020B0604020202020204" pitchFamily="34" charset="0"/>
              <a:buChar cha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金属覆陶瓷载板：通过在金属上沉积高耐压的陶瓷薄膜及</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RD</a:t>
            </a:r>
            <a:r>
              <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L</a:t>
            </a: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布线，实现载板与金属热沉的一体化方案</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sp>
        <p:nvSpPr>
          <p:cNvPr id="1049051" name="文本框 60"/>
          <p:cNvSpPr txBox="1"/>
          <p:nvPr/>
        </p:nvSpPr>
        <p:spPr>
          <a:xfrm>
            <a:off x="8713378" y="1162207"/>
            <a:ext cx="2159566" cy="430887"/>
          </a:xfrm>
          <a:prstGeom prst="rect">
            <a:avLst/>
          </a:prstGeom>
          <a:noFill/>
        </p:spPr>
        <p:txBody>
          <a:bodyPr vert="horz" wrap="none" rtlCol="0">
            <a:spAutoFit/>
          </a:bodyPr>
          <a:lstStyle>
            <a:defPPr>
              <a:defRPr lang="zh-CN"/>
            </a:defPPr>
            <a:lvl1pPr>
              <a:defRPr sz="1400" b="1">
                <a:gradFill flip="none" rotWithShape="1">
                  <a:gsLst>
                    <a:gs pos="0">
                      <a:schemeClr val="accent1"/>
                    </a:gs>
                    <a:gs pos="100000">
                      <a:schemeClr val="accent2"/>
                    </a:gs>
                  </a:gsLst>
                  <a:path path="circle">
                    <a:fillToRect r="100000" b="100000"/>
                  </a:path>
                  <a:tileRect l="-100000" t="-100000"/>
                </a:gradFill>
              </a:defRPr>
            </a:lvl1pPr>
          </a:lstStyle>
          <a:p>
            <a:pPr marL="0" marR="0" lvl="0" indent="0" algn="ctr" defTabSz="914400" rtl="0" eaLnBrk="1" fontAlgn="auto" latinLnBrk="0" hangingPunct="1">
              <a:lnSpc>
                <a:spcPct val="100000"/>
              </a:lnSpc>
              <a:spcBef>
                <a:spcPts val="0"/>
              </a:spcBef>
              <a:spcAft>
                <a:spcPts val="300"/>
              </a:spcAft>
              <a:buClrTx/>
              <a:buSzTx/>
              <a:buFontTx/>
              <a:buNone/>
            </a:pPr>
            <a:r>
              <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rPr>
              <a:t>新一代封装材料</a:t>
            </a:r>
            <a:endParaRPr kumimoji="0" lang="zh-CN" altLang="en-US" sz="2200" b="1" i="0" u="none" strike="noStrike" kern="1200" cap="none" spc="0" normalizeH="0" baseline="0" noProof="0" dirty="0">
              <a:ln>
                <a:noFill/>
              </a:ln>
              <a:solidFill>
                <a:srgbClr val="007AFF"/>
              </a:solidFill>
              <a:effectLst/>
              <a:uLnTx/>
              <a:uFillTx/>
              <a:latin typeface="汉仪雅酷黑 85W" panose="020B0904020202020204" pitchFamily="34" charset="-122"/>
              <a:ea typeface="汉仪雅酷黑 85W" panose="020B0904020202020204" pitchFamily="34" charset="-122"/>
            </a:endParaRPr>
          </a:p>
        </p:txBody>
      </p:sp>
      <p:grpSp>
        <p:nvGrpSpPr>
          <p:cNvPr id="154" name="组合 62"/>
          <p:cNvGrpSpPr/>
          <p:nvPr/>
        </p:nvGrpSpPr>
        <p:grpSpPr>
          <a:xfrm>
            <a:off x="8392051" y="4015155"/>
            <a:ext cx="2802220" cy="965785"/>
            <a:chOff x="2492528" y="3680886"/>
            <a:chExt cx="2010163" cy="1040856"/>
          </a:xfrm>
        </p:grpSpPr>
        <p:sp>
          <p:nvSpPr>
            <p:cNvPr id="1049052" name="矩形: 圆角 63"/>
            <p:cNvSpPr/>
            <p:nvPr/>
          </p:nvSpPr>
          <p:spPr>
            <a:xfrm>
              <a:off x="2492528" y="3680886"/>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3D</a:t>
              </a: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封装</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sp>
          <p:nvSpPr>
            <p:cNvPr id="1049053" name="矩形: 圆角 64"/>
            <p:cNvSpPr/>
            <p:nvPr/>
          </p:nvSpPr>
          <p:spPr>
            <a:xfrm>
              <a:off x="2492528" y="4255370"/>
              <a:ext cx="2010163" cy="466372"/>
            </a:xfrm>
            <a:prstGeom prst="roundRect">
              <a:avLst>
                <a:gd name="adj" fmla="val 50000"/>
              </a:avLst>
            </a:prstGeom>
            <a:gradFill flip="none" rotWithShape="1">
              <a:gsLst>
                <a:gs pos="1000">
                  <a:schemeClr val="accent1">
                    <a:lumMod val="12000"/>
                    <a:lumOff val="88000"/>
                  </a:schemeClr>
                </a:gs>
                <a:gs pos="45000">
                  <a:schemeClr val="accent1">
                    <a:lumMod val="14000"/>
                    <a:lumOff val="86000"/>
                  </a:schemeClr>
                </a:gs>
                <a:gs pos="100000">
                  <a:schemeClr val="accent2">
                    <a:lumMod val="20000"/>
                    <a:lumOff val="80000"/>
                  </a:schemeClr>
                </a:gs>
              </a:gsLst>
              <a:lin ang="27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rPr>
                <a:t>运算存储芯片</a:t>
              </a:r>
              <a:endParaRPr kumimoji="0" lang="zh-CN" altLang="en-US" sz="1600" b="1" i="0" u="none" strike="noStrike" kern="1200" cap="none" spc="0" normalizeH="0" baseline="0" noProof="0" dirty="0">
                <a:ln>
                  <a:noFill/>
                </a:ln>
                <a:solidFill>
                  <a:srgbClr val="007AFF"/>
                </a:solidFill>
                <a:effectLst/>
                <a:uLnTx/>
                <a:uFillTx/>
                <a:latin typeface="Arial Black" panose="020B0A04020102020204" pitchFamily="34" charset="0"/>
                <a:ea typeface="HarmonyOS Sans SC"/>
              </a:endParaRPr>
            </a:p>
          </p:txBody>
        </p:sp>
      </p:grpSp>
      <p:grpSp>
        <p:nvGrpSpPr>
          <p:cNvPr id="155" name="组合 3"/>
          <p:cNvGrpSpPr/>
          <p:nvPr/>
        </p:nvGrpSpPr>
        <p:grpSpPr>
          <a:xfrm>
            <a:off x="1431082" y="3421589"/>
            <a:ext cx="1947591" cy="681990"/>
            <a:chOff x="1819531" y="3506639"/>
            <a:chExt cx="1947591" cy="690167"/>
          </a:xfrm>
        </p:grpSpPr>
        <p:sp>
          <p:nvSpPr>
            <p:cNvPr id="1049054" name="文本框 23"/>
            <p:cNvSpPr txBox="1"/>
            <p:nvPr/>
          </p:nvSpPr>
          <p:spPr>
            <a:xfrm>
              <a:off x="1819531" y="3506639"/>
              <a:ext cx="1116330" cy="690167"/>
            </a:xfrm>
            <a:prstGeom prst="rect">
              <a:avLst/>
            </a:prstGeom>
            <a:noFill/>
          </p:spPr>
          <p:txBody>
            <a:bodyPr wrap="non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en-US" altLang="zh-CN" sz="3200" b="1" i="0" u="none" strike="noStrike" kern="1200" cap="none" spc="0" normalizeH="0" baseline="0" noProof="0" dirty="0">
                  <a:ln>
                    <a:noFill/>
                  </a:ln>
                  <a:solidFill>
                    <a:srgbClr val="007AFF"/>
                  </a:solidFill>
                  <a:effectLst/>
                  <a:uLnTx/>
                  <a:uFillTx/>
                  <a:latin typeface="Arial" panose="020B0604020202020204"/>
                  <a:ea typeface="HarmonyOS Sans SC"/>
                  <a:cs typeface="+mn-cs"/>
                </a:rPr>
                <a:t>120</a:t>
              </a: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亿</a:t>
              </a:r>
              <a:endParaRPr kumimoji="0" lang="en-US" altLang="zh-CN"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sp>
          <p:nvSpPr>
            <p:cNvPr id="1049055" name="文本框 5"/>
            <p:cNvSpPr txBox="1"/>
            <p:nvPr/>
          </p:nvSpPr>
          <p:spPr>
            <a:xfrm>
              <a:off x="2873042" y="3738349"/>
              <a:ext cx="894080" cy="407160"/>
            </a:xfrm>
            <a:prstGeom prst="rect">
              <a:avLst/>
            </a:prstGeom>
            <a:noFill/>
          </p:spPr>
          <p:txBody>
            <a:bodyPr wrap="non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市场预期</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grpSp>
      <p:grpSp>
        <p:nvGrpSpPr>
          <p:cNvPr id="156" name="组合 4"/>
          <p:cNvGrpSpPr/>
          <p:nvPr/>
        </p:nvGrpSpPr>
        <p:grpSpPr>
          <a:xfrm>
            <a:off x="5230013" y="3323605"/>
            <a:ext cx="1699569" cy="670560"/>
            <a:chOff x="5637566" y="3506639"/>
            <a:chExt cx="1699569" cy="670560"/>
          </a:xfrm>
        </p:grpSpPr>
        <p:sp>
          <p:nvSpPr>
            <p:cNvPr id="1049056" name="文本框 54"/>
            <p:cNvSpPr txBox="1"/>
            <p:nvPr/>
          </p:nvSpPr>
          <p:spPr>
            <a:xfrm>
              <a:off x="5637566" y="3506639"/>
              <a:ext cx="894081" cy="670560"/>
            </a:xfrm>
            <a:prstGeom prst="rect">
              <a:avLst/>
            </a:prstGeom>
            <a:noFill/>
          </p:spPr>
          <p:txBody>
            <a:bodyPr wrap="non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en-US" altLang="zh-CN" sz="3200" b="1" i="0" u="none" strike="noStrike" kern="1200" cap="none" spc="0" normalizeH="0" baseline="0" noProof="0" dirty="0">
                  <a:ln>
                    <a:noFill/>
                  </a:ln>
                  <a:solidFill>
                    <a:srgbClr val="007AFF"/>
                  </a:solidFill>
                  <a:effectLst/>
                  <a:uLnTx/>
                  <a:uFillTx/>
                  <a:latin typeface="Arial" panose="020B0604020202020204"/>
                  <a:ea typeface="HarmonyOS Sans SC"/>
                </a:rPr>
                <a:t>80</a:t>
              </a: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亿</a:t>
              </a:r>
              <a:endParaRPr kumimoji="0" lang="en-US" altLang="zh-CN"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sp>
          <p:nvSpPr>
            <p:cNvPr id="1049057" name="文本框 1"/>
            <p:cNvSpPr txBox="1"/>
            <p:nvPr/>
          </p:nvSpPr>
          <p:spPr>
            <a:xfrm>
              <a:off x="6443055" y="3740430"/>
              <a:ext cx="894080" cy="402336"/>
            </a:xfrm>
            <a:prstGeom prst="rect">
              <a:avLst/>
            </a:prstGeom>
            <a:noFill/>
          </p:spPr>
          <p:txBody>
            <a:bodyPr wrap="non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市场预期</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grpSp>
      <p:grpSp>
        <p:nvGrpSpPr>
          <p:cNvPr id="157" name="组合 17"/>
          <p:cNvGrpSpPr/>
          <p:nvPr/>
        </p:nvGrpSpPr>
        <p:grpSpPr>
          <a:xfrm>
            <a:off x="8607175" y="3414585"/>
            <a:ext cx="2033124" cy="681990"/>
            <a:chOff x="9007156" y="3506639"/>
            <a:chExt cx="2040711" cy="627181"/>
          </a:xfrm>
        </p:grpSpPr>
        <p:sp>
          <p:nvSpPr>
            <p:cNvPr id="1049058" name="文本框 61"/>
            <p:cNvSpPr txBox="1"/>
            <p:nvPr/>
          </p:nvSpPr>
          <p:spPr>
            <a:xfrm>
              <a:off x="9007156" y="3506639"/>
              <a:ext cx="1290036" cy="627181"/>
            </a:xfrm>
            <a:prstGeom prst="rect">
              <a:avLst/>
            </a:prstGeom>
            <a:noFill/>
          </p:spPr>
          <p:txBody>
            <a:bodyPr wrap="squar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en-US" altLang="zh-CN" sz="3200" b="1" i="0" u="none" strike="noStrike" kern="1200" cap="none" spc="0" normalizeH="0" baseline="0" noProof="0" dirty="0">
                  <a:ln>
                    <a:noFill/>
                  </a:ln>
                  <a:solidFill>
                    <a:srgbClr val="007AFF"/>
                  </a:solidFill>
                  <a:effectLst/>
                  <a:uLnTx/>
                  <a:uFillTx/>
                  <a:latin typeface="Arial" panose="020B0604020202020204"/>
                  <a:ea typeface="HarmonyOS Sans SC"/>
                </a:rPr>
                <a:t>230</a:t>
              </a:r>
              <a:r>
                <a:rPr kumimoji="0" lang="zh-CN" altLang="en-US" sz="2000" b="1" i="0" u="none" strike="noStrike" kern="1200" cap="none" spc="0" normalizeH="0" baseline="0" noProof="0" dirty="0">
                  <a:ln>
                    <a:noFill/>
                  </a:ln>
                  <a:solidFill>
                    <a:srgbClr val="007AFF"/>
                  </a:solidFill>
                  <a:effectLst/>
                  <a:uLnTx/>
                  <a:uFillTx/>
                  <a:latin typeface="Arial" panose="020B0604020202020204"/>
                  <a:ea typeface="HarmonyOS Sans SC"/>
                  <a:cs typeface="+mn-cs"/>
                </a:rPr>
                <a:t>亿</a:t>
              </a:r>
              <a:endParaRPr kumimoji="0" lang="en-US" altLang="zh-CN" sz="2000" b="1" i="0" u="none" strike="noStrike" kern="1200" cap="none" spc="0" normalizeH="0" baseline="0" noProof="0" dirty="0">
                <a:ln>
                  <a:noFill/>
                </a:ln>
                <a:solidFill>
                  <a:srgbClr val="007AFF"/>
                </a:solidFill>
                <a:effectLst/>
                <a:uLnTx/>
                <a:uFillTx/>
                <a:latin typeface="Arial" panose="020B0604020202020204"/>
                <a:ea typeface="HarmonyOS Sans SC"/>
                <a:cs typeface="+mn-cs"/>
              </a:endParaRPr>
            </a:p>
          </p:txBody>
        </p:sp>
        <p:sp>
          <p:nvSpPr>
            <p:cNvPr id="1049059" name="文本框 2"/>
            <p:cNvSpPr txBox="1"/>
            <p:nvPr/>
          </p:nvSpPr>
          <p:spPr>
            <a:xfrm>
              <a:off x="10150451" y="3742511"/>
              <a:ext cx="897416" cy="370003"/>
            </a:xfrm>
            <a:prstGeom prst="rect">
              <a:avLst/>
            </a:prstGeom>
            <a:noFill/>
          </p:spPr>
          <p:txBody>
            <a:bodyPr wrap="none">
              <a:spAutoFit/>
            </a:bodyPr>
            <a:p>
              <a:pPr marL="0" marR="0" lvl="0" indent="0" algn="ctr" defTabSz="914400" rtl="0" eaLnBrk="1" fontAlgn="auto" latinLnBrk="0" hangingPunct="1">
                <a:lnSpc>
                  <a:spcPct val="120000"/>
                </a:lnSpc>
                <a:spcBef>
                  <a:spcPts val="0"/>
                </a:spcBef>
                <a:spcAft>
                  <a:spcPts val="300"/>
                </a:spcAft>
                <a:buClrTx/>
                <a:buSzTx/>
                <a:buFontTx/>
                <a:buNone/>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rPr>
                <a:t>市场预期</a:t>
              </a:r>
              <a:endPar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HarmonyOS Sans SC"/>
                <a:cs typeface="+mn-cs"/>
              </a:endParaRPr>
            </a:p>
          </p:txBody>
        </p:sp>
      </p:gr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472_1*i*1"/>
  <p:tag name="KSO_WM_TEMPLATE_CATEGORY" val="custom"/>
  <p:tag name="KSO_WM_TEMPLATE_INDEX" val="20238472"/>
  <p:tag name="KSO_WM_UNIT_LAYERLEVEL" val="1"/>
  <p:tag name="KSO_WM_TAG_VERSION" val="3.0"/>
  <p:tag name="KSO_WM_UNIT_PIC_EFFECT" val="1"/>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472_1*i*1"/>
  <p:tag name="KSO_WM_TEMPLATE_CATEGORY" val="custom"/>
  <p:tag name="KSO_WM_TEMPLATE_INDEX" val="20238472"/>
  <p:tag name="KSO_WM_UNIT_LAYERLEVEL" val="1"/>
  <p:tag name="KSO_WM_TAG_VERSION" val="3.0"/>
  <p:tag name="KSO_WM_UNIT_PIC_EFFECT" val="1"/>
</p:tagLst>
</file>

<file path=ppt/tags/tag102.xml><?xml version="1.0" encoding="utf-8"?>
<p:tagLst xmlns:p="http://schemas.openxmlformats.org/presentationml/2006/main">
  <p:tag name="KSO_WM_DIAGRAM_VIRTUALLY_FRAME" val="{&quot;height&quot;:324.85787401574805,&quot;left&quot;:239.69999999999996,&quot;top&quot;:74.55,&quot;width&quot;:709.55}"/>
</p:tagLst>
</file>

<file path=ppt/tags/tag10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2*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28.7393445604198,&quot;left&quot;:59.850006103515625,&quot;top&quot;:87.63566154309586,&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04.xml><?xml version="1.0" encoding="utf-8"?>
<p:tagLst xmlns:p="http://schemas.openxmlformats.org/presentationml/2006/main">
  <p:tag name="KSO_WM_BEAUTIFY_FLAG" val=""/>
  <p:tag name="KSO_WM_DIAGRAM_VIRTUALLY_FRAME" val="{&quot;height&quot;:462.6914960629921,&quot;left&quot;:19.428582677165355,&quot;top&quot;:86.49881889763779,&quot;width&quot;:902.8048031496064}"/>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ADJUSTMENTS" val="20.55079"/>
</p:tagLst>
</file>

<file path=ppt/tags/tag112.xml><?xml version="1.0" encoding="utf-8"?>
<p:tagLst xmlns:p="http://schemas.openxmlformats.org/presentationml/2006/main">
  <p:tag name="ADJUSTMENTS" val="20.55079"/>
</p:tagLst>
</file>

<file path=ppt/tags/tag113.xml><?xml version="1.0" encoding="utf-8"?>
<p:tagLst xmlns:p="http://schemas.openxmlformats.org/presentationml/2006/main">
  <p:tag name="ADJUSTMENTS" val="20.55079"/>
</p:tagLst>
</file>

<file path=ppt/tags/tag114.xml><?xml version="1.0" encoding="utf-8"?>
<p:tagLst xmlns:p="http://schemas.openxmlformats.org/presentationml/2006/main">
  <p:tag name="ADJUSTMENTS" val="20.55079"/>
</p:tagLst>
</file>

<file path=ppt/tags/tag115.xml><?xml version="1.0" encoding="utf-8"?>
<p:tagLst xmlns:p="http://schemas.openxmlformats.org/presentationml/2006/main">
  <p:tag name="KSO_WM_DIAGRAM_VIRTUALLY_FRAME" val="{&quot;height&quot;:336.39496062992123,&quot;left&quot;:59.1459842519685,&quot;top&quot;:153.35708661417326,&quot;width&quot;:446.41582677165354}"/>
</p:tagLst>
</file>

<file path=ppt/tags/tag116.xml><?xml version="1.0" encoding="utf-8"?>
<p:tagLst xmlns:p="http://schemas.openxmlformats.org/presentationml/2006/main">
  <p:tag name="ADJUSTMENTS" val="20.55079"/>
</p:tagLst>
</file>

<file path=ppt/tags/tag117.xml><?xml version="1.0" encoding="utf-8"?>
<p:tagLst xmlns:p="http://schemas.openxmlformats.org/presentationml/2006/main">
  <p:tag name="ADJUSTMENTS" val="20.55079"/>
</p:tagLst>
</file>

<file path=ppt/tags/tag118.xml><?xml version="1.0" encoding="utf-8"?>
<p:tagLst xmlns:p="http://schemas.openxmlformats.org/presentationml/2006/main">
  <p:tag name="ADJUSTMENTS" val="20.55079"/>
</p:tagLst>
</file>

<file path=ppt/tags/tag119.xml><?xml version="1.0" encoding="utf-8"?>
<p:tagLst xmlns:p="http://schemas.openxmlformats.org/presentationml/2006/main">
  <p:tag name="ADJUSTMENTS" val="20.5507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336.39496062992123,&quot;left&quot;:59.1459842519685,&quot;top&quot;:153.35708661417326,&quot;width&quot;:446.41582677165354}"/>
</p:tagLst>
</file>

<file path=ppt/tags/tag121.xml><?xml version="1.0" encoding="utf-8"?>
<p:tagLst xmlns:p="http://schemas.openxmlformats.org/presentationml/2006/main">
  <p:tag name="ADJUSTMENTS" val="20.55079"/>
</p:tagLst>
</file>

<file path=ppt/tags/tag122.xml><?xml version="1.0" encoding="utf-8"?>
<p:tagLst xmlns:p="http://schemas.openxmlformats.org/presentationml/2006/main">
  <p:tag name="ADJUSTMENTS" val="20.55079"/>
</p:tagLst>
</file>

<file path=ppt/tags/tag123.xml><?xml version="1.0" encoding="utf-8"?>
<p:tagLst xmlns:p="http://schemas.openxmlformats.org/presentationml/2006/main">
  <p:tag name="ADJUSTMENTS" val="20.55079"/>
</p:tagLst>
</file>

<file path=ppt/tags/tag124.xml><?xml version="1.0" encoding="utf-8"?>
<p:tagLst xmlns:p="http://schemas.openxmlformats.org/presentationml/2006/main">
  <p:tag name="ADJUSTMENTS" val="20.55079"/>
</p:tagLst>
</file>

<file path=ppt/tags/tag125.xml><?xml version="1.0" encoding="utf-8"?>
<p:tagLst xmlns:p="http://schemas.openxmlformats.org/presentationml/2006/main">
  <p:tag name="ADJUSTMENTS" val="20.55079"/>
</p:tagLst>
</file>

<file path=ppt/tags/tag126.xml><?xml version="1.0" encoding="utf-8"?>
<p:tagLst xmlns:p="http://schemas.openxmlformats.org/presentationml/2006/main">
  <p:tag name="ADJUSTMENTS" val="20.55079"/>
</p:tagLst>
</file>

<file path=ppt/tags/tag127.xml><?xml version="1.0" encoding="utf-8"?>
<p:tagLst xmlns:p="http://schemas.openxmlformats.org/presentationml/2006/main">
  <p:tag name="ADJUSTMENTS" val="20.55079"/>
</p:tagLst>
</file>

<file path=ppt/tags/tag128.xml><?xml version="1.0" encoding="utf-8"?>
<p:tagLst xmlns:p="http://schemas.openxmlformats.org/presentationml/2006/main">
  <p:tag name="ADJUSTMENTS" val="20.55079"/>
</p:tagLst>
</file>

<file path=ppt/tags/tag129.xml><?xml version="1.0" encoding="utf-8"?>
<p:tagLst xmlns:p="http://schemas.openxmlformats.org/presentationml/2006/main">
  <p:tag name="ADJUSTMENTS" val="20.5507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ADJUSTMENTS" val="20.55079"/>
</p:tagLst>
</file>

<file path=ppt/tags/tag131.xml><?xml version="1.0" encoding="utf-8"?>
<p:tagLst xmlns:p="http://schemas.openxmlformats.org/presentationml/2006/main">
  <p:tag name="ADJUSTMENTS" val="20.55079"/>
</p:tagLst>
</file>

<file path=ppt/tags/tag132.xml><?xml version="1.0" encoding="utf-8"?>
<p:tagLst xmlns:p="http://schemas.openxmlformats.org/presentationml/2006/main">
  <p:tag name="ADJUSTMENTS" val="20.55079"/>
</p:tagLst>
</file>

<file path=ppt/tags/tag133.xml><?xml version="1.0" encoding="utf-8"?>
<p:tagLst xmlns:p="http://schemas.openxmlformats.org/presentationml/2006/main">
  <p:tag name="KSO_WM_DIAGRAM_VIRTUALLY_FRAME" val="{&quot;height&quot;:336.39496062992123,&quot;left&quot;:59.1459842519685,&quot;top&quot;:153.35708661417326,&quot;width&quot;:446.41582677165354}"/>
</p:tagLst>
</file>

<file path=ppt/tags/tag134.xml><?xml version="1.0" encoding="utf-8"?>
<p:tagLst xmlns:p="http://schemas.openxmlformats.org/presentationml/2006/main">
  <p:tag name="ADJUSTMENTS" val="20.55079"/>
</p:tagLst>
</file>

<file path=ppt/tags/tag135.xml><?xml version="1.0" encoding="utf-8"?>
<p:tagLst xmlns:p="http://schemas.openxmlformats.org/presentationml/2006/main">
  <p:tag name="ADJUSTMENTS" val="20.55079"/>
</p:tagLst>
</file>

<file path=ppt/tags/tag136.xml><?xml version="1.0" encoding="utf-8"?>
<p:tagLst xmlns:p="http://schemas.openxmlformats.org/presentationml/2006/main">
  <p:tag name="ADJUSTMENTS" val="20.55079"/>
</p:tagLst>
</file>

<file path=ppt/tags/tag137.xml><?xml version="1.0" encoding="utf-8"?>
<p:tagLst xmlns:p="http://schemas.openxmlformats.org/presentationml/2006/main">
  <p:tag name="ADJUSTMENTS" val="20.55079"/>
</p:tagLst>
</file>

<file path=ppt/tags/tag138.xml><?xml version="1.0" encoding="utf-8"?>
<p:tagLst xmlns:p="http://schemas.openxmlformats.org/presentationml/2006/main">
  <p:tag name="KSO_WM_DIAGRAM_VIRTUALLY_FRAME" val="{&quot;height&quot;:856.15,&quot;left&quot;:74.85,&quot;top&quot;:83.85,&quot;width&quot;:996.45}"/>
</p:tagLst>
</file>

<file path=ppt/tags/tag139.xml><?xml version="1.0" encoding="utf-8"?>
<p:tagLst xmlns:p="http://schemas.openxmlformats.org/presentationml/2006/main">
  <p:tag name="KSO_WM_DIAGRAM_VIRTUALLY_FRAME" val="{&quot;height&quot;:856.15,&quot;left&quot;:74.85,&quot;top&quot;:83.85,&quot;width&quot;:996.4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856.15,&quot;left&quot;:74.85,&quot;top&quot;:83.85,&quot;width&quot;:996.45}"/>
</p:tagLst>
</file>

<file path=ppt/tags/tag141.xml><?xml version="1.0" encoding="utf-8"?>
<p:tagLst xmlns:p="http://schemas.openxmlformats.org/presentationml/2006/main">
  <p:tag name="KSO_WM_DIAGRAM_VIRTUALLY_FRAME" val="{&quot;height&quot;:856.15,&quot;left&quot;:74.85,&quot;top&quot;:83.85,&quot;width&quot;:996.45}"/>
</p:tagLst>
</file>

<file path=ppt/tags/tag142.xml><?xml version="1.0" encoding="utf-8"?>
<p:tagLst xmlns:p="http://schemas.openxmlformats.org/presentationml/2006/main">
  <p:tag name="KSO_WM_DIAGRAM_VIRTUALLY_FRAME" val="{&quot;height&quot;:856.15,&quot;left&quot;:74.85,&quot;top&quot;:83.85,&quot;width&quot;:996.45}"/>
</p:tagLst>
</file>

<file path=ppt/tags/tag143.xml><?xml version="1.0" encoding="utf-8"?>
<p:tagLst xmlns:p="http://schemas.openxmlformats.org/presentationml/2006/main">
  <p:tag name="KSO_WM_DIAGRAM_VIRTUALLY_FRAME" val="{&quot;height&quot;:856.15,&quot;left&quot;:74.85,&quot;top&quot;:83.85,&quot;width&quot;:996.45}"/>
</p:tagLst>
</file>

<file path=ppt/tags/tag144.xml><?xml version="1.0" encoding="utf-8"?>
<p:tagLst xmlns:p="http://schemas.openxmlformats.org/presentationml/2006/main">
  <p:tag name="KSO_WM_DIAGRAM_VIRTUALLY_FRAME" val="{&quot;height&quot;:856.15,&quot;left&quot;:74.85,&quot;top&quot;:83.85,&quot;width&quot;:996.45}"/>
</p:tagLst>
</file>

<file path=ppt/tags/tag145.xml><?xml version="1.0" encoding="utf-8"?>
<p:tagLst xmlns:p="http://schemas.openxmlformats.org/presentationml/2006/main">
  <p:tag name="KSO_WM_DIAGRAM_VIRTUALLY_FRAME" val="{&quot;height&quot;:856.15,&quot;left&quot;:74.85,&quot;top&quot;:83.85,&quot;width&quot;:996.45}"/>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PLACING_PICTURE_USER_VIEWPORT" val="{&quot;height&quot;:2020.4110236220472,&quot;width&quot;:2075.9181102362204}"/>
  <p:tag name="KSO_WM_BEAUTIFY_FLAG" val=""/>
</p:tagLst>
</file>

<file path=ppt/tags/tag187.xml><?xml version="1.0" encoding="utf-8"?>
<p:tagLst xmlns:p="http://schemas.openxmlformats.org/presentationml/2006/main">
  <p:tag name="KSO_WM_UNIT_PLACING_PICTURE_USER_VIEWPORT" val="{&quot;height&quot;:2020.4110236220472,&quot;width&quot;:2075.9181102362204}"/>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PLACING_PICTURE_USER_VIEWPORT" val="{&quot;height&quot;:2020.4110236220472,&quot;width&quot;:2075.9181102362204}"/>
  <p:tag name="KSO_WM_BEAUTIFY_FLAG" val=""/>
</p:tagLst>
</file>

<file path=ppt/tags/tag74.xml><?xml version="1.0" encoding="utf-8"?>
<p:tagLst xmlns:p="http://schemas.openxmlformats.org/presentationml/2006/main">
  <p:tag name="KSO_WM_UNIT_PLACING_PICTURE_USER_VIEWPORT" val="{&quot;height&quot;:2020.4110236220472,&quot;width&quot;:2075.9181102362204}"/>
  <p:tag name="KSO_WM_BEAUTIFY_FLAG" val=""/>
</p:tagLst>
</file>

<file path=ppt/tags/tag75.xml><?xml version="1.0" encoding="utf-8"?>
<p:tagLst xmlns:p="http://schemas.openxmlformats.org/presentationml/2006/main">
  <p:tag name="KSO_WM_DIAGRAM_VIRTUALLY_FRAME" val="{&quot;height&quot;:367.25,&quot;left&quot;:43.6,&quot;top&quot;:91.65,&quot;width&quot;:571.95}"/>
</p:tagLst>
</file>

<file path=ppt/tags/tag76.xml><?xml version="1.0" encoding="utf-8"?>
<p:tagLst xmlns:p="http://schemas.openxmlformats.org/presentationml/2006/main">
  <p:tag name="KSO_WM_DIAGRAM_VIRTUALLY_FRAME" val="{&quot;height&quot;:367.25,&quot;left&quot;:43.6,&quot;top&quot;:91.65,&quot;width&quot;:571.95}"/>
</p:tagLst>
</file>

<file path=ppt/tags/tag77.xml><?xml version="1.0" encoding="utf-8"?>
<p:tagLst xmlns:p="http://schemas.openxmlformats.org/presentationml/2006/main">
  <p:tag name="KSO_WM_DIAGRAM_VIRTUALLY_FRAME" val="{&quot;height&quot;:367.25,&quot;left&quot;:43.6,&quot;top&quot;:91.65,&quot;width&quot;:571.95}"/>
</p:tagLst>
</file>

<file path=ppt/tags/tag78.xml><?xml version="1.0" encoding="utf-8"?>
<p:tagLst xmlns:p="http://schemas.openxmlformats.org/presentationml/2006/main">
  <p:tag name="KSO_WM_DIAGRAM_VIRTUALLY_FRAME" val="{&quot;height&quot;:222.55,&quot;left&quot;:69.55,&quot;top&quot;:137.5,&quot;width&quot;:392.7}"/>
</p:tagLst>
</file>

<file path=ppt/tags/tag79.xml><?xml version="1.0" encoding="utf-8"?>
<p:tagLst xmlns:p="http://schemas.openxmlformats.org/presentationml/2006/main">
  <p:tag name="KSO_WM_DIAGRAM_VIRTUALLY_FRAME" val="{&quot;height&quot;:222.55,&quot;left&quot;:69.55,&quot;top&quot;:137.5,&quot;width&quot;:392.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222.55,&quot;left&quot;:69.55,&quot;top&quot;:137.5,&quot;width&quot;:392.7}"/>
</p:tagLst>
</file>

<file path=ppt/tags/tag81.xml><?xml version="1.0" encoding="utf-8"?>
<p:tagLst xmlns:p="http://schemas.openxmlformats.org/presentationml/2006/main">
  <p:tag name="KSO_WM_DIAGRAM_VIRTUALLY_FRAME" val="{&quot;height&quot;:222.55,&quot;left&quot;:69.55,&quot;top&quot;:137.5,&quot;width&quot;:392.7}"/>
</p:tagLst>
</file>

<file path=ppt/tags/tag82.xml><?xml version="1.0" encoding="utf-8"?>
<p:tagLst xmlns:p="http://schemas.openxmlformats.org/presentationml/2006/main">
  <p:tag name="KSO_WM_DIAGRAM_VIRTUALLY_FRAME" val="{&quot;height&quot;:222.55,&quot;left&quot;:69.55,&quot;top&quot;:137.5,&quot;width&quot;:392.7}"/>
</p:tagLst>
</file>

<file path=ppt/tags/tag83.xml><?xml version="1.0" encoding="utf-8"?>
<p:tagLst xmlns:p="http://schemas.openxmlformats.org/presentationml/2006/main">
  <p:tag name="KSO_WM_DIAGRAM_VIRTUALLY_FRAME" val="{&quot;height&quot;:222.55,&quot;left&quot;:69.55,&quot;top&quot;:137.5,&quot;width&quot;:392.7}"/>
</p:tagLst>
</file>

<file path=ppt/tags/tag84.xml><?xml version="1.0" encoding="utf-8"?>
<p:tagLst xmlns:p="http://schemas.openxmlformats.org/presentationml/2006/main">
  <p:tag name="KSO_WM_DIAGRAM_VIRTUALLY_FRAME" val="{&quot;height&quot;:222.55,&quot;left&quot;:69.55,&quot;top&quot;:137.5,&quot;width&quot;:392.7}"/>
</p:tagLst>
</file>

<file path=ppt/tags/tag85.xml><?xml version="1.0" encoding="utf-8"?>
<p:tagLst xmlns:p="http://schemas.openxmlformats.org/presentationml/2006/main">
  <p:tag name="KSO_WM_DIAGRAM_VIRTUALLY_FRAME" val="{&quot;height&quot;:222.55,&quot;left&quot;:69.55,&quot;top&quot;:137.5,&quot;width&quot;:392.7}"/>
</p:tagLst>
</file>

<file path=ppt/tags/tag86.xml><?xml version="1.0" encoding="utf-8"?>
<p:tagLst xmlns:p="http://schemas.openxmlformats.org/presentationml/2006/main">
  <p:tag name="KSO_WM_DIAGRAM_VIRTUALLY_FRAME" val="{&quot;height&quot;:222.55,&quot;left&quot;:69.55,&quot;top&quot;:137.5,&quot;width&quot;:392.7}"/>
</p:tagLst>
</file>

<file path=ppt/tags/tag87.xml><?xml version="1.0" encoding="utf-8"?>
<p:tagLst xmlns:p="http://schemas.openxmlformats.org/presentationml/2006/main">
  <p:tag name="KSO_WM_DIAGRAM_VIRTUALLY_FRAME" val="{&quot;height&quot;:367.25,&quot;left&quot;:43.6,&quot;top&quot;:91.65,&quot;width&quot;:571.95}"/>
</p:tagLst>
</file>

<file path=ppt/tags/tag88.xml><?xml version="1.0" encoding="utf-8"?>
<p:tagLst xmlns:p="http://schemas.openxmlformats.org/presentationml/2006/main">
  <p:tag name="KSO_WM_DIAGRAM_VIRTUALLY_FRAME" val="{&quot;height&quot;:367.25,&quot;left&quot;:43.6,&quot;top&quot;:91.65,&quot;width&quot;:571.95}"/>
</p:tagLst>
</file>

<file path=ppt/tags/tag89.xml><?xml version="1.0" encoding="utf-8"?>
<p:tagLst xmlns:p="http://schemas.openxmlformats.org/presentationml/2006/main">
  <p:tag name="KSO_WM_DIAGRAM_VIRTUALLY_FRAME" val="{&quot;height&quot;:222.55,&quot;left&quot;:69.55,&quot;top&quot;:137.5,&quot;width&quot;:392.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222.55,&quot;left&quot;:69.55,&quot;top&quot;:137.5,&quot;width&quot;:392.7}"/>
</p:tagLst>
</file>

<file path=ppt/tags/tag91.xml><?xml version="1.0" encoding="utf-8"?>
<p:tagLst xmlns:p="http://schemas.openxmlformats.org/presentationml/2006/main">
  <p:tag name="KSO_WM_DIAGRAM_VIRTUALLY_FRAME" val="{&quot;height&quot;:222.55,&quot;left&quot;:69.55,&quot;top&quot;:137.5,&quot;width&quot;:392.7}"/>
</p:tagLst>
</file>

<file path=ppt/tags/tag92.xml><?xml version="1.0" encoding="utf-8"?>
<p:tagLst xmlns:p="http://schemas.openxmlformats.org/presentationml/2006/main">
  <p:tag name="KSO_WM_DIAGRAM_VIRTUALLY_FRAME" val="{&quot;height&quot;:222.55,&quot;left&quot;:69.55,&quot;top&quot;:137.5,&quot;width&quot;:392.7}"/>
</p:tagLst>
</file>

<file path=ppt/tags/tag93.xml><?xml version="1.0" encoding="utf-8"?>
<p:tagLst xmlns:p="http://schemas.openxmlformats.org/presentationml/2006/main">
  <p:tag name="KSO_WM_DIAGRAM_VIRTUALLY_FRAME" val="{&quot;height&quot;:222.55,&quot;left&quot;:69.55,&quot;top&quot;:137.5,&quot;width&quot;:392.7}"/>
</p:tagLst>
</file>

<file path=ppt/tags/tag94.xml><?xml version="1.0" encoding="utf-8"?>
<p:tagLst xmlns:p="http://schemas.openxmlformats.org/presentationml/2006/main">
  <p:tag name="KSO_WM_DIAGRAM_VIRTUALLY_FRAME" val="{&quot;height&quot;:222.55,&quot;left&quot;:69.55,&quot;top&quot;:137.5,&quot;width&quot;:392.7}"/>
</p:tagLst>
</file>

<file path=ppt/tags/tag95.xml><?xml version="1.0" encoding="utf-8"?>
<p:tagLst xmlns:p="http://schemas.openxmlformats.org/presentationml/2006/main">
  <p:tag name="KSO_WM_DIAGRAM_VIRTUALLY_FRAME" val="{&quot;height&quot;:222.55,&quot;left&quot;:69.55,&quot;top&quot;:137.5,&quot;width&quot;:392.7}"/>
</p:tagLst>
</file>

<file path=ppt/tags/tag96.xml><?xml version="1.0" encoding="utf-8"?>
<p:tagLst xmlns:p="http://schemas.openxmlformats.org/presentationml/2006/main">
  <p:tag name="KSO_WM_DIAGRAM_VIRTUALLY_FRAME" val="{&quot;height&quot;:222.55,&quot;left&quot;:69.55,&quot;top&quot;:137.5,&quot;width&quot;:392.7}"/>
</p:tagLst>
</file>

<file path=ppt/tags/tag97.xml><?xml version="1.0" encoding="utf-8"?>
<p:tagLst xmlns:p="http://schemas.openxmlformats.org/presentationml/2006/main">
  <p:tag name="KSO_WM_DIAGRAM_VIRTUALLY_FRAME" val="{&quot;height&quot;:222.55,&quot;left&quot;:69.55,&quot;top&quot;:137.5,&quot;width&quot;:392.7}"/>
</p:tagLst>
</file>

<file path=ppt/tags/tag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472_1*i*1"/>
  <p:tag name="KSO_WM_TEMPLATE_CATEGORY" val="custom"/>
  <p:tag name="KSO_WM_TEMPLATE_INDEX" val="20238472"/>
  <p:tag name="KSO_WM_UNIT_LAYERLEVEL" val="1"/>
  <p:tag name="KSO_WM_TAG_VERSION" val="3.0"/>
  <p:tag name="KSO_WM_UNIT_PIC_EFFECT" val="1"/>
</p:tagLst>
</file>

<file path=ppt/tags/tag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472_1*i*1"/>
  <p:tag name="KSO_WM_TEMPLATE_CATEGORY" val="custom"/>
  <p:tag name="KSO_WM_TEMPLATE_INDEX" val="20238472"/>
  <p:tag name="KSO_WM_UNIT_LAYERLEVEL" val="1"/>
  <p:tag name="KSO_WM_TAG_VERSION" val="3.0"/>
  <p:tag name="KSO_WM_UNIT_PIC_EFFECT" val="1"/>
</p:tagLst>
</file>

<file path=ppt/theme/theme1.xml><?xml version="1.0" encoding="utf-8"?>
<a:theme xmlns:a="http://schemas.openxmlformats.org/drawingml/2006/main" name="空白版式">
  <a:themeElements>
    <a:clrScheme name="0223-删除">
      <a:dk1>
        <a:srgbClr val="000000"/>
      </a:dk1>
      <a:lt1>
        <a:srgbClr val="FFFFFF"/>
      </a:lt1>
      <a:dk2>
        <a:srgbClr val="44546A"/>
      </a:dk2>
      <a:lt2>
        <a:srgbClr val="E7E6E6"/>
      </a:lt2>
      <a:accent1>
        <a:srgbClr val="007AFF"/>
      </a:accent1>
      <a:accent2>
        <a:srgbClr val="007AFF"/>
      </a:accent2>
      <a:accent3>
        <a:srgbClr val="666666"/>
      </a:accent3>
      <a:accent4>
        <a:srgbClr val="333333"/>
      </a:accent4>
      <a:accent5>
        <a:srgbClr val="DBAF48"/>
      </a:accent5>
      <a:accent6>
        <a:srgbClr val="70AD47"/>
      </a:accent6>
      <a:hlink>
        <a:srgbClr val="0563C1"/>
      </a:hlink>
      <a:folHlink>
        <a:srgbClr val="954F72"/>
      </a:folHlink>
    </a:clrScheme>
    <a:fontScheme name="鸿蒙Arial">
      <a:majorFont>
        <a:latin typeface="Arial Black"/>
        <a:ea typeface="HarmonyOS Sans SC Black"/>
        <a:cs typeface="Helvetica Neue"/>
      </a:majorFont>
      <a:minorFont>
        <a:latin typeface="Arial"/>
        <a:ea typeface="HarmonyOS Sans SC"/>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4058</Words>
  <Application>WPS 演示</Application>
  <PresentationFormat/>
  <Paragraphs>591</Paragraphs>
  <Slides>16</Slides>
  <Notes>0</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16</vt:i4>
      </vt:variant>
    </vt:vector>
  </HeadingPairs>
  <TitlesOfParts>
    <vt:vector size="46" baseType="lpstr">
      <vt:lpstr>Arial</vt:lpstr>
      <vt:lpstr>宋体</vt:lpstr>
      <vt:lpstr>Wingdings</vt:lpstr>
      <vt:lpstr>Wingdings</vt:lpstr>
      <vt:lpstr>Arial</vt:lpstr>
      <vt:lpstr>微软雅黑</vt:lpstr>
      <vt:lpstr>Arial Rounded MT Bold</vt:lpstr>
      <vt:lpstr>Aharoni</vt:lpstr>
      <vt:lpstr>OPPOSans M</vt:lpstr>
      <vt:lpstr>Bahnschrift</vt:lpstr>
      <vt:lpstr>思源黑体 CN Bold</vt:lpstr>
      <vt:lpstr>等线</vt:lpstr>
      <vt:lpstr>HarmonyOS Sans SC</vt:lpstr>
      <vt:lpstr>Arial Black</vt:lpstr>
      <vt:lpstr>HarmonyOS Sans SC</vt:lpstr>
      <vt:lpstr>Arial Black</vt:lpstr>
      <vt:lpstr>标小智无界黑</vt:lpstr>
      <vt:lpstr>汉仪雅酷黑 85W</vt:lpstr>
      <vt:lpstr>Calibri</vt:lpstr>
      <vt:lpstr>黑体</vt:lpstr>
      <vt:lpstr>HarmonyOS Sans SC Black</vt:lpstr>
      <vt:lpstr>Helvetica Neue</vt:lpstr>
      <vt:lpstr>HarmonyOS Sans SC Black</vt:lpstr>
      <vt:lpstr>演示古风宋 Heavy</vt:lpstr>
      <vt:lpstr>HarmonyOS Sans SC</vt:lpstr>
      <vt:lpstr>Arial Unicode MS</vt:lpstr>
      <vt:lpstr>Segoe Print</vt:lpstr>
      <vt:lpstr>Yu Gothic UI Semibold</vt:lpstr>
      <vt:lpstr>空白版式</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MRO-W00</dc:creator>
  <cp:lastModifiedBy>zub</cp:lastModifiedBy>
  <cp:revision>2</cp:revision>
  <dcterms:created xsi:type="dcterms:W3CDTF">2025-04-12T14:30:13Z</dcterms:created>
  <dcterms:modified xsi:type="dcterms:W3CDTF">2025-04-12T14:31:26Z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A11738A3C1384EFBA920B3C3F0452EC5_11</vt:lpwstr>
  </property>
</Properties>
</file>